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5.jpg" ContentType="image/jpg"/>
  <Override PartName="/ppt/media/image206.jpg" ContentType="image/jpg"/>
  <Override PartName="/ppt/media/image207.jpg" ContentType="image/jpg"/>
  <Override PartName="/ppt/media/image208.jpg" ContentType="image/jpg"/>
  <Override PartName="/ppt/media/image381.jpg" ContentType="image/jpg"/>
  <Override PartName="/ppt/media/image382.jpg" ContentType="image/jpg"/>
  <Override PartName="/ppt/media/image408.jpg" ContentType="image/jpg"/>
  <Override PartName="/ppt/media/image472.jpg" ContentType="image/jpg"/>
  <Override PartName="/ppt/media/image474.jpg" ContentType="image/jpg"/>
  <Override PartName="/ppt/media/image475.jpg" ContentType="image/jpg"/>
  <Override PartName="/ppt/media/image476.jpg" ContentType="image/jpg"/>
  <Override PartName="/ppt/media/image480.jpg" ContentType="image/jpg"/>
  <Override PartName="/ppt/media/image485.jpg" ContentType="image/jpg"/>
  <Override PartName="/ppt/media/image486.jpg" ContentType="image/jpg"/>
  <Override PartName="/ppt/media/image503.jpg" ContentType="image/jpg"/>
  <Override PartName="/ppt/media/image613.jpg" ContentType="image/jpg"/>
  <Override PartName="/ppt/media/image614.jpg" ContentType="image/jpg"/>
  <Override PartName="/ppt/media/image615.jpg" ContentType="image/jpg"/>
  <Override PartName="/ppt/media/image616.jpg" ContentType="image/jpg"/>
  <Override PartName="/ppt/media/image617.jpg" ContentType="image/jpg"/>
  <Override PartName="/ppt/media/image618.jpg" ContentType="image/jpg"/>
  <Override PartName="/ppt/media/image619.jpg" ContentType="image/jpg"/>
  <Override PartName="/ppt/media/image620.jpg" ContentType="image/jpg"/>
  <Override PartName="/ppt/media/image621.jpg" ContentType="image/jpg"/>
  <Override PartName="/ppt/media/image622.jpg" ContentType="image/jpg"/>
  <Override PartName="/ppt/media/image623.jpg" ContentType="image/jpg"/>
  <Override PartName="/ppt/media/image624.jpg" ContentType="image/jpg"/>
  <Override PartName="/ppt/media/image625.jpg" ContentType="image/jpg"/>
  <Override PartName="/ppt/media/image626.jpg" ContentType="image/jpg"/>
  <Override PartName="/ppt/media/image627.jpg" ContentType="image/jpg"/>
  <Override PartName="/ppt/media/image628.jpg" ContentType="image/jpg"/>
  <Override PartName="/ppt/media/image629.jpg" ContentType="image/jpg"/>
  <Override PartName="/ppt/media/image630.jpg" ContentType="image/jpg"/>
  <Override PartName="/ppt/media/image631.jpg" ContentType="image/jpg"/>
  <Override PartName="/ppt/media/image632.jpg" ContentType="image/jpg"/>
  <Override PartName="/ppt/media/image633.jpg" ContentType="image/jpg"/>
  <Override PartName="/ppt/media/image634.jpg" ContentType="image/jpg"/>
  <Override PartName="/ppt/media/image635.jpg" ContentType="image/jpg"/>
  <Override PartName="/ppt/media/image636.jpg" ContentType="image/jpg"/>
  <Override PartName="/ppt/media/image637.jpg" ContentType="image/jpg"/>
  <Override PartName="/ppt/media/image638.jpg" ContentType="image/jpg"/>
  <Override PartName="/ppt/media/image639.jpg" ContentType="image/jpg"/>
  <Override PartName="/ppt/media/image640.jpg" ContentType="image/jpg"/>
  <Override PartName="/ppt/media/image641.jpg" ContentType="image/jpg"/>
  <Override PartName="/ppt/media/image642.jpg" ContentType="image/jpg"/>
  <Override PartName="/ppt/media/image643.jpg" ContentType="image/jpg"/>
  <Override PartName="/ppt/media/image644.jpg" ContentType="image/jpg"/>
  <Override PartName="/ppt/media/image722.jpg" ContentType="image/jpg"/>
  <Override PartName="/ppt/media/image723.jpg" ContentType="image/jpg"/>
  <Override PartName="/ppt/media/image750.jpg" ContentType="image/jpg"/>
  <Override PartName="/ppt/media/image752.jpg" ContentType="image/jpg"/>
  <Override PartName="/ppt/media/image754.jpg" ContentType="image/jpg"/>
  <Override PartName="/ppt/media/image756.jpg" ContentType="image/jpg"/>
  <Override PartName="/ppt/media/image789.jpg" ContentType="image/jpg"/>
  <Override PartName="/ppt/media/image790.jpg" ContentType="image/jpg"/>
  <Override PartName="/ppt/media/image791.jpg" ContentType="image/jpg"/>
  <Override PartName="/ppt/media/image792.jpg" ContentType="image/jpg"/>
  <Override PartName="/ppt/media/image793.jpg" ContentType="image/jpg"/>
  <Override PartName="/ppt/media/image810.jpg" ContentType="image/jpg"/>
  <Override PartName="/ppt/media/image812.jpg" ContentType="image/jpg"/>
  <Override PartName="/ppt/media/image814.jpg" ContentType="image/jpg"/>
  <Override PartName="/ppt/media/image816.jpg" ContentType="image/jpg"/>
  <Override PartName="/ppt/media/image817.jpg" ContentType="image/jpg"/>
  <Override PartName="/ppt/media/image818.jpg" ContentType="image/jpg"/>
  <Override PartName="/ppt/media/image875.jpg" ContentType="image/jpg"/>
  <Override PartName="/ppt/media/image989.jpg" ContentType="image/jpg"/>
  <Override PartName="/ppt/media/image990.jpg" ContentType="image/jpg"/>
  <Override PartName="/ppt/media/image1002.jpg" ContentType="image/jpg"/>
  <Override PartName="/ppt/media/image1003.jpg" ContentType="image/jpg"/>
  <Override PartName="/ppt/media/image1021.jpg" ContentType="image/jpg"/>
  <Override PartName="/ppt/media/image1022.jpg" ContentType="image/jpg"/>
  <Override PartName="/ppt/media/image1038.jpg" ContentType="image/jpg"/>
  <Override PartName="/ppt/media/image1039.jpg" ContentType="image/jpg"/>
  <Override PartName="/ppt/media/image1040.jpg" ContentType="image/jpg"/>
  <Override PartName="/ppt/media/image1041.jpg" ContentType="image/jpg"/>
  <Override PartName="/ppt/media/image1042.jpg" ContentType="image/jpg"/>
  <Override PartName="/ppt/media/image1043.jpg" ContentType="image/jpg"/>
  <Override PartName="/ppt/media/image1044.jpg" ContentType="image/jpg"/>
  <Override PartName="/ppt/media/image1045.jpg" ContentType="image/jpg"/>
  <Override PartName="/ppt/media/image1046.jpg" ContentType="image/jpg"/>
  <Override PartName="/ppt/media/image1047.jpg" ContentType="image/jpg"/>
  <Override PartName="/ppt/media/image1048.jpg" ContentType="image/jpg"/>
  <Override PartName="/ppt/media/image1049.jpg" ContentType="image/jpg"/>
  <Override PartName="/ppt/media/image1050.jpg" ContentType="image/jpg"/>
  <Override PartName="/ppt/media/image1051.jpg" ContentType="image/jpg"/>
  <Override PartName="/ppt/media/image1052.jpg" ContentType="image/jpg"/>
  <Override PartName="/ppt/media/image1053.jpg" ContentType="image/jpg"/>
  <Override PartName="/ppt/media/image1054.jpg" ContentType="image/jpg"/>
  <Override PartName="/ppt/media/image1055.jpg" ContentType="image/jpg"/>
  <Override PartName="/ppt/media/image1056.jpg" ContentType="image/jpg"/>
  <Override PartName="/ppt/media/image1057.jpg" ContentType="image/jpg"/>
  <Override PartName="/ppt/media/image1058.jpg" ContentType="image/jpg"/>
  <Override PartName="/ppt/media/image1059.jpg" ContentType="image/jpg"/>
  <Override PartName="/ppt/media/image1060.jpg" ContentType="image/jpg"/>
  <Override PartName="/ppt/media/image1061.jpg" ContentType="image/jpg"/>
  <Override PartName="/ppt/media/image1062.jpg" ContentType="image/jpg"/>
  <Override PartName="/ppt/media/image1064.jpg" ContentType="image/jpg"/>
  <Override PartName="/ppt/media/image1071.jpg" ContentType="image/jpg"/>
  <Override PartName="/ppt/media/image1111.jpg" ContentType="image/jpg"/>
  <Override PartName="/ppt/media/image1112.jpg" ContentType="image/jpg"/>
  <Override PartName="/ppt/media/image1119.jpg" ContentType="image/jpg"/>
  <Override PartName="/ppt/media/image1120.jpg" ContentType="image/jpg"/>
  <Override PartName="/ppt/media/image1121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94" r:id="rId4"/>
    <p:sldId id="296" r:id="rId5"/>
    <p:sldId id="259" r:id="rId6"/>
    <p:sldId id="261" r:id="rId7"/>
    <p:sldId id="262" r:id="rId8"/>
    <p:sldId id="266" r:id="rId9"/>
    <p:sldId id="267" r:id="rId10"/>
    <p:sldId id="268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2" r:id="rId24"/>
    <p:sldId id="298" r:id="rId25"/>
    <p:sldId id="299" r:id="rId26"/>
    <p:sldId id="300" r:id="rId27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62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5.jpg"/><Relationship Id="rId18" Type="http://schemas.openxmlformats.org/officeDocument/2006/relationships/image" Target="../media/image490.png"/><Relationship Id="rId26" Type="http://schemas.openxmlformats.org/officeDocument/2006/relationships/image" Target="../media/image498.png"/><Relationship Id="rId3" Type="http://schemas.openxmlformats.org/officeDocument/2006/relationships/image" Target="../media/image475.jpg"/><Relationship Id="rId21" Type="http://schemas.openxmlformats.org/officeDocument/2006/relationships/image" Target="../media/image493.png"/><Relationship Id="rId34" Type="http://schemas.openxmlformats.org/officeDocument/2006/relationships/image" Target="../media/image506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33" Type="http://schemas.openxmlformats.org/officeDocument/2006/relationships/image" Target="../media/image505.png"/><Relationship Id="rId2" Type="http://schemas.openxmlformats.org/officeDocument/2006/relationships/image" Target="../media/image474.jpg"/><Relationship Id="rId16" Type="http://schemas.openxmlformats.org/officeDocument/2006/relationships/image" Target="../media/image488.png"/><Relationship Id="rId20" Type="http://schemas.openxmlformats.org/officeDocument/2006/relationships/image" Target="../media/image492.png"/><Relationship Id="rId29" Type="http://schemas.openxmlformats.org/officeDocument/2006/relationships/image" Target="../media/image5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32" Type="http://schemas.openxmlformats.org/officeDocument/2006/relationships/image" Target="../media/image504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23" Type="http://schemas.openxmlformats.org/officeDocument/2006/relationships/image" Target="../media/image495.png"/><Relationship Id="rId28" Type="http://schemas.openxmlformats.org/officeDocument/2006/relationships/image" Target="../media/image500.png"/><Relationship Id="rId10" Type="http://schemas.openxmlformats.org/officeDocument/2006/relationships/image" Target="../media/image482.png"/><Relationship Id="rId19" Type="http://schemas.openxmlformats.org/officeDocument/2006/relationships/image" Target="../media/image491.png"/><Relationship Id="rId31" Type="http://schemas.openxmlformats.org/officeDocument/2006/relationships/image" Target="../media/image503.jpg"/><Relationship Id="rId4" Type="http://schemas.openxmlformats.org/officeDocument/2006/relationships/image" Target="../media/image476.jpg"/><Relationship Id="rId9" Type="http://schemas.openxmlformats.org/officeDocument/2006/relationships/image" Target="../media/image481.png"/><Relationship Id="rId14" Type="http://schemas.openxmlformats.org/officeDocument/2006/relationships/image" Target="../media/image486.jpg"/><Relationship Id="rId22" Type="http://schemas.openxmlformats.org/officeDocument/2006/relationships/image" Target="../media/image494.png"/><Relationship Id="rId27" Type="http://schemas.openxmlformats.org/officeDocument/2006/relationships/image" Target="../media/image499.png"/><Relationship Id="rId30" Type="http://schemas.openxmlformats.org/officeDocument/2006/relationships/image" Target="../media/image502.png"/><Relationship Id="rId35" Type="http://schemas.openxmlformats.org/officeDocument/2006/relationships/image" Target="../media/image507.png"/><Relationship Id="rId8" Type="http://schemas.openxmlformats.org/officeDocument/2006/relationships/image" Target="../media/image480.jp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2.png"/><Relationship Id="rId21" Type="http://schemas.openxmlformats.org/officeDocument/2006/relationships/image" Target="../media/image527.png"/><Relationship Id="rId34" Type="http://schemas.openxmlformats.org/officeDocument/2006/relationships/image" Target="../media/image540.png"/><Relationship Id="rId42" Type="http://schemas.openxmlformats.org/officeDocument/2006/relationships/image" Target="../media/image548.png"/><Relationship Id="rId47" Type="http://schemas.openxmlformats.org/officeDocument/2006/relationships/image" Target="../media/image553.png"/><Relationship Id="rId50" Type="http://schemas.openxmlformats.org/officeDocument/2006/relationships/image" Target="../media/image556.png"/><Relationship Id="rId55" Type="http://schemas.openxmlformats.org/officeDocument/2006/relationships/image" Target="../media/image561.png"/><Relationship Id="rId63" Type="http://schemas.openxmlformats.org/officeDocument/2006/relationships/image" Target="../media/image569.png"/><Relationship Id="rId7" Type="http://schemas.openxmlformats.org/officeDocument/2006/relationships/image" Target="../media/image513.png"/><Relationship Id="rId2" Type="http://schemas.openxmlformats.org/officeDocument/2006/relationships/image" Target="../media/image508.png"/><Relationship Id="rId16" Type="http://schemas.openxmlformats.org/officeDocument/2006/relationships/image" Target="../media/image522.png"/><Relationship Id="rId29" Type="http://schemas.openxmlformats.org/officeDocument/2006/relationships/image" Target="../media/image535.png"/><Relationship Id="rId11" Type="http://schemas.openxmlformats.org/officeDocument/2006/relationships/image" Target="../media/image517.png"/><Relationship Id="rId24" Type="http://schemas.openxmlformats.org/officeDocument/2006/relationships/image" Target="../media/image530.png"/><Relationship Id="rId32" Type="http://schemas.openxmlformats.org/officeDocument/2006/relationships/image" Target="../media/image538.png"/><Relationship Id="rId37" Type="http://schemas.openxmlformats.org/officeDocument/2006/relationships/image" Target="../media/image543.png"/><Relationship Id="rId40" Type="http://schemas.openxmlformats.org/officeDocument/2006/relationships/image" Target="../media/image546.png"/><Relationship Id="rId45" Type="http://schemas.openxmlformats.org/officeDocument/2006/relationships/image" Target="../media/image551.png"/><Relationship Id="rId53" Type="http://schemas.openxmlformats.org/officeDocument/2006/relationships/image" Target="../media/image559.png"/><Relationship Id="rId58" Type="http://schemas.openxmlformats.org/officeDocument/2006/relationships/image" Target="../media/image564.png"/><Relationship Id="rId5" Type="http://schemas.openxmlformats.org/officeDocument/2006/relationships/image" Target="../media/image511.png"/><Relationship Id="rId61" Type="http://schemas.openxmlformats.org/officeDocument/2006/relationships/image" Target="../media/image567.png"/><Relationship Id="rId19" Type="http://schemas.openxmlformats.org/officeDocument/2006/relationships/image" Target="../media/image525.png"/><Relationship Id="rId14" Type="http://schemas.openxmlformats.org/officeDocument/2006/relationships/image" Target="../media/image520.png"/><Relationship Id="rId22" Type="http://schemas.openxmlformats.org/officeDocument/2006/relationships/image" Target="../media/image528.png"/><Relationship Id="rId27" Type="http://schemas.openxmlformats.org/officeDocument/2006/relationships/image" Target="../media/image533.png"/><Relationship Id="rId30" Type="http://schemas.openxmlformats.org/officeDocument/2006/relationships/image" Target="../media/image536.png"/><Relationship Id="rId35" Type="http://schemas.openxmlformats.org/officeDocument/2006/relationships/image" Target="../media/image541.png"/><Relationship Id="rId43" Type="http://schemas.openxmlformats.org/officeDocument/2006/relationships/image" Target="../media/image549.png"/><Relationship Id="rId48" Type="http://schemas.openxmlformats.org/officeDocument/2006/relationships/image" Target="../media/image554.png"/><Relationship Id="rId56" Type="http://schemas.openxmlformats.org/officeDocument/2006/relationships/image" Target="../media/image562.png"/><Relationship Id="rId64" Type="http://schemas.openxmlformats.org/officeDocument/2006/relationships/image" Target="../media/image570.png"/><Relationship Id="rId8" Type="http://schemas.openxmlformats.org/officeDocument/2006/relationships/image" Target="../media/image514.png"/><Relationship Id="rId51" Type="http://schemas.openxmlformats.org/officeDocument/2006/relationships/image" Target="../media/image557.png"/><Relationship Id="rId3" Type="http://schemas.openxmlformats.org/officeDocument/2006/relationships/image" Target="../media/image509.png"/><Relationship Id="rId12" Type="http://schemas.openxmlformats.org/officeDocument/2006/relationships/image" Target="../media/image518.png"/><Relationship Id="rId17" Type="http://schemas.openxmlformats.org/officeDocument/2006/relationships/image" Target="../media/image523.png"/><Relationship Id="rId25" Type="http://schemas.openxmlformats.org/officeDocument/2006/relationships/image" Target="../media/image531.png"/><Relationship Id="rId33" Type="http://schemas.openxmlformats.org/officeDocument/2006/relationships/image" Target="../media/image539.png"/><Relationship Id="rId38" Type="http://schemas.openxmlformats.org/officeDocument/2006/relationships/image" Target="../media/image544.png"/><Relationship Id="rId46" Type="http://schemas.openxmlformats.org/officeDocument/2006/relationships/image" Target="../media/image552.png"/><Relationship Id="rId59" Type="http://schemas.openxmlformats.org/officeDocument/2006/relationships/image" Target="../media/image565.png"/><Relationship Id="rId20" Type="http://schemas.openxmlformats.org/officeDocument/2006/relationships/image" Target="../media/image526.png"/><Relationship Id="rId41" Type="http://schemas.openxmlformats.org/officeDocument/2006/relationships/image" Target="../media/image547.png"/><Relationship Id="rId54" Type="http://schemas.openxmlformats.org/officeDocument/2006/relationships/image" Target="../media/image560.png"/><Relationship Id="rId62" Type="http://schemas.openxmlformats.org/officeDocument/2006/relationships/image" Target="../media/image5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2.png"/><Relationship Id="rId15" Type="http://schemas.openxmlformats.org/officeDocument/2006/relationships/image" Target="../media/image521.png"/><Relationship Id="rId23" Type="http://schemas.openxmlformats.org/officeDocument/2006/relationships/image" Target="../media/image529.png"/><Relationship Id="rId28" Type="http://schemas.openxmlformats.org/officeDocument/2006/relationships/image" Target="../media/image534.png"/><Relationship Id="rId36" Type="http://schemas.openxmlformats.org/officeDocument/2006/relationships/image" Target="../media/image542.png"/><Relationship Id="rId49" Type="http://schemas.openxmlformats.org/officeDocument/2006/relationships/image" Target="../media/image555.png"/><Relationship Id="rId57" Type="http://schemas.openxmlformats.org/officeDocument/2006/relationships/image" Target="../media/image563.png"/><Relationship Id="rId10" Type="http://schemas.openxmlformats.org/officeDocument/2006/relationships/image" Target="../media/image516.png"/><Relationship Id="rId31" Type="http://schemas.openxmlformats.org/officeDocument/2006/relationships/image" Target="../media/image537.png"/><Relationship Id="rId44" Type="http://schemas.openxmlformats.org/officeDocument/2006/relationships/image" Target="../media/image550.png"/><Relationship Id="rId52" Type="http://schemas.openxmlformats.org/officeDocument/2006/relationships/image" Target="../media/image558.png"/><Relationship Id="rId60" Type="http://schemas.openxmlformats.org/officeDocument/2006/relationships/image" Target="../media/image566.png"/><Relationship Id="rId65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Relationship Id="rId13" Type="http://schemas.openxmlformats.org/officeDocument/2006/relationships/image" Target="../media/image519.png"/><Relationship Id="rId18" Type="http://schemas.openxmlformats.org/officeDocument/2006/relationships/image" Target="../media/image524.png"/><Relationship Id="rId39" Type="http://schemas.openxmlformats.org/officeDocument/2006/relationships/image" Target="../media/image545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6.png"/><Relationship Id="rId21" Type="http://schemas.openxmlformats.org/officeDocument/2006/relationships/image" Target="../media/image552.png"/><Relationship Id="rId42" Type="http://schemas.openxmlformats.org/officeDocument/2006/relationships/image" Target="../media/image611.png"/><Relationship Id="rId63" Type="http://schemas.openxmlformats.org/officeDocument/2006/relationships/image" Target="../media/image632.jpg"/><Relationship Id="rId84" Type="http://schemas.openxmlformats.org/officeDocument/2006/relationships/image" Target="../media/image653.png"/><Relationship Id="rId138" Type="http://schemas.openxmlformats.org/officeDocument/2006/relationships/image" Target="../media/image707.png"/><Relationship Id="rId107" Type="http://schemas.openxmlformats.org/officeDocument/2006/relationships/image" Target="../media/image676.png"/><Relationship Id="rId11" Type="http://schemas.openxmlformats.org/officeDocument/2006/relationships/image" Target="../media/image581.png"/><Relationship Id="rId32" Type="http://schemas.openxmlformats.org/officeDocument/2006/relationships/image" Target="../media/image601.png"/><Relationship Id="rId53" Type="http://schemas.openxmlformats.org/officeDocument/2006/relationships/image" Target="../media/image622.jpg"/><Relationship Id="rId74" Type="http://schemas.openxmlformats.org/officeDocument/2006/relationships/image" Target="../media/image643.jpg"/><Relationship Id="rId128" Type="http://schemas.openxmlformats.org/officeDocument/2006/relationships/image" Target="../media/image697.png"/><Relationship Id="rId149" Type="http://schemas.openxmlformats.org/officeDocument/2006/relationships/image" Target="../media/image718.png"/><Relationship Id="rId5" Type="http://schemas.openxmlformats.org/officeDocument/2006/relationships/image" Target="../media/image575.png"/><Relationship Id="rId95" Type="http://schemas.openxmlformats.org/officeDocument/2006/relationships/image" Target="../media/image664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43" Type="http://schemas.openxmlformats.org/officeDocument/2006/relationships/image" Target="../media/image612.png"/><Relationship Id="rId48" Type="http://schemas.openxmlformats.org/officeDocument/2006/relationships/image" Target="../media/image617.jpg"/><Relationship Id="rId64" Type="http://schemas.openxmlformats.org/officeDocument/2006/relationships/image" Target="../media/image633.jpg"/><Relationship Id="rId69" Type="http://schemas.openxmlformats.org/officeDocument/2006/relationships/image" Target="../media/image638.jpg"/><Relationship Id="rId113" Type="http://schemas.openxmlformats.org/officeDocument/2006/relationships/image" Target="../media/image682.png"/><Relationship Id="rId118" Type="http://schemas.openxmlformats.org/officeDocument/2006/relationships/image" Target="../media/image687.png"/><Relationship Id="rId134" Type="http://schemas.openxmlformats.org/officeDocument/2006/relationships/image" Target="../media/image703.png"/><Relationship Id="rId139" Type="http://schemas.openxmlformats.org/officeDocument/2006/relationships/image" Target="../media/image708.png"/><Relationship Id="rId80" Type="http://schemas.openxmlformats.org/officeDocument/2006/relationships/image" Target="../media/image649.png"/><Relationship Id="rId85" Type="http://schemas.openxmlformats.org/officeDocument/2006/relationships/image" Target="../media/image654.png"/><Relationship Id="rId150" Type="http://schemas.openxmlformats.org/officeDocument/2006/relationships/image" Target="../media/image719.png"/><Relationship Id="rId155" Type="http://schemas.openxmlformats.org/officeDocument/2006/relationships/image" Target="../media/image724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59" Type="http://schemas.openxmlformats.org/officeDocument/2006/relationships/image" Target="../media/image628.jpg"/><Relationship Id="rId103" Type="http://schemas.openxmlformats.org/officeDocument/2006/relationships/image" Target="../media/image672.png"/><Relationship Id="rId108" Type="http://schemas.openxmlformats.org/officeDocument/2006/relationships/image" Target="../media/image677.png"/><Relationship Id="rId124" Type="http://schemas.openxmlformats.org/officeDocument/2006/relationships/image" Target="../media/image693.png"/><Relationship Id="rId129" Type="http://schemas.openxmlformats.org/officeDocument/2006/relationships/image" Target="../media/image698.png"/><Relationship Id="rId54" Type="http://schemas.openxmlformats.org/officeDocument/2006/relationships/image" Target="../media/image623.jpg"/><Relationship Id="rId70" Type="http://schemas.openxmlformats.org/officeDocument/2006/relationships/image" Target="../media/image639.jpg"/><Relationship Id="rId75" Type="http://schemas.openxmlformats.org/officeDocument/2006/relationships/image" Target="../media/image644.jpg"/><Relationship Id="rId91" Type="http://schemas.openxmlformats.org/officeDocument/2006/relationships/image" Target="../media/image660.png"/><Relationship Id="rId96" Type="http://schemas.openxmlformats.org/officeDocument/2006/relationships/image" Target="../media/image665.png"/><Relationship Id="rId140" Type="http://schemas.openxmlformats.org/officeDocument/2006/relationships/image" Target="../media/image709.png"/><Relationship Id="rId145" Type="http://schemas.openxmlformats.org/officeDocument/2006/relationships/image" Target="../media/image7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6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49" Type="http://schemas.openxmlformats.org/officeDocument/2006/relationships/image" Target="../media/image618.jpg"/><Relationship Id="rId114" Type="http://schemas.openxmlformats.org/officeDocument/2006/relationships/image" Target="../media/image683.png"/><Relationship Id="rId119" Type="http://schemas.openxmlformats.org/officeDocument/2006/relationships/image" Target="../media/image688.png"/><Relationship Id="rId44" Type="http://schemas.openxmlformats.org/officeDocument/2006/relationships/image" Target="../media/image613.jpg"/><Relationship Id="rId60" Type="http://schemas.openxmlformats.org/officeDocument/2006/relationships/image" Target="../media/image629.jpg"/><Relationship Id="rId65" Type="http://schemas.openxmlformats.org/officeDocument/2006/relationships/image" Target="../media/image634.jpg"/><Relationship Id="rId81" Type="http://schemas.openxmlformats.org/officeDocument/2006/relationships/image" Target="../media/image650.png"/><Relationship Id="rId86" Type="http://schemas.openxmlformats.org/officeDocument/2006/relationships/image" Target="../media/image655.png"/><Relationship Id="rId130" Type="http://schemas.openxmlformats.org/officeDocument/2006/relationships/image" Target="../media/image699.png"/><Relationship Id="rId135" Type="http://schemas.openxmlformats.org/officeDocument/2006/relationships/image" Target="../media/image704.png"/><Relationship Id="rId151" Type="http://schemas.openxmlformats.org/officeDocument/2006/relationships/image" Target="../media/image720.png"/><Relationship Id="rId156" Type="http://schemas.openxmlformats.org/officeDocument/2006/relationships/image" Target="../media/image725.png"/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39" Type="http://schemas.openxmlformats.org/officeDocument/2006/relationships/image" Target="../media/image608.png"/><Relationship Id="rId109" Type="http://schemas.openxmlformats.org/officeDocument/2006/relationships/image" Target="../media/image678.png"/><Relationship Id="rId34" Type="http://schemas.openxmlformats.org/officeDocument/2006/relationships/image" Target="../media/image603.png"/><Relationship Id="rId50" Type="http://schemas.openxmlformats.org/officeDocument/2006/relationships/image" Target="../media/image619.jpg"/><Relationship Id="rId55" Type="http://schemas.openxmlformats.org/officeDocument/2006/relationships/image" Target="../media/image624.jpg"/><Relationship Id="rId76" Type="http://schemas.openxmlformats.org/officeDocument/2006/relationships/image" Target="../media/image645.png"/><Relationship Id="rId97" Type="http://schemas.openxmlformats.org/officeDocument/2006/relationships/image" Target="../media/image666.png"/><Relationship Id="rId104" Type="http://schemas.openxmlformats.org/officeDocument/2006/relationships/image" Target="../media/image673.png"/><Relationship Id="rId120" Type="http://schemas.openxmlformats.org/officeDocument/2006/relationships/image" Target="../media/image689.png"/><Relationship Id="rId125" Type="http://schemas.openxmlformats.org/officeDocument/2006/relationships/image" Target="../media/image694.png"/><Relationship Id="rId141" Type="http://schemas.openxmlformats.org/officeDocument/2006/relationships/image" Target="../media/image710.png"/><Relationship Id="rId146" Type="http://schemas.openxmlformats.org/officeDocument/2006/relationships/image" Target="../media/image715.png"/><Relationship Id="rId7" Type="http://schemas.openxmlformats.org/officeDocument/2006/relationships/image" Target="../media/image577.png"/><Relationship Id="rId71" Type="http://schemas.openxmlformats.org/officeDocument/2006/relationships/image" Target="../media/image640.jpg"/><Relationship Id="rId92" Type="http://schemas.openxmlformats.org/officeDocument/2006/relationships/image" Target="../media/image661.png"/><Relationship Id="rId2" Type="http://schemas.openxmlformats.org/officeDocument/2006/relationships/image" Target="../media/image572.png"/><Relationship Id="rId29" Type="http://schemas.openxmlformats.org/officeDocument/2006/relationships/image" Target="../media/image598.png"/><Relationship Id="rId24" Type="http://schemas.openxmlformats.org/officeDocument/2006/relationships/image" Target="../media/image593.png"/><Relationship Id="rId40" Type="http://schemas.openxmlformats.org/officeDocument/2006/relationships/image" Target="../media/image609.png"/><Relationship Id="rId45" Type="http://schemas.openxmlformats.org/officeDocument/2006/relationships/image" Target="../media/image614.jpg"/><Relationship Id="rId66" Type="http://schemas.openxmlformats.org/officeDocument/2006/relationships/image" Target="../media/image635.jpg"/><Relationship Id="rId87" Type="http://schemas.openxmlformats.org/officeDocument/2006/relationships/image" Target="../media/image656.png"/><Relationship Id="rId110" Type="http://schemas.openxmlformats.org/officeDocument/2006/relationships/image" Target="../media/image679.png"/><Relationship Id="rId115" Type="http://schemas.openxmlformats.org/officeDocument/2006/relationships/image" Target="../media/image684.png"/><Relationship Id="rId131" Type="http://schemas.openxmlformats.org/officeDocument/2006/relationships/image" Target="../media/image700.png"/><Relationship Id="rId136" Type="http://schemas.openxmlformats.org/officeDocument/2006/relationships/image" Target="../media/image705.png"/><Relationship Id="rId61" Type="http://schemas.openxmlformats.org/officeDocument/2006/relationships/image" Target="../media/image630.jpg"/><Relationship Id="rId82" Type="http://schemas.openxmlformats.org/officeDocument/2006/relationships/image" Target="../media/image651.png"/><Relationship Id="rId152" Type="http://schemas.openxmlformats.org/officeDocument/2006/relationships/image" Target="../media/image721.png"/><Relationship Id="rId19" Type="http://schemas.openxmlformats.org/officeDocument/2006/relationships/image" Target="../media/image589.png"/><Relationship Id="rId14" Type="http://schemas.openxmlformats.org/officeDocument/2006/relationships/image" Target="../media/image584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56" Type="http://schemas.openxmlformats.org/officeDocument/2006/relationships/image" Target="../media/image625.jpg"/><Relationship Id="rId77" Type="http://schemas.openxmlformats.org/officeDocument/2006/relationships/image" Target="../media/image646.png"/><Relationship Id="rId100" Type="http://schemas.openxmlformats.org/officeDocument/2006/relationships/image" Target="../media/image669.png"/><Relationship Id="rId105" Type="http://schemas.openxmlformats.org/officeDocument/2006/relationships/image" Target="../media/image674.png"/><Relationship Id="rId126" Type="http://schemas.openxmlformats.org/officeDocument/2006/relationships/image" Target="../media/image695.png"/><Relationship Id="rId147" Type="http://schemas.openxmlformats.org/officeDocument/2006/relationships/image" Target="../media/image716.png"/><Relationship Id="rId8" Type="http://schemas.openxmlformats.org/officeDocument/2006/relationships/image" Target="../media/image578.png"/><Relationship Id="rId51" Type="http://schemas.openxmlformats.org/officeDocument/2006/relationships/image" Target="../media/image620.jpg"/><Relationship Id="rId72" Type="http://schemas.openxmlformats.org/officeDocument/2006/relationships/image" Target="../media/image641.jpg"/><Relationship Id="rId93" Type="http://schemas.openxmlformats.org/officeDocument/2006/relationships/image" Target="../media/image662.png"/><Relationship Id="rId98" Type="http://schemas.openxmlformats.org/officeDocument/2006/relationships/image" Target="../media/image667.png"/><Relationship Id="rId121" Type="http://schemas.openxmlformats.org/officeDocument/2006/relationships/image" Target="../media/image690.png"/><Relationship Id="rId142" Type="http://schemas.openxmlformats.org/officeDocument/2006/relationships/image" Target="../media/image711.png"/><Relationship Id="rId3" Type="http://schemas.openxmlformats.org/officeDocument/2006/relationships/image" Target="../media/image573.png"/><Relationship Id="rId25" Type="http://schemas.openxmlformats.org/officeDocument/2006/relationships/image" Target="../media/image594.png"/><Relationship Id="rId46" Type="http://schemas.openxmlformats.org/officeDocument/2006/relationships/image" Target="../media/image615.jpg"/><Relationship Id="rId67" Type="http://schemas.openxmlformats.org/officeDocument/2006/relationships/image" Target="../media/image636.jpg"/><Relationship Id="rId116" Type="http://schemas.openxmlformats.org/officeDocument/2006/relationships/image" Target="../media/image685.png"/><Relationship Id="rId137" Type="http://schemas.openxmlformats.org/officeDocument/2006/relationships/image" Target="../media/image706.png"/><Relationship Id="rId20" Type="http://schemas.openxmlformats.org/officeDocument/2006/relationships/image" Target="../media/image590.png"/><Relationship Id="rId41" Type="http://schemas.openxmlformats.org/officeDocument/2006/relationships/image" Target="../media/image610.png"/><Relationship Id="rId62" Type="http://schemas.openxmlformats.org/officeDocument/2006/relationships/image" Target="../media/image631.jpg"/><Relationship Id="rId83" Type="http://schemas.openxmlformats.org/officeDocument/2006/relationships/image" Target="../media/image652.png"/><Relationship Id="rId88" Type="http://schemas.openxmlformats.org/officeDocument/2006/relationships/image" Target="../media/image657.png"/><Relationship Id="rId111" Type="http://schemas.openxmlformats.org/officeDocument/2006/relationships/image" Target="../media/image680.png"/><Relationship Id="rId132" Type="http://schemas.openxmlformats.org/officeDocument/2006/relationships/image" Target="../media/image701.png"/><Relationship Id="rId153" Type="http://schemas.openxmlformats.org/officeDocument/2006/relationships/image" Target="../media/image722.jpg"/><Relationship Id="rId15" Type="http://schemas.openxmlformats.org/officeDocument/2006/relationships/image" Target="../media/image585.png"/><Relationship Id="rId36" Type="http://schemas.openxmlformats.org/officeDocument/2006/relationships/image" Target="../media/image605.png"/><Relationship Id="rId57" Type="http://schemas.openxmlformats.org/officeDocument/2006/relationships/image" Target="../media/image626.jpg"/><Relationship Id="rId106" Type="http://schemas.openxmlformats.org/officeDocument/2006/relationships/image" Target="../media/image675.png"/><Relationship Id="rId127" Type="http://schemas.openxmlformats.org/officeDocument/2006/relationships/image" Target="../media/image696.png"/><Relationship Id="rId10" Type="http://schemas.openxmlformats.org/officeDocument/2006/relationships/image" Target="../media/image580.png"/><Relationship Id="rId31" Type="http://schemas.openxmlformats.org/officeDocument/2006/relationships/image" Target="../media/image600.png"/><Relationship Id="rId52" Type="http://schemas.openxmlformats.org/officeDocument/2006/relationships/image" Target="../media/image621.jpg"/><Relationship Id="rId73" Type="http://schemas.openxmlformats.org/officeDocument/2006/relationships/image" Target="../media/image642.jpg"/><Relationship Id="rId78" Type="http://schemas.openxmlformats.org/officeDocument/2006/relationships/image" Target="../media/image647.png"/><Relationship Id="rId94" Type="http://schemas.openxmlformats.org/officeDocument/2006/relationships/image" Target="../media/image663.png"/><Relationship Id="rId99" Type="http://schemas.openxmlformats.org/officeDocument/2006/relationships/image" Target="../media/image668.png"/><Relationship Id="rId101" Type="http://schemas.openxmlformats.org/officeDocument/2006/relationships/image" Target="../media/image670.png"/><Relationship Id="rId122" Type="http://schemas.openxmlformats.org/officeDocument/2006/relationships/image" Target="../media/image691.png"/><Relationship Id="rId143" Type="http://schemas.openxmlformats.org/officeDocument/2006/relationships/image" Target="../media/image712.png"/><Relationship Id="rId148" Type="http://schemas.openxmlformats.org/officeDocument/2006/relationships/image" Target="../media/image717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26" Type="http://schemas.openxmlformats.org/officeDocument/2006/relationships/image" Target="../media/image595.png"/><Relationship Id="rId47" Type="http://schemas.openxmlformats.org/officeDocument/2006/relationships/image" Target="../media/image616.jpg"/><Relationship Id="rId68" Type="http://schemas.openxmlformats.org/officeDocument/2006/relationships/image" Target="../media/image637.jpg"/><Relationship Id="rId89" Type="http://schemas.openxmlformats.org/officeDocument/2006/relationships/image" Target="../media/image658.png"/><Relationship Id="rId112" Type="http://schemas.openxmlformats.org/officeDocument/2006/relationships/image" Target="../media/image681.png"/><Relationship Id="rId133" Type="http://schemas.openxmlformats.org/officeDocument/2006/relationships/image" Target="../media/image702.png"/><Relationship Id="rId154" Type="http://schemas.openxmlformats.org/officeDocument/2006/relationships/image" Target="../media/image723.jpg"/><Relationship Id="rId16" Type="http://schemas.openxmlformats.org/officeDocument/2006/relationships/image" Target="../media/image586.png"/><Relationship Id="rId37" Type="http://schemas.openxmlformats.org/officeDocument/2006/relationships/image" Target="../media/image606.png"/><Relationship Id="rId58" Type="http://schemas.openxmlformats.org/officeDocument/2006/relationships/image" Target="../media/image627.jpg"/><Relationship Id="rId79" Type="http://schemas.openxmlformats.org/officeDocument/2006/relationships/image" Target="../media/image648.png"/><Relationship Id="rId102" Type="http://schemas.openxmlformats.org/officeDocument/2006/relationships/image" Target="../media/image671.png"/><Relationship Id="rId123" Type="http://schemas.openxmlformats.org/officeDocument/2006/relationships/image" Target="../media/image692.png"/><Relationship Id="rId144" Type="http://schemas.openxmlformats.org/officeDocument/2006/relationships/image" Target="../media/image713.png"/><Relationship Id="rId90" Type="http://schemas.openxmlformats.org/officeDocument/2006/relationships/image" Target="../media/image659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5.png"/><Relationship Id="rId21" Type="http://schemas.openxmlformats.org/officeDocument/2006/relationships/image" Target="../media/image726.png"/><Relationship Id="rId42" Type="http://schemas.openxmlformats.org/officeDocument/2006/relationships/image" Target="../media/image728.png"/><Relationship Id="rId47" Type="http://schemas.openxmlformats.org/officeDocument/2006/relationships/image" Target="../media/image733.png"/><Relationship Id="rId63" Type="http://schemas.openxmlformats.org/officeDocument/2006/relationships/image" Target="../media/image749.png"/><Relationship Id="rId68" Type="http://schemas.openxmlformats.org/officeDocument/2006/relationships/image" Target="../media/image754.jpg"/><Relationship Id="rId84" Type="http://schemas.openxmlformats.org/officeDocument/2006/relationships/image" Target="../media/image767.png"/><Relationship Id="rId16" Type="http://schemas.openxmlformats.org/officeDocument/2006/relationships/image" Target="../media/image586.png"/><Relationship Id="rId11" Type="http://schemas.openxmlformats.org/officeDocument/2006/relationships/image" Target="../media/image581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3" Type="http://schemas.openxmlformats.org/officeDocument/2006/relationships/image" Target="../media/image739.png"/><Relationship Id="rId58" Type="http://schemas.openxmlformats.org/officeDocument/2006/relationships/image" Target="../media/image744.png"/><Relationship Id="rId74" Type="http://schemas.openxmlformats.org/officeDocument/2006/relationships/image" Target="../media/image757.png"/><Relationship Id="rId79" Type="http://schemas.openxmlformats.org/officeDocument/2006/relationships/image" Target="../media/image762.png"/><Relationship Id="rId5" Type="http://schemas.openxmlformats.org/officeDocument/2006/relationships/image" Target="../media/image575.png"/><Relationship Id="rId61" Type="http://schemas.openxmlformats.org/officeDocument/2006/relationships/image" Target="../media/image747.png"/><Relationship Id="rId82" Type="http://schemas.openxmlformats.org/officeDocument/2006/relationships/image" Target="../media/image765.png"/><Relationship Id="rId19" Type="http://schemas.openxmlformats.org/officeDocument/2006/relationships/image" Target="../media/image589.png"/><Relationship Id="rId14" Type="http://schemas.openxmlformats.org/officeDocument/2006/relationships/image" Target="../media/image584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43" Type="http://schemas.openxmlformats.org/officeDocument/2006/relationships/image" Target="../media/image729.png"/><Relationship Id="rId48" Type="http://schemas.openxmlformats.org/officeDocument/2006/relationships/image" Target="../media/image734.png"/><Relationship Id="rId56" Type="http://schemas.openxmlformats.org/officeDocument/2006/relationships/image" Target="../media/image742.png"/><Relationship Id="rId64" Type="http://schemas.openxmlformats.org/officeDocument/2006/relationships/image" Target="../media/image750.jpg"/><Relationship Id="rId69" Type="http://schemas.openxmlformats.org/officeDocument/2006/relationships/image" Target="../media/image755.png"/><Relationship Id="rId77" Type="http://schemas.openxmlformats.org/officeDocument/2006/relationships/image" Target="../media/image760.png"/><Relationship Id="rId8" Type="http://schemas.openxmlformats.org/officeDocument/2006/relationships/image" Target="../media/image578.png"/><Relationship Id="rId51" Type="http://schemas.openxmlformats.org/officeDocument/2006/relationships/image" Target="../media/image737.png"/><Relationship Id="rId72" Type="http://schemas.openxmlformats.org/officeDocument/2006/relationships/image" Target="../media/image563.png"/><Relationship Id="rId80" Type="http://schemas.openxmlformats.org/officeDocument/2006/relationships/image" Target="../media/image763.png"/><Relationship Id="rId3" Type="http://schemas.openxmlformats.org/officeDocument/2006/relationships/image" Target="../media/image573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25" Type="http://schemas.openxmlformats.org/officeDocument/2006/relationships/image" Target="../media/image594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46" Type="http://schemas.openxmlformats.org/officeDocument/2006/relationships/image" Target="../media/image732.png"/><Relationship Id="rId59" Type="http://schemas.openxmlformats.org/officeDocument/2006/relationships/image" Target="../media/image745.png"/><Relationship Id="rId67" Type="http://schemas.openxmlformats.org/officeDocument/2006/relationships/image" Target="../media/image753.png"/><Relationship Id="rId20" Type="http://schemas.openxmlformats.org/officeDocument/2006/relationships/image" Target="../media/image590.png"/><Relationship Id="rId41" Type="http://schemas.openxmlformats.org/officeDocument/2006/relationships/image" Target="../media/image610.png"/><Relationship Id="rId54" Type="http://schemas.openxmlformats.org/officeDocument/2006/relationships/image" Target="../media/image740.png"/><Relationship Id="rId62" Type="http://schemas.openxmlformats.org/officeDocument/2006/relationships/image" Target="../media/image748.png"/><Relationship Id="rId70" Type="http://schemas.openxmlformats.org/officeDocument/2006/relationships/image" Target="../media/image756.jpg"/><Relationship Id="rId75" Type="http://schemas.openxmlformats.org/officeDocument/2006/relationships/image" Target="../media/image758.png"/><Relationship Id="rId83" Type="http://schemas.openxmlformats.org/officeDocument/2006/relationships/image" Target="../media/image7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6.png"/><Relationship Id="rId15" Type="http://schemas.openxmlformats.org/officeDocument/2006/relationships/image" Target="../media/image585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49" Type="http://schemas.openxmlformats.org/officeDocument/2006/relationships/image" Target="../media/image735.png"/><Relationship Id="rId57" Type="http://schemas.openxmlformats.org/officeDocument/2006/relationships/image" Target="../media/image743.png"/><Relationship Id="rId10" Type="http://schemas.openxmlformats.org/officeDocument/2006/relationships/image" Target="../media/image580.png"/><Relationship Id="rId31" Type="http://schemas.openxmlformats.org/officeDocument/2006/relationships/image" Target="../media/image600.png"/><Relationship Id="rId44" Type="http://schemas.openxmlformats.org/officeDocument/2006/relationships/image" Target="../media/image730.png"/><Relationship Id="rId52" Type="http://schemas.openxmlformats.org/officeDocument/2006/relationships/image" Target="../media/image738.png"/><Relationship Id="rId60" Type="http://schemas.openxmlformats.org/officeDocument/2006/relationships/image" Target="../media/image746.png"/><Relationship Id="rId65" Type="http://schemas.openxmlformats.org/officeDocument/2006/relationships/image" Target="../media/image751.png"/><Relationship Id="rId73" Type="http://schemas.openxmlformats.org/officeDocument/2006/relationships/image" Target="../media/image564.png"/><Relationship Id="rId78" Type="http://schemas.openxmlformats.org/officeDocument/2006/relationships/image" Target="../media/image761.png"/><Relationship Id="rId81" Type="http://schemas.openxmlformats.org/officeDocument/2006/relationships/image" Target="../media/image764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39" Type="http://schemas.openxmlformats.org/officeDocument/2006/relationships/image" Target="../media/image608.png"/><Relationship Id="rId34" Type="http://schemas.openxmlformats.org/officeDocument/2006/relationships/image" Target="../media/image603.png"/><Relationship Id="rId50" Type="http://schemas.openxmlformats.org/officeDocument/2006/relationships/image" Target="../media/image736.png"/><Relationship Id="rId55" Type="http://schemas.openxmlformats.org/officeDocument/2006/relationships/image" Target="../media/image741.png"/><Relationship Id="rId76" Type="http://schemas.openxmlformats.org/officeDocument/2006/relationships/image" Target="../media/image759.png"/><Relationship Id="rId7" Type="http://schemas.openxmlformats.org/officeDocument/2006/relationships/image" Target="../media/image577.png"/><Relationship Id="rId71" Type="http://schemas.openxmlformats.org/officeDocument/2006/relationships/image" Target="../media/image562.png"/><Relationship Id="rId2" Type="http://schemas.openxmlformats.org/officeDocument/2006/relationships/image" Target="../media/image572.png"/><Relationship Id="rId29" Type="http://schemas.openxmlformats.org/officeDocument/2006/relationships/image" Target="../media/image598.png"/><Relationship Id="rId24" Type="http://schemas.openxmlformats.org/officeDocument/2006/relationships/image" Target="../media/image593.png"/><Relationship Id="rId40" Type="http://schemas.openxmlformats.org/officeDocument/2006/relationships/image" Target="../media/image727.png"/><Relationship Id="rId45" Type="http://schemas.openxmlformats.org/officeDocument/2006/relationships/image" Target="../media/image731.png"/><Relationship Id="rId66" Type="http://schemas.openxmlformats.org/officeDocument/2006/relationships/image" Target="../media/image752.jp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5.png"/><Relationship Id="rId21" Type="http://schemas.openxmlformats.org/officeDocument/2006/relationships/image" Target="../media/image552.png"/><Relationship Id="rId42" Type="http://schemas.openxmlformats.org/officeDocument/2006/relationships/image" Target="../media/image728.png"/><Relationship Id="rId47" Type="http://schemas.openxmlformats.org/officeDocument/2006/relationships/image" Target="../media/image733.png"/><Relationship Id="rId63" Type="http://schemas.openxmlformats.org/officeDocument/2006/relationships/image" Target="../media/image749.png"/><Relationship Id="rId68" Type="http://schemas.openxmlformats.org/officeDocument/2006/relationships/image" Target="../media/image754.jpg"/><Relationship Id="rId84" Type="http://schemas.openxmlformats.org/officeDocument/2006/relationships/image" Target="../media/image783.png"/><Relationship Id="rId89" Type="http://schemas.openxmlformats.org/officeDocument/2006/relationships/image" Target="../media/image788.png"/><Relationship Id="rId16" Type="http://schemas.openxmlformats.org/officeDocument/2006/relationships/image" Target="../media/image586.png"/><Relationship Id="rId107" Type="http://schemas.openxmlformats.org/officeDocument/2006/relationships/image" Target="../media/image766.png"/><Relationship Id="rId11" Type="http://schemas.openxmlformats.org/officeDocument/2006/relationships/image" Target="../media/image581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3" Type="http://schemas.openxmlformats.org/officeDocument/2006/relationships/image" Target="../media/image739.png"/><Relationship Id="rId58" Type="http://schemas.openxmlformats.org/officeDocument/2006/relationships/image" Target="../media/image744.png"/><Relationship Id="rId74" Type="http://schemas.openxmlformats.org/officeDocument/2006/relationships/image" Target="../media/image773.png"/><Relationship Id="rId79" Type="http://schemas.openxmlformats.org/officeDocument/2006/relationships/image" Target="../media/image778.png"/><Relationship Id="rId102" Type="http://schemas.openxmlformats.org/officeDocument/2006/relationships/image" Target="../media/image761.png"/><Relationship Id="rId5" Type="http://schemas.openxmlformats.org/officeDocument/2006/relationships/image" Target="../media/image575.png"/><Relationship Id="rId90" Type="http://schemas.openxmlformats.org/officeDocument/2006/relationships/image" Target="../media/image789.jpg"/><Relationship Id="rId95" Type="http://schemas.openxmlformats.org/officeDocument/2006/relationships/image" Target="../media/image562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43" Type="http://schemas.openxmlformats.org/officeDocument/2006/relationships/image" Target="../media/image729.png"/><Relationship Id="rId48" Type="http://schemas.openxmlformats.org/officeDocument/2006/relationships/image" Target="../media/image734.png"/><Relationship Id="rId64" Type="http://schemas.openxmlformats.org/officeDocument/2006/relationships/image" Target="../media/image750.jpg"/><Relationship Id="rId69" Type="http://schemas.openxmlformats.org/officeDocument/2006/relationships/image" Target="../media/image755.png"/><Relationship Id="rId80" Type="http://schemas.openxmlformats.org/officeDocument/2006/relationships/image" Target="../media/image779.png"/><Relationship Id="rId85" Type="http://schemas.openxmlformats.org/officeDocument/2006/relationships/image" Target="../media/image784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59" Type="http://schemas.openxmlformats.org/officeDocument/2006/relationships/image" Target="../media/image745.png"/><Relationship Id="rId103" Type="http://schemas.openxmlformats.org/officeDocument/2006/relationships/image" Target="../media/image762.png"/><Relationship Id="rId108" Type="http://schemas.openxmlformats.org/officeDocument/2006/relationships/image" Target="../media/image796.png"/><Relationship Id="rId20" Type="http://schemas.openxmlformats.org/officeDocument/2006/relationships/image" Target="../media/image590.png"/><Relationship Id="rId41" Type="http://schemas.openxmlformats.org/officeDocument/2006/relationships/image" Target="../media/image769.png"/><Relationship Id="rId54" Type="http://schemas.openxmlformats.org/officeDocument/2006/relationships/image" Target="../media/image740.png"/><Relationship Id="rId62" Type="http://schemas.openxmlformats.org/officeDocument/2006/relationships/image" Target="../media/image748.png"/><Relationship Id="rId70" Type="http://schemas.openxmlformats.org/officeDocument/2006/relationships/image" Target="../media/image756.jpg"/><Relationship Id="rId75" Type="http://schemas.openxmlformats.org/officeDocument/2006/relationships/image" Target="../media/image774.png"/><Relationship Id="rId83" Type="http://schemas.openxmlformats.org/officeDocument/2006/relationships/image" Target="../media/image782.png"/><Relationship Id="rId88" Type="http://schemas.openxmlformats.org/officeDocument/2006/relationships/image" Target="../media/image787.png"/><Relationship Id="rId91" Type="http://schemas.openxmlformats.org/officeDocument/2006/relationships/image" Target="../media/image790.jpg"/><Relationship Id="rId96" Type="http://schemas.openxmlformats.org/officeDocument/2006/relationships/image" Target="../media/image5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6.png"/><Relationship Id="rId15" Type="http://schemas.openxmlformats.org/officeDocument/2006/relationships/image" Target="../media/image585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49" Type="http://schemas.openxmlformats.org/officeDocument/2006/relationships/image" Target="../media/image735.png"/><Relationship Id="rId57" Type="http://schemas.openxmlformats.org/officeDocument/2006/relationships/image" Target="../media/image743.png"/><Relationship Id="rId106" Type="http://schemas.openxmlformats.org/officeDocument/2006/relationships/image" Target="../media/image765.png"/><Relationship Id="rId10" Type="http://schemas.openxmlformats.org/officeDocument/2006/relationships/image" Target="../media/image580.png"/><Relationship Id="rId31" Type="http://schemas.openxmlformats.org/officeDocument/2006/relationships/image" Target="../media/image600.png"/><Relationship Id="rId44" Type="http://schemas.openxmlformats.org/officeDocument/2006/relationships/image" Target="../media/image730.png"/><Relationship Id="rId52" Type="http://schemas.openxmlformats.org/officeDocument/2006/relationships/image" Target="../media/image738.png"/><Relationship Id="rId60" Type="http://schemas.openxmlformats.org/officeDocument/2006/relationships/image" Target="../media/image746.png"/><Relationship Id="rId65" Type="http://schemas.openxmlformats.org/officeDocument/2006/relationships/image" Target="../media/image751.png"/><Relationship Id="rId73" Type="http://schemas.openxmlformats.org/officeDocument/2006/relationships/image" Target="../media/image772.png"/><Relationship Id="rId78" Type="http://schemas.openxmlformats.org/officeDocument/2006/relationships/image" Target="../media/image777.png"/><Relationship Id="rId81" Type="http://schemas.openxmlformats.org/officeDocument/2006/relationships/image" Target="../media/image780.png"/><Relationship Id="rId86" Type="http://schemas.openxmlformats.org/officeDocument/2006/relationships/image" Target="../media/image785.png"/><Relationship Id="rId94" Type="http://schemas.openxmlformats.org/officeDocument/2006/relationships/image" Target="../media/image793.jpg"/><Relationship Id="rId99" Type="http://schemas.openxmlformats.org/officeDocument/2006/relationships/image" Target="../media/image758.png"/><Relationship Id="rId101" Type="http://schemas.openxmlformats.org/officeDocument/2006/relationships/image" Target="../media/image760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39" Type="http://schemas.openxmlformats.org/officeDocument/2006/relationships/image" Target="../media/image608.png"/><Relationship Id="rId34" Type="http://schemas.openxmlformats.org/officeDocument/2006/relationships/image" Target="../media/image603.png"/><Relationship Id="rId50" Type="http://schemas.openxmlformats.org/officeDocument/2006/relationships/image" Target="../media/image736.png"/><Relationship Id="rId55" Type="http://schemas.openxmlformats.org/officeDocument/2006/relationships/image" Target="../media/image741.png"/><Relationship Id="rId76" Type="http://schemas.openxmlformats.org/officeDocument/2006/relationships/image" Target="../media/image775.png"/><Relationship Id="rId97" Type="http://schemas.openxmlformats.org/officeDocument/2006/relationships/image" Target="../media/image564.png"/><Relationship Id="rId104" Type="http://schemas.openxmlformats.org/officeDocument/2006/relationships/image" Target="../media/image763.png"/><Relationship Id="rId7" Type="http://schemas.openxmlformats.org/officeDocument/2006/relationships/image" Target="../media/image577.png"/><Relationship Id="rId71" Type="http://schemas.openxmlformats.org/officeDocument/2006/relationships/image" Target="../media/image770.png"/><Relationship Id="rId92" Type="http://schemas.openxmlformats.org/officeDocument/2006/relationships/image" Target="../media/image791.jpg"/><Relationship Id="rId2" Type="http://schemas.openxmlformats.org/officeDocument/2006/relationships/image" Target="../media/image572.png"/><Relationship Id="rId29" Type="http://schemas.openxmlformats.org/officeDocument/2006/relationships/image" Target="../media/image598.png"/><Relationship Id="rId24" Type="http://schemas.openxmlformats.org/officeDocument/2006/relationships/image" Target="../media/image593.png"/><Relationship Id="rId40" Type="http://schemas.openxmlformats.org/officeDocument/2006/relationships/image" Target="../media/image768.png"/><Relationship Id="rId45" Type="http://schemas.openxmlformats.org/officeDocument/2006/relationships/image" Target="../media/image731.png"/><Relationship Id="rId66" Type="http://schemas.openxmlformats.org/officeDocument/2006/relationships/image" Target="../media/image752.jpg"/><Relationship Id="rId87" Type="http://schemas.openxmlformats.org/officeDocument/2006/relationships/image" Target="../media/image786.png"/><Relationship Id="rId61" Type="http://schemas.openxmlformats.org/officeDocument/2006/relationships/image" Target="../media/image747.png"/><Relationship Id="rId82" Type="http://schemas.openxmlformats.org/officeDocument/2006/relationships/image" Target="../media/image781.png"/><Relationship Id="rId19" Type="http://schemas.openxmlformats.org/officeDocument/2006/relationships/image" Target="../media/image589.png"/><Relationship Id="rId14" Type="http://schemas.openxmlformats.org/officeDocument/2006/relationships/image" Target="../media/image584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56" Type="http://schemas.openxmlformats.org/officeDocument/2006/relationships/image" Target="../media/image742.png"/><Relationship Id="rId77" Type="http://schemas.openxmlformats.org/officeDocument/2006/relationships/image" Target="../media/image776.png"/><Relationship Id="rId100" Type="http://schemas.openxmlformats.org/officeDocument/2006/relationships/image" Target="../media/image759.png"/><Relationship Id="rId105" Type="http://schemas.openxmlformats.org/officeDocument/2006/relationships/image" Target="../media/image795.png"/><Relationship Id="rId8" Type="http://schemas.openxmlformats.org/officeDocument/2006/relationships/image" Target="../media/image578.png"/><Relationship Id="rId51" Type="http://schemas.openxmlformats.org/officeDocument/2006/relationships/image" Target="../media/image737.png"/><Relationship Id="rId72" Type="http://schemas.openxmlformats.org/officeDocument/2006/relationships/image" Target="../media/image771.png"/><Relationship Id="rId93" Type="http://schemas.openxmlformats.org/officeDocument/2006/relationships/image" Target="../media/image792.jpg"/><Relationship Id="rId98" Type="http://schemas.openxmlformats.org/officeDocument/2006/relationships/image" Target="../media/image794.png"/><Relationship Id="rId3" Type="http://schemas.openxmlformats.org/officeDocument/2006/relationships/image" Target="../media/image573.png"/><Relationship Id="rId25" Type="http://schemas.openxmlformats.org/officeDocument/2006/relationships/image" Target="../media/image594.png"/><Relationship Id="rId46" Type="http://schemas.openxmlformats.org/officeDocument/2006/relationships/image" Target="../media/image732.png"/><Relationship Id="rId67" Type="http://schemas.openxmlformats.org/officeDocument/2006/relationships/image" Target="../media/image753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24.png"/><Relationship Id="rId21" Type="http://schemas.openxmlformats.org/officeDocument/2006/relationships/image" Target="../media/image552.png"/><Relationship Id="rId42" Type="http://schemas.openxmlformats.org/officeDocument/2006/relationships/image" Target="../media/image728.png"/><Relationship Id="rId47" Type="http://schemas.openxmlformats.org/officeDocument/2006/relationships/image" Target="../media/image733.png"/><Relationship Id="rId63" Type="http://schemas.openxmlformats.org/officeDocument/2006/relationships/image" Target="../media/image749.png"/><Relationship Id="rId68" Type="http://schemas.openxmlformats.org/officeDocument/2006/relationships/image" Target="../media/image754.jpg"/><Relationship Id="rId84" Type="http://schemas.openxmlformats.org/officeDocument/2006/relationships/image" Target="../media/image760.png"/><Relationship Id="rId89" Type="http://schemas.openxmlformats.org/officeDocument/2006/relationships/image" Target="../media/image765.png"/><Relationship Id="rId112" Type="http://schemas.openxmlformats.org/officeDocument/2006/relationships/image" Target="../media/image819.png"/><Relationship Id="rId16" Type="http://schemas.openxmlformats.org/officeDocument/2006/relationships/image" Target="../media/image586.png"/><Relationship Id="rId107" Type="http://schemas.openxmlformats.org/officeDocument/2006/relationships/image" Target="../media/image814.jpg"/><Relationship Id="rId11" Type="http://schemas.openxmlformats.org/officeDocument/2006/relationships/image" Target="../media/image581.png"/><Relationship Id="rId32" Type="http://schemas.openxmlformats.org/officeDocument/2006/relationships/image" Target="../media/image601.png"/><Relationship Id="rId37" Type="http://schemas.openxmlformats.org/officeDocument/2006/relationships/image" Target="../media/image606.png"/><Relationship Id="rId53" Type="http://schemas.openxmlformats.org/officeDocument/2006/relationships/image" Target="../media/image739.png"/><Relationship Id="rId58" Type="http://schemas.openxmlformats.org/officeDocument/2006/relationships/image" Target="../media/image744.png"/><Relationship Id="rId74" Type="http://schemas.openxmlformats.org/officeDocument/2006/relationships/image" Target="../media/image773.png"/><Relationship Id="rId79" Type="http://schemas.openxmlformats.org/officeDocument/2006/relationships/image" Target="../media/image563.png"/><Relationship Id="rId102" Type="http://schemas.openxmlformats.org/officeDocument/2006/relationships/image" Target="../media/image809.png"/><Relationship Id="rId123" Type="http://schemas.openxmlformats.org/officeDocument/2006/relationships/image" Target="../media/image830.png"/><Relationship Id="rId128" Type="http://schemas.openxmlformats.org/officeDocument/2006/relationships/image" Target="../media/image835.png"/><Relationship Id="rId5" Type="http://schemas.openxmlformats.org/officeDocument/2006/relationships/image" Target="../media/image575.png"/><Relationship Id="rId90" Type="http://schemas.openxmlformats.org/officeDocument/2006/relationships/image" Target="../media/image766.png"/><Relationship Id="rId95" Type="http://schemas.openxmlformats.org/officeDocument/2006/relationships/image" Target="../media/image802.png"/><Relationship Id="rId22" Type="http://schemas.openxmlformats.org/officeDocument/2006/relationships/image" Target="../media/image591.png"/><Relationship Id="rId27" Type="http://schemas.openxmlformats.org/officeDocument/2006/relationships/image" Target="../media/image596.png"/><Relationship Id="rId43" Type="http://schemas.openxmlformats.org/officeDocument/2006/relationships/image" Target="../media/image729.png"/><Relationship Id="rId48" Type="http://schemas.openxmlformats.org/officeDocument/2006/relationships/image" Target="../media/image734.png"/><Relationship Id="rId64" Type="http://schemas.openxmlformats.org/officeDocument/2006/relationships/image" Target="../media/image750.jpg"/><Relationship Id="rId69" Type="http://schemas.openxmlformats.org/officeDocument/2006/relationships/image" Target="../media/image755.png"/><Relationship Id="rId113" Type="http://schemas.openxmlformats.org/officeDocument/2006/relationships/image" Target="../media/image820.png"/><Relationship Id="rId118" Type="http://schemas.openxmlformats.org/officeDocument/2006/relationships/image" Target="../media/image825.png"/><Relationship Id="rId80" Type="http://schemas.openxmlformats.org/officeDocument/2006/relationships/image" Target="../media/image564.png"/><Relationship Id="rId85" Type="http://schemas.openxmlformats.org/officeDocument/2006/relationships/image" Target="../media/image761.png"/><Relationship Id="rId12" Type="http://schemas.openxmlformats.org/officeDocument/2006/relationships/image" Target="../media/image582.png"/><Relationship Id="rId17" Type="http://schemas.openxmlformats.org/officeDocument/2006/relationships/image" Target="../media/image587.png"/><Relationship Id="rId33" Type="http://schemas.openxmlformats.org/officeDocument/2006/relationships/image" Target="../media/image602.png"/><Relationship Id="rId38" Type="http://schemas.openxmlformats.org/officeDocument/2006/relationships/image" Target="../media/image607.png"/><Relationship Id="rId59" Type="http://schemas.openxmlformats.org/officeDocument/2006/relationships/image" Target="../media/image745.png"/><Relationship Id="rId103" Type="http://schemas.openxmlformats.org/officeDocument/2006/relationships/image" Target="../media/image810.jpg"/><Relationship Id="rId108" Type="http://schemas.openxmlformats.org/officeDocument/2006/relationships/image" Target="../media/image815.png"/><Relationship Id="rId124" Type="http://schemas.openxmlformats.org/officeDocument/2006/relationships/image" Target="../media/image831.png"/><Relationship Id="rId129" Type="http://schemas.openxmlformats.org/officeDocument/2006/relationships/image" Target="../media/image836.png"/><Relationship Id="rId54" Type="http://schemas.openxmlformats.org/officeDocument/2006/relationships/image" Target="../media/image740.png"/><Relationship Id="rId70" Type="http://schemas.openxmlformats.org/officeDocument/2006/relationships/image" Target="../media/image756.jpg"/><Relationship Id="rId75" Type="http://schemas.openxmlformats.org/officeDocument/2006/relationships/image" Target="../media/image774.png"/><Relationship Id="rId91" Type="http://schemas.openxmlformats.org/officeDocument/2006/relationships/image" Target="../media/image798.png"/><Relationship Id="rId96" Type="http://schemas.openxmlformats.org/officeDocument/2006/relationships/image" Target="../media/image8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6.png"/><Relationship Id="rId23" Type="http://schemas.openxmlformats.org/officeDocument/2006/relationships/image" Target="../media/image592.png"/><Relationship Id="rId28" Type="http://schemas.openxmlformats.org/officeDocument/2006/relationships/image" Target="../media/image597.png"/><Relationship Id="rId49" Type="http://schemas.openxmlformats.org/officeDocument/2006/relationships/image" Target="../media/image735.png"/><Relationship Id="rId114" Type="http://schemas.openxmlformats.org/officeDocument/2006/relationships/image" Target="../media/image821.png"/><Relationship Id="rId119" Type="http://schemas.openxmlformats.org/officeDocument/2006/relationships/image" Target="../media/image826.png"/><Relationship Id="rId44" Type="http://schemas.openxmlformats.org/officeDocument/2006/relationships/image" Target="../media/image730.png"/><Relationship Id="rId60" Type="http://schemas.openxmlformats.org/officeDocument/2006/relationships/image" Target="../media/image746.png"/><Relationship Id="rId65" Type="http://schemas.openxmlformats.org/officeDocument/2006/relationships/image" Target="../media/image751.png"/><Relationship Id="rId81" Type="http://schemas.openxmlformats.org/officeDocument/2006/relationships/image" Target="../media/image794.png"/><Relationship Id="rId86" Type="http://schemas.openxmlformats.org/officeDocument/2006/relationships/image" Target="../media/image762.png"/><Relationship Id="rId13" Type="http://schemas.openxmlformats.org/officeDocument/2006/relationships/image" Target="../media/image583.png"/><Relationship Id="rId18" Type="http://schemas.openxmlformats.org/officeDocument/2006/relationships/image" Target="../media/image588.png"/><Relationship Id="rId39" Type="http://schemas.openxmlformats.org/officeDocument/2006/relationships/image" Target="../media/image608.png"/><Relationship Id="rId109" Type="http://schemas.openxmlformats.org/officeDocument/2006/relationships/image" Target="../media/image816.jpg"/><Relationship Id="rId34" Type="http://schemas.openxmlformats.org/officeDocument/2006/relationships/image" Target="../media/image603.png"/><Relationship Id="rId50" Type="http://schemas.openxmlformats.org/officeDocument/2006/relationships/image" Target="../media/image736.png"/><Relationship Id="rId55" Type="http://schemas.openxmlformats.org/officeDocument/2006/relationships/image" Target="../media/image741.png"/><Relationship Id="rId76" Type="http://schemas.openxmlformats.org/officeDocument/2006/relationships/image" Target="../media/image775.png"/><Relationship Id="rId97" Type="http://schemas.openxmlformats.org/officeDocument/2006/relationships/image" Target="../media/image804.png"/><Relationship Id="rId104" Type="http://schemas.openxmlformats.org/officeDocument/2006/relationships/image" Target="../media/image811.png"/><Relationship Id="rId120" Type="http://schemas.openxmlformats.org/officeDocument/2006/relationships/image" Target="../media/image827.png"/><Relationship Id="rId125" Type="http://schemas.openxmlformats.org/officeDocument/2006/relationships/image" Target="../media/image832.png"/><Relationship Id="rId7" Type="http://schemas.openxmlformats.org/officeDocument/2006/relationships/image" Target="../media/image577.png"/><Relationship Id="rId71" Type="http://schemas.openxmlformats.org/officeDocument/2006/relationships/image" Target="../media/image770.png"/><Relationship Id="rId92" Type="http://schemas.openxmlformats.org/officeDocument/2006/relationships/image" Target="../media/image799.png"/><Relationship Id="rId2" Type="http://schemas.openxmlformats.org/officeDocument/2006/relationships/image" Target="../media/image572.png"/><Relationship Id="rId29" Type="http://schemas.openxmlformats.org/officeDocument/2006/relationships/image" Target="../media/image598.png"/><Relationship Id="rId24" Type="http://schemas.openxmlformats.org/officeDocument/2006/relationships/image" Target="../media/image593.png"/><Relationship Id="rId40" Type="http://schemas.openxmlformats.org/officeDocument/2006/relationships/image" Target="../media/image797.png"/><Relationship Id="rId45" Type="http://schemas.openxmlformats.org/officeDocument/2006/relationships/image" Target="../media/image731.png"/><Relationship Id="rId66" Type="http://schemas.openxmlformats.org/officeDocument/2006/relationships/image" Target="../media/image752.jpg"/><Relationship Id="rId87" Type="http://schemas.openxmlformats.org/officeDocument/2006/relationships/image" Target="../media/image763.png"/><Relationship Id="rId110" Type="http://schemas.openxmlformats.org/officeDocument/2006/relationships/image" Target="../media/image817.jpg"/><Relationship Id="rId115" Type="http://schemas.openxmlformats.org/officeDocument/2006/relationships/image" Target="../media/image822.png"/><Relationship Id="rId61" Type="http://schemas.openxmlformats.org/officeDocument/2006/relationships/image" Target="../media/image747.png"/><Relationship Id="rId82" Type="http://schemas.openxmlformats.org/officeDocument/2006/relationships/image" Target="../media/image758.png"/><Relationship Id="rId19" Type="http://schemas.openxmlformats.org/officeDocument/2006/relationships/image" Target="../media/image589.png"/><Relationship Id="rId14" Type="http://schemas.openxmlformats.org/officeDocument/2006/relationships/image" Target="../media/image584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56" Type="http://schemas.openxmlformats.org/officeDocument/2006/relationships/image" Target="../media/image742.png"/><Relationship Id="rId77" Type="http://schemas.openxmlformats.org/officeDocument/2006/relationships/image" Target="../media/image776.png"/><Relationship Id="rId100" Type="http://schemas.openxmlformats.org/officeDocument/2006/relationships/image" Target="../media/image807.png"/><Relationship Id="rId105" Type="http://schemas.openxmlformats.org/officeDocument/2006/relationships/image" Target="../media/image812.jpg"/><Relationship Id="rId126" Type="http://schemas.openxmlformats.org/officeDocument/2006/relationships/image" Target="../media/image833.png"/><Relationship Id="rId8" Type="http://schemas.openxmlformats.org/officeDocument/2006/relationships/image" Target="../media/image578.png"/><Relationship Id="rId51" Type="http://schemas.openxmlformats.org/officeDocument/2006/relationships/image" Target="../media/image737.png"/><Relationship Id="rId72" Type="http://schemas.openxmlformats.org/officeDocument/2006/relationships/image" Target="../media/image771.png"/><Relationship Id="rId93" Type="http://schemas.openxmlformats.org/officeDocument/2006/relationships/image" Target="../media/image800.png"/><Relationship Id="rId98" Type="http://schemas.openxmlformats.org/officeDocument/2006/relationships/image" Target="../media/image805.png"/><Relationship Id="rId121" Type="http://schemas.openxmlformats.org/officeDocument/2006/relationships/image" Target="../media/image828.png"/><Relationship Id="rId3" Type="http://schemas.openxmlformats.org/officeDocument/2006/relationships/image" Target="../media/image573.png"/><Relationship Id="rId25" Type="http://schemas.openxmlformats.org/officeDocument/2006/relationships/image" Target="../media/image594.png"/><Relationship Id="rId46" Type="http://schemas.openxmlformats.org/officeDocument/2006/relationships/image" Target="../media/image732.png"/><Relationship Id="rId67" Type="http://schemas.openxmlformats.org/officeDocument/2006/relationships/image" Target="../media/image753.png"/><Relationship Id="rId116" Type="http://schemas.openxmlformats.org/officeDocument/2006/relationships/image" Target="../media/image823.png"/><Relationship Id="rId20" Type="http://schemas.openxmlformats.org/officeDocument/2006/relationships/image" Target="../media/image590.png"/><Relationship Id="rId41" Type="http://schemas.openxmlformats.org/officeDocument/2006/relationships/image" Target="../media/image610.png"/><Relationship Id="rId62" Type="http://schemas.openxmlformats.org/officeDocument/2006/relationships/image" Target="../media/image748.png"/><Relationship Id="rId83" Type="http://schemas.openxmlformats.org/officeDocument/2006/relationships/image" Target="../media/image759.png"/><Relationship Id="rId88" Type="http://schemas.openxmlformats.org/officeDocument/2006/relationships/image" Target="../media/image795.png"/><Relationship Id="rId111" Type="http://schemas.openxmlformats.org/officeDocument/2006/relationships/image" Target="../media/image818.jpg"/><Relationship Id="rId15" Type="http://schemas.openxmlformats.org/officeDocument/2006/relationships/image" Target="../media/image585.png"/><Relationship Id="rId36" Type="http://schemas.openxmlformats.org/officeDocument/2006/relationships/image" Target="../media/image605.png"/><Relationship Id="rId57" Type="http://schemas.openxmlformats.org/officeDocument/2006/relationships/image" Target="../media/image743.png"/><Relationship Id="rId106" Type="http://schemas.openxmlformats.org/officeDocument/2006/relationships/image" Target="../media/image813.png"/><Relationship Id="rId127" Type="http://schemas.openxmlformats.org/officeDocument/2006/relationships/image" Target="../media/image834.png"/><Relationship Id="rId10" Type="http://schemas.openxmlformats.org/officeDocument/2006/relationships/image" Target="../media/image580.png"/><Relationship Id="rId31" Type="http://schemas.openxmlformats.org/officeDocument/2006/relationships/image" Target="../media/image600.png"/><Relationship Id="rId52" Type="http://schemas.openxmlformats.org/officeDocument/2006/relationships/image" Target="../media/image738.png"/><Relationship Id="rId73" Type="http://schemas.openxmlformats.org/officeDocument/2006/relationships/image" Target="../media/image772.png"/><Relationship Id="rId78" Type="http://schemas.openxmlformats.org/officeDocument/2006/relationships/image" Target="../media/image562.png"/><Relationship Id="rId94" Type="http://schemas.openxmlformats.org/officeDocument/2006/relationships/image" Target="../media/image801.png"/><Relationship Id="rId99" Type="http://schemas.openxmlformats.org/officeDocument/2006/relationships/image" Target="../media/image806.png"/><Relationship Id="rId101" Type="http://schemas.openxmlformats.org/officeDocument/2006/relationships/image" Target="../media/image808.png"/><Relationship Id="rId122" Type="http://schemas.openxmlformats.org/officeDocument/2006/relationships/image" Target="../media/image829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Relationship Id="rId26" Type="http://schemas.openxmlformats.org/officeDocument/2006/relationships/image" Target="../media/image595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1.png"/><Relationship Id="rId21" Type="http://schemas.openxmlformats.org/officeDocument/2006/relationships/image" Target="../media/image856.png"/><Relationship Id="rId42" Type="http://schemas.openxmlformats.org/officeDocument/2006/relationships/image" Target="../media/image572.png"/><Relationship Id="rId47" Type="http://schemas.openxmlformats.org/officeDocument/2006/relationships/image" Target="../media/image880.png"/><Relationship Id="rId63" Type="http://schemas.openxmlformats.org/officeDocument/2006/relationships/image" Target="../media/image757.png"/><Relationship Id="rId68" Type="http://schemas.openxmlformats.org/officeDocument/2006/relationships/image" Target="../media/image762.png"/><Relationship Id="rId2" Type="http://schemas.openxmlformats.org/officeDocument/2006/relationships/image" Target="../media/image837.png"/><Relationship Id="rId16" Type="http://schemas.openxmlformats.org/officeDocument/2006/relationships/image" Target="../media/image851.png"/><Relationship Id="rId29" Type="http://schemas.openxmlformats.org/officeDocument/2006/relationships/image" Target="../media/image864.png"/><Relationship Id="rId11" Type="http://schemas.openxmlformats.org/officeDocument/2006/relationships/image" Target="../media/image846.png"/><Relationship Id="rId24" Type="http://schemas.openxmlformats.org/officeDocument/2006/relationships/image" Target="../media/image859.png"/><Relationship Id="rId32" Type="http://schemas.openxmlformats.org/officeDocument/2006/relationships/image" Target="../media/image867.png"/><Relationship Id="rId37" Type="http://schemas.openxmlformats.org/officeDocument/2006/relationships/image" Target="../media/image872.png"/><Relationship Id="rId40" Type="http://schemas.openxmlformats.org/officeDocument/2006/relationships/image" Target="../media/image874.png"/><Relationship Id="rId45" Type="http://schemas.openxmlformats.org/officeDocument/2006/relationships/image" Target="../media/image878.png"/><Relationship Id="rId53" Type="http://schemas.openxmlformats.org/officeDocument/2006/relationships/image" Target="../media/image886.png"/><Relationship Id="rId58" Type="http://schemas.openxmlformats.org/officeDocument/2006/relationships/image" Target="../media/image891.png"/><Relationship Id="rId66" Type="http://schemas.openxmlformats.org/officeDocument/2006/relationships/image" Target="../media/image760.png"/><Relationship Id="rId5" Type="http://schemas.openxmlformats.org/officeDocument/2006/relationships/image" Target="../media/image840.png"/><Relationship Id="rId61" Type="http://schemas.openxmlformats.org/officeDocument/2006/relationships/image" Target="../media/image893.png"/><Relationship Id="rId19" Type="http://schemas.openxmlformats.org/officeDocument/2006/relationships/image" Target="../media/image854.png"/><Relationship Id="rId14" Type="http://schemas.openxmlformats.org/officeDocument/2006/relationships/image" Target="../media/image849.png"/><Relationship Id="rId22" Type="http://schemas.openxmlformats.org/officeDocument/2006/relationships/image" Target="../media/image857.png"/><Relationship Id="rId27" Type="http://schemas.openxmlformats.org/officeDocument/2006/relationships/image" Target="../media/image862.png"/><Relationship Id="rId30" Type="http://schemas.openxmlformats.org/officeDocument/2006/relationships/image" Target="../media/image865.png"/><Relationship Id="rId35" Type="http://schemas.openxmlformats.org/officeDocument/2006/relationships/image" Target="../media/image870.png"/><Relationship Id="rId43" Type="http://schemas.openxmlformats.org/officeDocument/2006/relationships/image" Target="../media/image876.png"/><Relationship Id="rId48" Type="http://schemas.openxmlformats.org/officeDocument/2006/relationships/image" Target="../media/image881.png"/><Relationship Id="rId56" Type="http://schemas.openxmlformats.org/officeDocument/2006/relationships/image" Target="../media/image889.png"/><Relationship Id="rId64" Type="http://schemas.openxmlformats.org/officeDocument/2006/relationships/image" Target="../media/image758.png"/><Relationship Id="rId69" Type="http://schemas.openxmlformats.org/officeDocument/2006/relationships/image" Target="../media/image763.png"/><Relationship Id="rId8" Type="http://schemas.openxmlformats.org/officeDocument/2006/relationships/image" Target="../media/image843.png"/><Relationship Id="rId51" Type="http://schemas.openxmlformats.org/officeDocument/2006/relationships/image" Target="../media/image884.png"/><Relationship Id="rId72" Type="http://schemas.openxmlformats.org/officeDocument/2006/relationships/image" Target="../media/image766.png"/><Relationship Id="rId3" Type="http://schemas.openxmlformats.org/officeDocument/2006/relationships/image" Target="../media/image838.png"/><Relationship Id="rId12" Type="http://schemas.openxmlformats.org/officeDocument/2006/relationships/image" Target="../media/image847.png"/><Relationship Id="rId17" Type="http://schemas.openxmlformats.org/officeDocument/2006/relationships/image" Target="../media/image852.png"/><Relationship Id="rId25" Type="http://schemas.openxmlformats.org/officeDocument/2006/relationships/image" Target="../media/image860.png"/><Relationship Id="rId33" Type="http://schemas.openxmlformats.org/officeDocument/2006/relationships/image" Target="../media/image868.png"/><Relationship Id="rId38" Type="http://schemas.openxmlformats.org/officeDocument/2006/relationships/image" Target="../media/image873.png"/><Relationship Id="rId46" Type="http://schemas.openxmlformats.org/officeDocument/2006/relationships/image" Target="../media/image879.png"/><Relationship Id="rId59" Type="http://schemas.openxmlformats.org/officeDocument/2006/relationships/image" Target="../media/image892.png"/><Relationship Id="rId67" Type="http://schemas.openxmlformats.org/officeDocument/2006/relationships/image" Target="../media/image761.png"/><Relationship Id="rId20" Type="http://schemas.openxmlformats.org/officeDocument/2006/relationships/image" Target="../media/image855.png"/><Relationship Id="rId41" Type="http://schemas.openxmlformats.org/officeDocument/2006/relationships/image" Target="../media/image875.jpg"/><Relationship Id="rId54" Type="http://schemas.openxmlformats.org/officeDocument/2006/relationships/image" Target="../media/image887.png"/><Relationship Id="rId62" Type="http://schemas.openxmlformats.org/officeDocument/2006/relationships/image" Target="../media/image564.png"/><Relationship Id="rId70" Type="http://schemas.openxmlformats.org/officeDocument/2006/relationships/image" Target="../media/image7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1.png"/><Relationship Id="rId15" Type="http://schemas.openxmlformats.org/officeDocument/2006/relationships/image" Target="../media/image850.png"/><Relationship Id="rId23" Type="http://schemas.openxmlformats.org/officeDocument/2006/relationships/image" Target="../media/image858.png"/><Relationship Id="rId28" Type="http://schemas.openxmlformats.org/officeDocument/2006/relationships/image" Target="../media/image863.png"/><Relationship Id="rId36" Type="http://schemas.openxmlformats.org/officeDocument/2006/relationships/image" Target="../media/image871.png"/><Relationship Id="rId49" Type="http://schemas.openxmlformats.org/officeDocument/2006/relationships/image" Target="../media/image882.png"/><Relationship Id="rId57" Type="http://schemas.openxmlformats.org/officeDocument/2006/relationships/image" Target="../media/image890.png"/><Relationship Id="rId10" Type="http://schemas.openxmlformats.org/officeDocument/2006/relationships/image" Target="../media/image845.png"/><Relationship Id="rId31" Type="http://schemas.openxmlformats.org/officeDocument/2006/relationships/image" Target="../media/image866.png"/><Relationship Id="rId44" Type="http://schemas.openxmlformats.org/officeDocument/2006/relationships/image" Target="../media/image877.png"/><Relationship Id="rId52" Type="http://schemas.openxmlformats.org/officeDocument/2006/relationships/image" Target="../media/image885.png"/><Relationship Id="rId60" Type="http://schemas.openxmlformats.org/officeDocument/2006/relationships/image" Target="../media/image562.png"/><Relationship Id="rId65" Type="http://schemas.openxmlformats.org/officeDocument/2006/relationships/image" Target="../media/image759.png"/><Relationship Id="rId73" Type="http://schemas.openxmlformats.org/officeDocument/2006/relationships/image" Target="../media/image894.png"/><Relationship Id="rId4" Type="http://schemas.openxmlformats.org/officeDocument/2006/relationships/image" Target="../media/image839.png"/><Relationship Id="rId9" Type="http://schemas.openxmlformats.org/officeDocument/2006/relationships/image" Target="../media/image844.png"/><Relationship Id="rId13" Type="http://schemas.openxmlformats.org/officeDocument/2006/relationships/image" Target="../media/image848.png"/><Relationship Id="rId18" Type="http://schemas.openxmlformats.org/officeDocument/2006/relationships/image" Target="../media/image853.png"/><Relationship Id="rId39" Type="http://schemas.openxmlformats.org/officeDocument/2006/relationships/image" Target="../media/image815.png"/><Relationship Id="rId34" Type="http://schemas.openxmlformats.org/officeDocument/2006/relationships/image" Target="../media/image869.png"/><Relationship Id="rId50" Type="http://schemas.openxmlformats.org/officeDocument/2006/relationships/image" Target="../media/image883.png"/><Relationship Id="rId55" Type="http://schemas.openxmlformats.org/officeDocument/2006/relationships/image" Target="../media/image888.png"/><Relationship Id="rId7" Type="http://schemas.openxmlformats.org/officeDocument/2006/relationships/image" Target="../media/image842.png"/><Relationship Id="rId71" Type="http://schemas.openxmlformats.org/officeDocument/2006/relationships/image" Target="../media/image765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2.png"/><Relationship Id="rId21" Type="http://schemas.openxmlformats.org/officeDocument/2006/relationships/image" Target="../media/image907.png"/><Relationship Id="rId42" Type="http://schemas.openxmlformats.org/officeDocument/2006/relationships/image" Target="../media/image928.png"/><Relationship Id="rId47" Type="http://schemas.openxmlformats.org/officeDocument/2006/relationships/image" Target="../media/image933.png"/><Relationship Id="rId63" Type="http://schemas.openxmlformats.org/officeDocument/2006/relationships/image" Target="../media/image949.png"/><Relationship Id="rId68" Type="http://schemas.openxmlformats.org/officeDocument/2006/relationships/image" Target="../media/image954.png"/><Relationship Id="rId84" Type="http://schemas.openxmlformats.org/officeDocument/2006/relationships/image" Target="../media/image969.png"/><Relationship Id="rId16" Type="http://schemas.openxmlformats.org/officeDocument/2006/relationships/image" Target="../media/image903.png"/><Relationship Id="rId11" Type="http://schemas.openxmlformats.org/officeDocument/2006/relationships/image" Target="../media/image583.png"/><Relationship Id="rId32" Type="http://schemas.openxmlformats.org/officeDocument/2006/relationships/image" Target="../media/image918.png"/><Relationship Id="rId37" Type="http://schemas.openxmlformats.org/officeDocument/2006/relationships/image" Target="../media/image923.png"/><Relationship Id="rId53" Type="http://schemas.openxmlformats.org/officeDocument/2006/relationships/image" Target="../media/image939.png"/><Relationship Id="rId58" Type="http://schemas.openxmlformats.org/officeDocument/2006/relationships/image" Target="../media/image944.png"/><Relationship Id="rId74" Type="http://schemas.openxmlformats.org/officeDocument/2006/relationships/image" Target="../media/image960.png"/><Relationship Id="rId79" Type="http://schemas.openxmlformats.org/officeDocument/2006/relationships/image" Target="../media/image811.png"/><Relationship Id="rId5" Type="http://schemas.openxmlformats.org/officeDocument/2006/relationships/image" Target="../media/image575.png"/><Relationship Id="rId19" Type="http://schemas.openxmlformats.org/officeDocument/2006/relationships/image" Target="../media/image905.png"/><Relationship Id="rId14" Type="http://schemas.openxmlformats.org/officeDocument/2006/relationships/image" Target="../media/image901.png"/><Relationship Id="rId22" Type="http://schemas.openxmlformats.org/officeDocument/2006/relationships/image" Target="../media/image908.png"/><Relationship Id="rId27" Type="http://schemas.openxmlformats.org/officeDocument/2006/relationships/image" Target="../media/image913.png"/><Relationship Id="rId30" Type="http://schemas.openxmlformats.org/officeDocument/2006/relationships/image" Target="../media/image916.png"/><Relationship Id="rId35" Type="http://schemas.openxmlformats.org/officeDocument/2006/relationships/image" Target="../media/image921.png"/><Relationship Id="rId43" Type="http://schemas.openxmlformats.org/officeDocument/2006/relationships/image" Target="../media/image929.png"/><Relationship Id="rId48" Type="http://schemas.openxmlformats.org/officeDocument/2006/relationships/image" Target="../media/image934.png"/><Relationship Id="rId56" Type="http://schemas.openxmlformats.org/officeDocument/2006/relationships/image" Target="../media/image942.png"/><Relationship Id="rId64" Type="http://schemas.openxmlformats.org/officeDocument/2006/relationships/image" Target="../media/image950.png"/><Relationship Id="rId69" Type="http://schemas.openxmlformats.org/officeDocument/2006/relationships/image" Target="../media/image955.png"/><Relationship Id="rId77" Type="http://schemas.openxmlformats.org/officeDocument/2006/relationships/image" Target="../media/image963.png"/><Relationship Id="rId8" Type="http://schemas.openxmlformats.org/officeDocument/2006/relationships/image" Target="../media/image585.png"/><Relationship Id="rId51" Type="http://schemas.openxmlformats.org/officeDocument/2006/relationships/image" Target="../media/image937.png"/><Relationship Id="rId72" Type="http://schemas.openxmlformats.org/officeDocument/2006/relationships/image" Target="../media/image958.png"/><Relationship Id="rId80" Type="http://schemas.openxmlformats.org/officeDocument/2006/relationships/image" Target="../media/image965.png"/><Relationship Id="rId85" Type="http://schemas.openxmlformats.org/officeDocument/2006/relationships/image" Target="../media/image970.png"/><Relationship Id="rId3" Type="http://schemas.openxmlformats.org/officeDocument/2006/relationships/image" Target="../media/image573.png"/><Relationship Id="rId12" Type="http://schemas.openxmlformats.org/officeDocument/2006/relationships/image" Target="../media/image899.png"/><Relationship Id="rId17" Type="http://schemas.openxmlformats.org/officeDocument/2006/relationships/image" Target="../media/image904.png"/><Relationship Id="rId25" Type="http://schemas.openxmlformats.org/officeDocument/2006/relationships/image" Target="../media/image911.png"/><Relationship Id="rId33" Type="http://schemas.openxmlformats.org/officeDocument/2006/relationships/image" Target="../media/image919.png"/><Relationship Id="rId38" Type="http://schemas.openxmlformats.org/officeDocument/2006/relationships/image" Target="../media/image924.png"/><Relationship Id="rId46" Type="http://schemas.openxmlformats.org/officeDocument/2006/relationships/image" Target="../media/image932.png"/><Relationship Id="rId59" Type="http://schemas.openxmlformats.org/officeDocument/2006/relationships/image" Target="../media/image945.png"/><Relationship Id="rId67" Type="http://schemas.openxmlformats.org/officeDocument/2006/relationships/image" Target="../media/image953.png"/><Relationship Id="rId20" Type="http://schemas.openxmlformats.org/officeDocument/2006/relationships/image" Target="../media/image906.png"/><Relationship Id="rId41" Type="http://schemas.openxmlformats.org/officeDocument/2006/relationships/image" Target="../media/image927.png"/><Relationship Id="rId54" Type="http://schemas.openxmlformats.org/officeDocument/2006/relationships/image" Target="../media/image940.png"/><Relationship Id="rId62" Type="http://schemas.openxmlformats.org/officeDocument/2006/relationships/image" Target="../media/image948.png"/><Relationship Id="rId70" Type="http://schemas.openxmlformats.org/officeDocument/2006/relationships/image" Target="../media/image956.png"/><Relationship Id="rId75" Type="http://schemas.openxmlformats.org/officeDocument/2006/relationships/image" Target="../media/image961.png"/><Relationship Id="rId83" Type="http://schemas.openxmlformats.org/officeDocument/2006/relationships/image" Target="../media/image9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5.png"/><Relationship Id="rId15" Type="http://schemas.openxmlformats.org/officeDocument/2006/relationships/image" Target="../media/image902.png"/><Relationship Id="rId23" Type="http://schemas.openxmlformats.org/officeDocument/2006/relationships/image" Target="../media/image909.png"/><Relationship Id="rId28" Type="http://schemas.openxmlformats.org/officeDocument/2006/relationships/image" Target="../media/image914.png"/><Relationship Id="rId36" Type="http://schemas.openxmlformats.org/officeDocument/2006/relationships/image" Target="../media/image922.png"/><Relationship Id="rId49" Type="http://schemas.openxmlformats.org/officeDocument/2006/relationships/image" Target="../media/image935.png"/><Relationship Id="rId57" Type="http://schemas.openxmlformats.org/officeDocument/2006/relationships/image" Target="../media/image943.png"/><Relationship Id="rId10" Type="http://schemas.openxmlformats.org/officeDocument/2006/relationships/image" Target="../media/image898.png"/><Relationship Id="rId31" Type="http://schemas.openxmlformats.org/officeDocument/2006/relationships/image" Target="../media/image917.png"/><Relationship Id="rId44" Type="http://schemas.openxmlformats.org/officeDocument/2006/relationships/image" Target="../media/image930.png"/><Relationship Id="rId52" Type="http://schemas.openxmlformats.org/officeDocument/2006/relationships/image" Target="../media/image938.png"/><Relationship Id="rId60" Type="http://schemas.openxmlformats.org/officeDocument/2006/relationships/image" Target="../media/image946.png"/><Relationship Id="rId65" Type="http://schemas.openxmlformats.org/officeDocument/2006/relationships/image" Target="../media/image951.png"/><Relationship Id="rId73" Type="http://schemas.openxmlformats.org/officeDocument/2006/relationships/image" Target="../media/image959.png"/><Relationship Id="rId78" Type="http://schemas.openxmlformats.org/officeDocument/2006/relationships/image" Target="../media/image964.png"/><Relationship Id="rId81" Type="http://schemas.openxmlformats.org/officeDocument/2006/relationships/image" Target="../media/image966.png"/><Relationship Id="rId86" Type="http://schemas.openxmlformats.org/officeDocument/2006/relationships/image" Target="../media/image971.png"/><Relationship Id="rId4" Type="http://schemas.openxmlformats.org/officeDocument/2006/relationships/image" Target="../media/image574.png"/><Relationship Id="rId9" Type="http://schemas.openxmlformats.org/officeDocument/2006/relationships/image" Target="../media/image897.png"/><Relationship Id="rId13" Type="http://schemas.openxmlformats.org/officeDocument/2006/relationships/image" Target="../media/image900.png"/><Relationship Id="rId18" Type="http://schemas.openxmlformats.org/officeDocument/2006/relationships/image" Target="../media/image552.png"/><Relationship Id="rId39" Type="http://schemas.openxmlformats.org/officeDocument/2006/relationships/image" Target="../media/image925.png"/><Relationship Id="rId34" Type="http://schemas.openxmlformats.org/officeDocument/2006/relationships/image" Target="../media/image920.png"/><Relationship Id="rId50" Type="http://schemas.openxmlformats.org/officeDocument/2006/relationships/image" Target="../media/image936.png"/><Relationship Id="rId55" Type="http://schemas.openxmlformats.org/officeDocument/2006/relationships/image" Target="../media/image941.png"/><Relationship Id="rId76" Type="http://schemas.openxmlformats.org/officeDocument/2006/relationships/image" Target="../media/image962.png"/><Relationship Id="rId7" Type="http://schemas.openxmlformats.org/officeDocument/2006/relationships/image" Target="../media/image896.png"/><Relationship Id="rId71" Type="http://schemas.openxmlformats.org/officeDocument/2006/relationships/image" Target="../media/image957.png"/><Relationship Id="rId2" Type="http://schemas.openxmlformats.org/officeDocument/2006/relationships/image" Target="../media/image572.png"/><Relationship Id="rId29" Type="http://schemas.openxmlformats.org/officeDocument/2006/relationships/image" Target="../media/image915.png"/><Relationship Id="rId24" Type="http://schemas.openxmlformats.org/officeDocument/2006/relationships/image" Target="../media/image910.png"/><Relationship Id="rId40" Type="http://schemas.openxmlformats.org/officeDocument/2006/relationships/image" Target="../media/image926.png"/><Relationship Id="rId45" Type="http://schemas.openxmlformats.org/officeDocument/2006/relationships/image" Target="../media/image931.png"/><Relationship Id="rId66" Type="http://schemas.openxmlformats.org/officeDocument/2006/relationships/image" Target="../media/image952.png"/><Relationship Id="rId61" Type="http://schemas.openxmlformats.org/officeDocument/2006/relationships/image" Target="../media/image947.png"/><Relationship Id="rId82" Type="http://schemas.openxmlformats.org/officeDocument/2006/relationships/image" Target="../media/image9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8.png"/><Relationship Id="rId13" Type="http://schemas.openxmlformats.org/officeDocument/2006/relationships/image" Target="../media/image983.png"/><Relationship Id="rId18" Type="http://schemas.openxmlformats.org/officeDocument/2006/relationships/image" Target="../media/image988.png"/><Relationship Id="rId26" Type="http://schemas.openxmlformats.org/officeDocument/2006/relationships/image" Target="../media/image996.png"/><Relationship Id="rId3" Type="http://schemas.openxmlformats.org/officeDocument/2006/relationships/image" Target="../media/image973.png"/><Relationship Id="rId21" Type="http://schemas.openxmlformats.org/officeDocument/2006/relationships/image" Target="../media/image991.png"/><Relationship Id="rId7" Type="http://schemas.openxmlformats.org/officeDocument/2006/relationships/image" Target="../media/image977.png"/><Relationship Id="rId12" Type="http://schemas.openxmlformats.org/officeDocument/2006/relationships/image" Target="../media/image982.png"/><Relationship Id="rId17" Type="http://schemas.openxmlformats.org/officeDocument/2006/relationships/image" Target="../media/image987.png"/><Relationship Id="rId25" Type="http://schemas.openxmlformats.org/officeDocument/2006/relationships/image" Target="../media/image995.png"/><Relationship Id="rId2" Type="http://schemas.openxmlformats.org/officeDocument/2006/relationships/image" Target="../media/image972.png"/><Relationship Id="rId16" Type="http://schemas.openxmlformats.org/officeDocument/2006/relationships/image" Target="../media/image986.png"/><Relationship Id="rId20" Type="http://schemas.openxmlformats.org/officeDocument/2006/relationships/image" Target="../media/image990.jpg"/><Relationship Id="rId29" Type="http://schemas.openxmlformats.org/officeDocument/2006/relationships/image" Target="../media/image9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6.png"/><Relationship Id="rId11" Type="http://schemas.openxmlformats.org/officeDocument/2006/relationships/image" Target="../media/image981.png"/><Relationship Id="rId24" Type="http://schemas.openxmlformats.org/officeDocument/2006/relationships/image" Target="../media/image994.png"/><Relationship Id="rId32" Type="http://schemas.openxmlformats.org/officeDocument/2006/relationships/image" Target="../media/image1001.png"/><Relationship Id="rId5" Type="http://schemas.openxmlformats.org/officeDocument/2006/relationships/image" Target="../media/image975.png"/><Relationship Id="rId15" Type="http://schemas.openxmlformats.org/officeDocument/2006/relationships/image" Target="../media/image985.png"/><Relationship Id="rId23" Type="http://schemas.openxmlformats.org/officeDocument/2006/relationships/image" Target="../media/image993.png"/><Relationship Id="rId28" Type="http://schemas.openxmlformats.org/officeDocument/2006/relationships/image" Target="../media/image998.png"/><Relationship Id="rId10" Type="http://schemas.openxmlformats.org/officeDocument/2006/relationships/image" Target="../media/image980.png"/><Relationship Id="rId19" Type="http://schemas.openxmlformats.org/officeDocument/2006/relationships/image" Target="../media/image989.jpg"/><Relationship Id="rId31" Type="http://schemas.openxmlformats.org/officeDocument/2006/relationships/image" Target="../media/image971.png"/><Relationship Id="rId4" Type="http://schemas.openxmlformats.org/officeDocument/2006/relationships/image" Target="../media/image974.png"/><Relationship Id="rId9" Type="http://schemas.openxmlformats.org/officeDocument/2006/relationships/image" Target="../media/image979.png"/><Relationship Id="rId14" Type="http://schemas.openxmlformats.org/officeDocument/2006/relationships/image" Target="../media/image984.png"/><Relationship Id="rId22" Type="http://schemas.openxmlformats.org/officeDocument/2006/relationships/image" Target="../media/image992.png"/><Relationship Id="rId27" Type="http://schemas.openxmlformats.org/officeDocument/2006/relationships/image" Target="../media/image997.png"/><Relationship Id="rId30" Type="http://schemas.openxmlformats.org/officeDocument/2006/relationships/image" Target="../media/image1000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6.png"/><Relationship Id="rId21" Type="http://schemas.openxmlformats.org/officeDocument/2006/relationships/image" Target="../media/image1021.jpg"/><Relationship Id="rId42" Type="http://schemas.openxmlformats.org/officeDocument/2006/relationships/image" Target="../media/image1042.jpg"/><Relationship Id="rId47" Type="http://schemas.openxmlformats.org/officeDocument/2006/relationships/image" Target="../media/image1047.jpg"/><Relationship Id="rId63" Type="http://schemas.openxmlformats.org/officeDocument/2006/relationships/image" Target="../media/image1063.png"/><Relationship Id="rId68" Type="http://schemas.openxmlformats.org/officeDocument/2006/relationships/image" Target="../media/image1067.png"/><Relationship Id="rId7" Type="http://schemas.openxmlformats.org/officeDocument/2006/relationships/image" Target="../media/image1007.png"/><Relationship Id="rId71" Type="http://schemas.openxmlformats.org/officeDocument/2006/relationships/image" Target="../media/image1070.png"/><Relationship Id="rId2" Type="http://schemas.openxmlformats.org/officeDocument/2006/relationships/image" Target="../media/image1002.jpg"/><Relationship Id="rId16" Type="http://schemas.openxmlformats.org/officeDocument/2006/relationships/image" Target="../media/image1016.png"/><Relationship Id="rId29" Type="http://schemas.openxmlformats.org/officeDocument/2006/relationships/image" Target="../media/image1029.png"/><Relationship Id="rId11" Type="http://schemas.openxmlformats.org/officeDocument/2006/relationships/image" Target="../media/image1011.png"/><Relationship Id="rId24" Type="http://schemas.openxmlformats.org/officeDocument/2006/relationships/image" Target="../media/image1024.png"/><Relationship Id="rId32" Type="http://schemas.openxmlformats.org/officeDocument/2006/relationships/image" Target="../media/image1032.png"/><Relationship Id="rId37" Type="http://schemas.openxmlformats.org/officeDocument/2006/relationships/image" Target="../media/image1037.png"/><Relationship Id="rId40" Type="http://schemas.openxmlformats.org/officeDocument/2006/relationships/image" Target="../media/image1040.jpg"/><Relationship Id="rId45" Type="http://schemas.openxmlformats.org/officeDocument/2006/relationships/image" Target="../media/image1045.jpg"/><Relationship Id="rId53" Type="http://schemas.openxmlformats.org/officeDocument/2006/relationships/image" Target="../media/image1053.jpg"/><Relationship Id="rId58" Type="http://schemas.openxmlformats.org/officeDocument/2006/relationships/image" Target="../media/image1058.jpg"/><Relationship Id="rId66" Type="http://schemas.openxmlformats.org/officeDocument/2006/relationships/image" Target="../media/image1066.png"/><Relationship Id="rId5" Type="http://schemas.openxmlformats.org/officeDocument/2006/relationships/image" Target="../media/image1005.png"/><Relationship Id="rId61" Type="http://schemas.openxmlformats.org/officeDocument/2006/relationships/image" Target="../media/image1061.jpg"/><Relationship Id="rId19" Type="http://schemas.openxmlformats.org/officeDocument/2006/relationships/image" Target="../media/image1019.png"/><Relationship Id="rId14" Type="http://schemas.openxmlformats.org/officeDocument/2006/relationships/image" Target="../media/image1014.png"/><Relationship Id="rId22" Type="http://schemas.openxmlformats.org/officeDocument/2006/relationships/image" Target="../media/image1022.jpg"/><Relationship Id="rId27" Type="http://schemas.openxmlformats.org/officeDocument/2006/relationships/image" Target="../media/image1027.png"/><Relationship Id="rId30" Type="http://schemas.openxmlformats.org/officeDocument/2006/relationships/image" Target="../media/image1030.png"/><Relationship Id="rId35" Type="http://schemas.openxmlformats.org/officeDocument/2006/relationships/image" Target="../media/image1035.png"/><Relationship Id="rId43" Type="http://schemas.openxmlformats.org/officeDocument/2006/relationships/image" Target="../media/image1043.jpg"/><Relationship Id="rId48" Type="http://schemas.openxmlformats.org/officeDocument/2006/relationships/image" Target="../media/image1048.jpg"/><Relationship Id="rId56" Type="http://schemas.openxmlformats.org/officeDocument/2006/relationships/image" Target="../media/image1056.jpg"/><Relationship Id="rId64" Type="http://schemas.openxmlformats.org/officeDocument/2006/relationships/image" Target="../media/image1064.jpg"/><Relationship Id="rId69" Type="http://schemas.openxmlformats.org/officeDocument/2006/relationships/image" Target="../media/image1068.png"/><Relationship Id="rId8" Type="http://schemas.openxmlformats.org/officeDocument/2006/relationships/image" Target="../media/image1008.png"/><Relationship Id="rId51" Type="http://schemas.openxmlformats.org/officeDocument/2006/relationships/image" Target="../media/image1051.jpg"/><Relationship Id="rId3" Type="http://schemas.openxmlformats.org/officeDocument/2006/relationships/image" Target="../media/image1003.jpg"/><Relationship Id="rId12" Type="http://schemas.openxmlformats.org/officeDocument/2006/relationships/image" Target="../media/image1012.png"/><Relationship Id="rId17" Type="http://schemas.openxmlformats.org/officeDocument/2006/relationships/image" Target="../media/image1017.png"/><Relationship Id="rId25" Type="http://schemas.openxmlformats.org/officeDocument/2006/relationships/image" Target="../media/image1025.png"/><Relationship Id="rId33" Type="http://schemas.openxmlformats.org/officeDocument/2006/relationships/image" Target="../media/image1033.png"/><Relationship Id="rId38" Type="http://schemas.openxmlformats.org/officeDocument/2006/relationships/image" Target="../media/image1038.jpg"/><Relationship Id="rId46" Type="http://schemas.openxmlformats.org/officeDocument/2006/relationships/image" Target="../media/image1046.jpg"/><Relationship Id="rId59" Type="http://schemas.openxmlformats.org/officeDocument/2006/relationships/image" Target="../media/image1059.jpg"/><Relationship Id="rId67" Type="http://schemas.openxmlformats.org/officeDocument/2006/relationships/image" Target="../media/image82.png"/><Relationship Id="rId20" Type="http://schemas.openxmlformats.org/officeDocument/2006/relationships/image" Target="../media/image1020.png"/><Relationship Id="rId41" Type="http://schemas.openxmlformats.org/officeDocument/2006/relationships/image" Target="../media/image1041.jpg"/><Relationship Id="rId54" Type="http://schemas.openxmlformats.org/officeDocument/2006/relationships/image" Target="../media/image1054.jpg"/><Relationship Id="rId62" Type="http://schemas.openxmlformats.org/officeDocument/2006/relationships/image" Target="../media/image1062.jpg"/><Relationship Id="rId70" Type="http://schemas.openxmlformats.org/officeDocument/2006/relationships/image" Target="../media/image10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6.png"/><Relationship Id="rId15" Type="http://schemas.openxmlformats.org/officeDocument/2006/relationships/image" Target="../media/image1015.png"/><Relationship Id="rId23" Type="http://schemas.openxmlformats.org/officeDocument/2006/relationships/image" Target="../media/image1023.png"/><Relationship Id="rId28" Type="http://schemas.openxmlformats.org/officeDocument/2006/relationships/image" Target="../media/image1028.png"/><Relationship Id="rId36" Type="http://schemas.openxmlformats.org/officeDocument/2006/relationships/image" Target="../media/image1036.png"/><Relationship Id="rId49" Type="http://schemas.openxmlformats.org/officeDocument/2006/relationships/image" Target="../media/image1049.jpg"/><Relationship Id="rId57" Type="http://schemas.openxmlformats.org/officeDocument/2006/relationships/image" Target="../media/image1057.jpg"/><Relationship Id="rId10" Type="http://schemas.openxmlformats.org/officeDocument/2006/relationships/image" Target="../media/image1010.png"/><Relationship Id="rId31" Type="http://schemas.openxmlformats.org/officeDocument/2006/relationships/image" Target="../media/image1031.png"/><Relationship Id="rId44" Type="http://schemas.openxmlformats.org/officeDocument/2006/relationships/image" Target="../media/image1044.jpg"/><Relationship Id="rId52" Type="http://schemas.openxmlformats.org/officeDocument/2006/relationships/image" Target="../media/image1052.jpg"/><Relationship Id="rId60" Type="http://schemas.openxmlformats.org/officeDocument/2006/relationships/image" Target="../media/image1060.jpg"/><Relationship Id="rId65" Type="http://schemas.openxmlformats.org/officeDocument/2006/relationships/image" Target="../media/image1065.png"/><Relationship Id="rId4" Type="http://schemas.openxmlformats.org/officeDocument/2006/relationships/image" Target="../media/image1004.png"/><Relationship Id="rId9" Type="http://schemas.openxmlformats.org/officeDocument/2006/relationships/image" Target="../media/image1009.png"/><Relationship Id="rId13" Type="http://schemas.openxmlformats.org/officeDocument/2006/relationships/image" Target="../media/image1013.png"/><Relationship Id="rId18" Type="http://schemas.openxmlformats.org/officeDocument/2006/relationships/image" Target="../media/image1018.png"/><Relationship Id="rId39" Type="http://schemas.openxmlformats.org/officeDocument/2006/relationships/image" Target="../media/image1039.jpg"/><Relationship Id="rId34" Type="http://schemas.openxmlformats.org/officeDocument/2006/relationships/image" Target="../media/image1034.png"/><Relationship Id="rId50" Type="http://schemas.openxmlformats.org/officeDocument/2006/relationships/image" Target="../media/image1050.jpg"/><Relationship Id="rId55" Type="http://schemas.openxmlformats.org/officeDocument/2006/relationships/image" Target="../media/image105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82.png"/><Relationship Id="rId18" Type="http://schemas.openxmlformats.org/officeDocument/2006/relationships/image" Target="../media/image1087.png"/><Relationship Id="rId26" Type="http://schemas.openxmlformats.org/officeDocument/2006/relationships/image" Target="../media/image1094.png"/><Relationship Id="rId39" Type="http://schemas.openxmlformats.org/officeDocument/2006/relationships/image" Target="../media/image1107.png"/><Relationship Id="rId21" Type="http://schemas.openxmlformats.org/officeDocument/2006/relationships/image" Target="../media/image1090.png"/><Relationship Id="rId34" Type="http://schemas.openxmlformats.org/officeDocument/2006/relationships/image" Target="../media/image1102.png"/><Relationship Id="rId42" Type="http://schemas.openxmlformats.org/officeDocument/2006/relationships/image" Target="../media/image1110.png"/><Relationship Id="rId7" Type="http://schemas.openxmlformats.org/officeDocument/2006/relationships/image" Target="../media/image1076.png"/><Relationship Id="rId2" Type="http://schemas.openxmlformats.org/officeDocument/2006/relationships/image" Target="../media/image1071.jpg"/><Relationship Id="rId16" Type="http://schemas.openxmlformats.org/officeDocument/2006/relationships/image" Target="../media/image1085.png"/><Relationship Id="rId20" Type="http://schemas.openxmlformats.org/officeDocument/2006/relationships/image" Target="../media/image1089.png"/><Relationship Id="rId29" Type="http://schemas.openxmlformats.org/officeDocument/2006/relationships/image" Target="../media/image1097.png"/><Relationship Id="rId41" Type="http://schemas.openxmlformats.org/officeDocument/2006/relationships/image" Target="../media/image1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5.png"/><Relationship Id="rId11" Type="http://schemas.openxmlformats.org/officeDocument/2006/relationships/image" Target="../media/image1080.png"/><Relationship Id="rId24" Type="http://schemas.openxmlformats.org/officeDocument/2006/relationships/image" Target="../media/image1093.png"/><Relationship Id="rId32" Type="http://schemas.openxmlformats.org/officeDocument/2006/relationships/image" Target="../media/image1100.png"/><Relationship Id="rId37" Type="http://schemas.openxmlformats.org/officeDocument/2006/relationships/image" Target="../media/image1105.png"/><Relationship Id="rId40" Type="http://schemas.openxmlformats.org/officeDocument/2006/relationships/image" Target="../media/image1108.png"/><Relationship Id="rId5" Type="http://schemas.openxmlformats.org/officeDocument/2006/relationships/image" Target="../media/image1074.png"/><Relationship Id="rId15" Type="http://schemas.openxmlformats.org/officeDocument/2006/relationships/image" Target="../media/image1084.png"/><Relationship Id="rId23" Type="http://schemas.openxmlformats.org/officeDocument/2006/relationships/image" Target="../media/image1092.png"/><Relationship Id="rId28" Type="http://schemas.openxmlformats.org/officeDocument/2006/relationships/image" Target="../media/image1096.png"/><Relationship Id="rId36" Type="http://schemas.openxmlformats.org/officeDocument/2006/relationships/image" Target="../media/image1104.png"/><Relationship Id="rId10" Type="http://schemas.openxmlformats.org/officeDocument/2006/relationships/image" Target="../media/image1079.png"/><Relationship Id="rId19" Type="http://schemas.openxmlformats.org/officeDocument/2006/relationships/image" Target="../media/image1088.png"/><Relationship Id="rId31" Type="http://schemas.openxmlformats.org/officeDocument/2006/relationships/image" Target="../media/image1099.png"/><Relationship Id="rId44" Type="http://schemas.openxmlformats.org/officeDocument/2006/relationships/image" Target="../media/image1112.jpg"/><Relationship Id="rId4" Type="http://schemas.openxmlformats.org/officeDocument/2006/relationships/image" Target="../media/image1073.png"/><Relationship Id="rId9" Type="http://schemas.openxmlformats.org/officeDocument/2006/relationships/image" Target="../media/image1078.png"/><Relationship Id="rId14" Type="http://schemas.openxmlformats.org/officeDocument/2006/relationships/image" Target="../media/image1083.png"/><Relationship Id="rId22" Type="http://schemas.openxmlformats.org/officeDocument/2006/relationships/image" Target="../media/image1091.png"/><Relationship Id="rId27" Type="http://schemas.openxmlformats.org/officeDocument/2006/relationships/image" Target="../media/image1095.png"/><Relationship Id="rId30" Type="http://schemas.openxmlformats.org/officeDocument/2006/relationships/image" Target="../media/image1098.png"/><Relationship Id="rId35" Type="http://schemas.openxmlformats.org/officeDocument/2006/relationships/image" Target="../media/image1103.png"/><Relationship Id="rId43" Type="http://schemas.openxmlformats.org/officeDocument/2006/relationships/image" Target="../media/image1111.jpg"/><Relationship Id="rId8" Type="http://schemas.openxmlformats.org/officeDocument/2006/relationships/image" Target="../media/image1077.png"/><Relationship Id="rId3" Type="http://schemas.openxmlformats.org/officeDocument/2006/relationships/image" Target="../media/image1072.png"/><Relationship Id="rId12" Type="http://schemas.openxmlformats.org/officeDocument/2006/relationships/image" Target="../media/image1081.png"/><Relationship Id="rId17" Type="http://schemas.openxmlformats.org/officeDocument/2006/relationships/image" Target="../media/image1086.png"/><Relationship Id="rId25" Type="http://schemas.openxmlformats.org/officeDocument/2006/relationships/image" Target="../media/image69.png"/><Relationship Id="rId33" Type="http://schemas.openxmlformats.org/officeDocument/2006/relationships/image" Target="../media/image1101.png"/><Relationship Id="rId38" Type="http://schemas.openxmlformats.org/officeDocument/2006/relationships/image" Target="../media/image110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3.png"/><Relationship Id="rId18" Type="http://schemas.openxmlformats.org/officeDocument/2006/relationships/image" Target="../media/image1087.png"/><Relationship Id="rId26" Type="http://schemas.openxmlformats.org/officeDocument/2006/relationships/image" Target="../media/image1094.png"/><Relationship Id="rId39" Type="http://schemas.openxmlformats.org/officeDocument/2006/relationships/image" Target="../media/image1107.png"/><Relationship Id="rId21" Type="http://schemas.openxmlformats.org/officeDocument/2006/relationships/image" Target="../media/image1090.png"/><Relationship Id="rId34" Type="http://schemas.openxmlformats.org/officeDocument/2006/relationships/image" Target="../media/image1102.png"/><Relationship Id="rId42" Type="http://schemas.openxmlformats.org/officeDocument/2006/relationships/image" Target="../media/image1118.png"/><Relationship Id="rId7" Type="http://schemas.openxmlformats.org/officeDocument/2006/relationships/image" Target="../media/image1076.png"/><Relationship Id="rId2" Type="http://schemas.openxmlformats.org/officeDocument/2006/relationships/image" Target="../media/image1071.jpg"/><Relationship Id="rId16" Type="http://schemas.openxmlformats.org/officeDocument/2006/relationships/image" Target="../media/image1085.png"/><Relationship Id="rId29" Type="http://schemas.openxmlformats.org/officeDocument/2006/relationships/image" Target="../media/image10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5.png"/><Relationship Id="rId11" Type="http://schemas.openxmlformats.org/officeDocument/2006/relationships/image" Target="../media/image1080.png"/><Relationship Id="rId24" Type="http://schemas.openxmlformats.org/officeDocument/2006/relationships/image" Target="../media/image1093.png"/><Relationship Id="rId32" Type="http://schemas.openxmlformats.org/officeDocument/2006/relationships/image" Target="../media/image1100.png"/><Relationship Id="rId37" Type="http://schemas.openxmlformats.org/officeDocument/2006/relationships/image" Target="../media/image1105.png"/><Relationship Id="rId40" Type="http://schemas.openxmlformats.org/officeDocument/2006/relationships/image" Target="../media/image1108.png"/><Relationship Id="rId45" Type="http://schemas.openxmlformats.org/officeDocument/2006/relationships/image" Target="../media/image1121.jpg"/><Relationship Id="rId5" Type="http://schemas.openxmlformats.org/officeDocument/2006/relationships/image" Target="../media/image1074.png"/><Relationship Id="rId15" Type="http://schemas.openxmlformats.org/officeDocument/2006/relationships/image" Target="../media/image1114.png"/><Relationship Id="rId23" Type="http://schemas.openxmlformats.org/officeDocument/2006/relationships/image" Target="../media/image1092.png"/><Relationship Id="rId28" Type="http://schemas.openxmlformats.org/officeDocument/2006/relationships/image" Target="../media/image1096.png"/><Relationship Id="rId36" Type="http://schemas.openxmlformats.org/officeDocument/2006/relationships/image" Target="../media/image1116.png"/><Relationship Id="rId10" Type="http://schemas.openxmlformats.org/officeDocument/2006/relationships/image" Target="../media/image1079.png"/><Relationship Id="rId19" Type="http://schemas.openxmlformats.org/officeDocument/2006/relationships/image" Target="../media/image1088.png"/><Relationship Id="rId31" Type="http://schemas.openxmlformats.org/officeDocument/2006/relationships/image" Target="../media/image1099.png"/><Relationship Id="rId44" Type="http://schemas.openxmlformats.org/officeDocument/2006/relationships/image" Target="../media/image1120.jpg"/><Relationship Id="rId4" Type="http://schemas.openxmlformats.org/officeDocument/2006/relationships/image" Target="../media/image1073.png"/><Relationship Id="rId9" Type="http://schemas.openxmlformats.org/officeDocument/2006/relationships/image" Target="../media/image1078.png"/><Relationship Id="rId14" Type="http://schemas.openxmlformats.org/officeDocument/2006/relationships/image" Target="../media/image1083.png"/><Relationship Id="rId22" Type="http://schemas.openxmlformats.org/officeDocument/2006/relationships/image" Target="../media/image1091.png"/><Relationship Id="rId27" Type="http://schemas.openxmlformats.org/officeDocument/2006/relationships/image" Target="../media/image1095.png"/><Relationship Id="rId30" Type="http://schemas.openxmlformats.org/officeDocument/2006/relationships/image" Target="../media/image1098.png"/><Relationship Id="rId35" Type="http://schemas.openxmlformats.org/officeDocument/2006/relationships/image" Target="../media/image1103.png"/><Relationship Id="rId43" Type="http://schemas.openxmlformats.org/officeDocument/2006/relationships/image" Target="../media/image1119.jpg"/><Relationship Id="rId8" Type="http://schemas.openxmlformats.org/officeDocument/2006/relationships/image" Target="../media/image1077.png"/><Relationship Id="rId3" Type="http://schemas.openxmlformats.org/officeDocument/2006/relationships/image" Target="../media/image1072.png"/><Relationship Id="rId12" Type="http://schemas.openxmlformats.org/officeDocument/2006/relationships/image" Target="../media/image1081.png"/><Relationship Id="rId17" Type="http://schemas.openxmlformats.org/officeDocument/2006/relationships/image" Target="../media/image1086.png"/><Relationship Id="rId25" Type="http://schemas.openxmlformats.org/officeDocument/2006/relationships/image" Target="../media/image1115.png"/><Relationship Id="rId33" Type="http://schemas.openxmlformats.org/officeDocument/2006/relationships/image" Target="../media/image1101.png"/><Relationship Id="rId38" Type="http://schemas.openxmlformats.org/officeDocument/2006/relationships/image" Target="../media/image1106.png"/><Relationship Id="rId20" Type="http://schemas.openxmlformats.org/officeDocument/2006/relationships/image" Target="../media/image1089.png"/><Relationship Id="rId41" Type="http://schemas.openxmlformats.org/officeDocument/2006/relationships/image" Target="../media/image1117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43.png"/><Relationship Id="rId21" Type="http://schemas.openxmlformats.org/officeDocument/2006/relationships/image" Target="../media/image1138.png"/><Relationship Id="rId42" Type="http://schemas.openxmlformats.org/officeDocument/2006/relationships/image" Target="../media/image1159.png"/><Relationship Id="rId47" Type="http://schemas.openxmlformats.org/officeDocument/2006/relationships/image" Target="../media/image1164.png"/><Relationship Id="rId63" Type="http://schemas.openxmlformats.org/officeDocument/2006/relationships/image" Target="../media/image1180.png"/><Relationship Id="rId68" Type="http://schemas.openxmlformats.org/officeDocument/2006/relationships/image" Target="../media/image1185.png"/><Relationship Id="rId84" Type="http://schemas.openxmlformats.org/officeDocument/2006/relationships/image" Target="../media/image1201.png"/><Relationship Id="rId89" Type="http://schemas.openxmlformats.org/officeDocument/2006/relationships/image" Target="../media/image725.png"/><Relationship Id="rId16" Type="http://schemas.openxmlformats.org/officeDocument/2006/relationships/image" Target="../media/image1133.png"/><Relationship Id="rId11" Type="http://schemas.openxmlformats.org/officeDocument/2006/relationships/image" Target="../media/image1129.png"/><Relationship Id="rId32" Type="http://schemas.openxmlformats.org/officeDocument/2006/relationships/image" Target="../media/image1149.png"/><Relationship Id="rId37" Type="http://schemas.openxmlformats.org/officeDocument/2006/relationships/image" Target="../media/image1154.png"/><Relationship Id="rId53" Type="http://schemas.openxmlformats.org/officeDocument/2006/relationships/image" Target="../media/image1170.png"/><Relationship Id="rId58" Type="http://schemas.openxmlformats.org/officeDocument/2006/relationships/image" Target="../media/image1175.png"/><Relationship Id="rId74" Type="http://schemas.openxmlformats.org/officeDocument/2006/relationships/image" Target="../media/image1191.png"/><Relationship Id="rId79" Type="http://schemas.openxmlformats.org/officeDocument/2006/relationships/image" Target="../media/image1196.png"/><Relationship Id="rId5" Type="http://schemas.openxmlformats.org/officeDocument/2006/relationships/image" Target="../media/image1123.png"/><Relationship Id="rId90" Type="http://schemas.openxmlformats.org/officeDocument/2006/relationships/image" Target="../media/image971.png"/><Relationship Id="rId14" Type="http://schemas.openxmlformats.org/officeDocument/2006/relationships/image" Target="../media/image1131.png"/><Relationship Id="rId22" Type="http://schemas.openxmlformats.org/officeDocument/2006/relationships/image" Target="../media/image1139.png"/><Relationship Id="rId27" Type="http://schemas.openxmlformats.org/officeDocument/2006/relationships/image" Target="../media/image1144.png"/><Relationship Id="rId30" Type="http://schemas.openxmlformats.org/officeDocument/2006/relationships/image" Target="../media/image1147.png"/><Relationship Id="rId35" Type="http://schemas.openxmlformats.org/officeDocument/2006/relationships/image" Target="../media/image1152.png"/><Relationship Id="rId43" Type="http://schemas.openxmlformats.org/officeDocument/2006/relationships/image" Target="../media/image1160.png"/><Relationship Id="rId48" Type="http://schemas.openxmlformats.org/officeDocument/2006/relationships/image" Target="../media/image1165.png"/><Relationship Id="rId56" Type="http://schemas.openxmlformats.org/officeDocument/2006/relationships/image" Target="../media/image1173.png"/><Relationship Id="rId64" Type="http://schemas.openxmlformats.org/officeDocument/2006/relationships/image" Target="../media/image1181.png"/><Relationship Id="rId69" Type="http://schemas.openxmlformats.org/officeDocument/2006/relationships/image" Target="../media/image1186.png"/><Relationship Id="rId77" Type="http://schemas.openxmlformats.org/officeDocument/2006/relationships/image" Target="../media/image1194.png"/><Relationship Id="rId8" Type="http://schemas.openxmlformats.org/officeDocument/2006/relationships/image" Target="../media/image1126.png"/><Relationship Id="rId51" Type="http://schemas.openxmlformats.org/officeDocument/2006/relationships/image" Target="../media/image1168.png"/><Relationship Id="rId72" Type="http://schemas.openxmlformats.org/officeDocument/2006/relationships/image" Target="../media/image1189.png"/><Relationship Id="rId80" Type="http://schemas.openxmlformats.org/officeDocument/2006/relationships/image" Target="../media/image1197.png"/><Relationship Id="rId85" Type="http://schemas.openxmlformats.org/officeDocument/2006/relationships/image" Target="../media/image1202.png"/><Relationship Id="rId3" Type="http://schemas.openxmlformats.org/officeDocument/2006/relationships/image" Target="../media/image1122.png"/><Relationship Id="rId12" Type="http://schemas.openxmlformats.org/officeDocument/2006/relationships/image" Target="../media/image1079.png"/><Relationship Id="rId17" Type="http://schemas.openxmlformats.org/officeDocument/2006/relationships/image" Target="../media/image1134.png"/><Relationship Id="rId25" Type="http://schemas.openxmlformats.org/officeDocument/2006/relationships/image" Target="../media/image1142.png"/><Relationship Id="rId33" Type="http://schemas.openxmlformats.org/officeDocument/2006/relationships/image" Target="../media/image1150.png"/><Relationship Id="rId38" Type="http://schemas.openxmlformats.org/officeDocument/2006/relationships/image" Target="../media/image1155.png"/><Relationship Id="rId46" Type="http://schemas.openxmlformats.org/officeDocument/2006/relationships/image" Target="../media/image1163.png"/><Relationship Id="rId59" Type="http://schemas.openxmlformats.org/officeDocument/2006/relationships/image" Target="../media/image1176.png"/><Relationship Id="rId67" Type="http://schemas.openxmlformats.org/officeDocument/2006/relationships/image" Target="../media/image1184.png"/><Relationship Id="rId20" Type="http://schemas.openxmlformats.org/officeDocument/2006/relationships/image" Target="../media/image1137.png"/><Relationship Id="rId41" Type="http://schemas.openxmlformats.org/officeDocument/2006/relationships/image" Target="../media/image1158.png"/><Relationship Id="rId54" Type="http://schemas.openxmlformats.org/officeDocument/2006/relationships/image" Target="../media/image1171.png"/><Relationship Id="rId62" Type="http://schemas.openxmlformats.org/officeDocument/2006/relationships/image" Target="../media/image1179.png"/><Relationship Id="rId70" Type="http://schemas.openxmlformats.org/officeDocument/2006/relationships/image" Target="../media/image1187.png"/><Relationship Id="rId75" Type="http://schemas.openxmlformats.org/officeDocument/2006/relationships/image" Target="../media/image1192.png"/><Relationship Id="rId83" Type="http://schemas.openxmlformats.org/officeDocument/2006/relationships/image" Target="../media/image1200.png"/><Relationship Id="rId88" Type="http://schemas.openxmlformats.org/officeDocument/2006/relationships/image" Target="../media/image1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4.png"/><Relationship Id="rId15" Type="http://schemas.openxmlformats.org/officeDocument/2006/relationships/image" Target="../media/image1132.png"/><Relationship Id="rId23" Type="http://schemas.openxmlformats.org/officeDocument/2006/relationships/image" Target="../media/image1140.png"/><Relationship Id="rId28" Type="http://schemas.openxmlformats.org/officeDocument/2006/relationships/image" Target="../media/image1145.png"/><Relationship Id="rId36" Type="http://schemas.openxmlformats.org/officeDocument/2006/relationships/image" Target="../media/image1153.png"/><Relationship Id="rId49" Type="http://schemas.openxmlformats.org/officeDocument/2006/relationships/image" Target="../media/image1166.png"/><Relationship Id="rId57" Type="http://schemas.openxmlformats.org/officeDocument/2006/relationships/image" Target="../media/image1174.png"/><Relationship Id="rId10" Type="http://schemas.openxmlformats.org/officeDocument/2006/relationships/image" Target="../media/image1128.png"/><Relationship Id="rId31" Type="http://schemas.openxmlformats.org/officeDocument/2006/relationships/image" Target="../media/image1148.png"/><Relationship Id="rId44" Type="http://schemas.openxmlformats.org/officeDocument/2006/relationships/image" Target="../media/image1161.png"/><Relationship Id="rId52" Type="http://schemas.openxmlformats.org/officeDocument/2006/relationships/image" Target="../media/image1169.png"/><Relationship Id="rId60" Type="http://schemas.openxmlformats.org/officeDocument/2006/relationships/image" Target="../media/image1177.png"/><Relationship Id="rId65" Type="http://schemas.openxmlformats.org/officeDocument/2006/relationships/image" Target="../media/image1182.png"/><Relationship Id="rId73" Type="http://schemas.openxmlformats.org/officeDocument/2006/relationships/image" Target="../media/image1190.png"/><Relationship Id="rId78" Type="http://schemas.openxmlformats.org/officeDocument/2006/relationships/image" Target="../media/image1195.png"/><Relationship Id="rId81" Type="http://schemas.openxmlformats.org/officeDocument/2006/relationships/image" Target="../media/image1198.png"/><Relationship Id="rId86" Type="http://schemas.openxmlformats.org/officeDocument/2006/relationships/image" Target="../media/image1203.png"/><Relationship Id="rId4" Type="http://schemas.openxmlformats.org/officeDocument/2006/relationships/image" Target="../media/image1114.png"/><Relationship Id="rId9" Type="http://schemas.openxmlformats.org/officeDocument/2006/relationships/image" Target="../media/image1127.png"/><Relationship Id="rId13" Type="http://schemas.openxmlformats.org/officeDocument/2006/relationships/image" Target="../media/image1130.png"/><Relationship Id="rId18" Type="http://schemas.openxmlformats.org/officeDocument/2006/relationships/image" Target="../media/image1135.png"/><Relationship Id="rId39" Type="http://schemas.openxmlformats.org/officeDocument/2006/relationships/image" Target="../media/image1156.png"/><Relationship Id="rId34" Type="http://schemas.openxmlformats.org/officeDocument/2006/relationships/image" Target="../media/image1151.png"/><Relationship Id="rId50" Type="http://schemas.openxmlformats.org/officeDocument/2006/relationships/image" Target="../media/image1167.png"/><Relationship Id="rId55" Type="http://schemas.openxmlformats.org/officeDocument/2006/relationships/image" Target="../media/image1172.png"/><Relationship Id="rId76" Type="http://schemas.openxmlformats.org/officeDocument/2006/relationships/image" Target="../media/image1193.png"/><Relationship Id="rId7" Type="http://schemas.openxmlformats.org/officeDocument/2006/relationships/image" Target="../media/image1125.png"/><Relationship Id="rId71" Type="http://schemas.openxmlformats.org/officeDocument/2006/relationships/image" Target="../media/image1188.png"/><Relationship Id="rId2" Type="http://schemas.openxmlformats.org/officeDocument/2006/relationships/image" Target="../media/image1072.png"/><Relationship Id="rId29" Type="http://schemas.openxmlformats.org/officeDocument/2006/relationships/image" Target="../media/image1146.png"/><Relationship Id="rId24" Type="http://schemas.openxmlformats.org/officeDocument/2006/relationships/image" Target="../media/image1141.png"/><Relationship Id="rId40" Type="http://schemas.openxmlformats.org/officeDocument/2006/relationships/image" Target="../media/image1157.png"/><Relationship Id="rId45" Type="http://schemas.openxmlformats.org/officeDocument/2006/relationships/image" Target="../media/image1162.png"/><Relationship Id="rId66" Type="http://schemas.openxmlformats.org/officeDocument/2006/relationships/image" Target="../media/image1183.png"/><Relationship Id="rId87" Type="http://schemas.openxmlformats.org/officeDocument/2006/relationships/image" Target="../media/image1204.png"/><Relationship Id="rId61" Type="http://schemas.openxmlformats.org/officeDocument/2006/relationships/image" Target="../media/image1178.png"/><Relationship Id="rId82" Type="http://schemas.openxmlformats.org/officeDocument/2006/relationships/image" Target="../media/image1199.png"/><Relationship Id="rId19" Type="http://schemas.openxmlformats.org/officeDocument/2006/relationships/image" Target="../media/image1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1.png"/><Relationship Id="rId13" Type="http://schemas.openxmlformats.org/officeDocument/2006/relationships/image" Target="../media/image1216.png"/><Relationship Id="rId18" Type="http://schemas.openxmlformats.org/officeDocument/2006/relationships/image" Target="../media/image1221.png"/><Relationship Id="rId3" Type="http://schemas.openxmlformats.org/officeDocument/2006/relationships/image" Target="../media/image1206.png"/><Relationship Id="rId21" Type="http://schemas.openxmlformats.org/officeDocument/2006/relationships/image" Target="../media/image1224.png"/><Relationship Id="rId7" Type="http://schemas.openxmlformats.org/officeDocument/2006/relationships/image" Target="../media/image1210.png"/><Relationship Id="rId12" Type="http://schemas.openxmlformats.org/officeDocument/2006/relationships/image" Target="../media/image1215.png"/><Relationship Id="rId17" Type="http://schemas.openxmlformats.org/officeDocument/2006/relationships/image" Target="../media/image1220.png"/><Relationship Id="rId2" Type="http://schemas.openxmlformats.org/officeDocument/2006/relationships/image" Target="../media/image1072.png"/><Relationship Id="rId16" Type="http://schemas.openxmlformats.org/officeDocument/2006/relationships/image" Target="../media/image1219.png"/><Relationship Id="rId20" Type="http://schemas.openxmlformats.org/officeDocument/2006/relationships/image" Target="../media/image12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9.png"/><Relationship Id="rId11" Type="http://schemas.openxmlformats.org/officeDocument/2006/relationships/image" Target="../media/image1214.png"/><Relationship Id="rId5" Type="http://schemas.openxmlformats.org/officeDocument/2006/relationships/image" Target="../media/image1208.png"/><Relationship Id="rId15" Type="http://schemas.openxmlformats.org/officeDocument/2006/relationships/image" Target="../media/image1218.png"/><Relationship Id="rId23" Type="http://schemas.openxmlformats.org/officeDocument/2006/relationships/image" Target="../media/image1226.png"/><Relationship Id="rId10" Type="http://schemas.openxmlformats.org/officeDocument/2006/relationships/image" Target="../media/image1213.png"/><Relationship Id="rId19" Type="http://schemas.openxmlformats.org/officeDocument/2006/relationships/image" Target="../media/image1222.png"/><Relationship Id="rId4" Type="http://schemas.openxmlformats.org/officeDocument/2006/relationships/image" Target="../media/image1207.png"/><Relationship Id="rId9" Type="http://schemas.openxmlformats.org/officeDocument/2006/relationships/image" Target="../media/image1212.png"/><Relationship Id="rId14" Type="http://schemas.openxmlformats.org/officeDocument/2006/relationships/image" Target="../media/image1217.png"/><Relationship Id="rId22" Type="http://schemas.openxmlformats.org/officeDocument/2006/relationships/image" Target="../media/image12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.jpg"/><Relationship Id="rId21" Type="http://schemas.openxmlformats.org/officeDocument/2006/relationships/image" Target="../media/image109.png"/><Relationship Id="rId42" Type="http://schemas.openxmlformats.org/officeDocument/2006/relationships/image" Target="../media/image130.png"/><Relationship Id="rId47" Type="http://schemas.openxmlformats.org/officeDocument/2006/relationships/image" Target="../media/image135.png"/><Relationship Id="rId63" Type="http://schemas.openxmlformats.org/officeDocument/2006/relationships/image" Target="../media/image151.png"/><Relationship Id="rId68" Type="http://schemas.openxmlformats.org/officeDocument/2006/relationships/image" Target="../media/image156.png"/><Relationship Id="rId84" Type="http://schemas.openxmlformats.org/officeDocument/2006/relationships/image" Target="../media/image172.png"/><Relationship Id="rId89" Type="http://schemas.openxmlformats.org/officeDocument/2006/relationships/image" Target="../media/image177.png"/><Relationship Id="rId112" Type="http://schemas.openxmlformats.org/officeDocument/2006/relationships/image" Target="../media/image200.png"/><Relationship Id="rId16" Type="http://schemas.openxmlformats.org/officeDocument/2006/relationships/image" Target="../media/image104.png"/><Relationship Id="rId107" Type="http://schemas.openxmlformats.org/officeDocument/2006/relationships/image" Target="../media/image195.png"/><Relationship Id="rId11" Type="http://schemas.openxmlformats.org/officeDocument/2006/relationships/image" Target="../media/image99.png"/><Relationship Id="rId32" Type="http://schemas.openxmlformats.org/officeDocument/2006/relationships/image" Target="../media/image120.png"/><Relationship Id="rId37" Type="http://schemas.openxmlformats.org/officeDocument/2006/relationships/image" Target="../media/image125.png"/><Relationship Id="rId53" Type="http://schemas.openxmlformats.org/officeDocument/2006/relationships/image" Target="../media/image141.png"/><Relationship Id="rId58" Type="http://schemas.openxmlformats.org/officeDocument/2006/relationships/image" Target="../media/image146.png"/><Relationship Id="rId74" Type="http://schemas.openxmlformats.org/officeDocument/2006/relationships/image" Target="../media/image162.png"/><Relationship Id="rId79" Type="http://schemas.openxmlformats.org/officeDocument/2006/relationships/image" Target="../media/image167.png"/><Relationship Id="rId102" Type="http://schemas.openxmlformats.org/officeDocument/2006/relationships/image" Target="../media/image190.png"/><Relationship Id="rId123" Type="http://schemas.openxmlformats.org/officeDocument/2006/relationships/image" Target="../media/image211.png"/><Relationship Id="rId128" Type="http://schemas.openxmlformats.org/officeDocument/2006/relationships/image" Target="../media/image216.png"/><Relationship Id="rId5" Type="http://schemas.openxmlformats.org/officeDocument/2006/relationships/image" Target="../media/image93.png"/><Relationship Id="rId90" Type="http://schemas.openxmlformats.org/officeDocument/2006/relationships/image" Target="../media/image178.png"/><Relationship Id="rId95" Type="http://schemas.openxmlformats.org/officeDocument/2006/relationships/image" Target="../media/image183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43" Type="http://schemas.openxmlformats.org/officeDocument/2006/relationships/image" Target="../media/image131.png"/><Relationship Id="rId48" Type="http://schemas.openxmlformats.org/officeDocument/2006/relationships/image" Target="../media/image136.png"/><Relationship Id="rId64" Type="http://schemas.openxmlformats.org/officeDocument/2006/relationships/image" Target="../media/image152.png"/><Relationship Id="rId69" Type="http://schemas.openxmlformats.org/officeDocument/2006/relationships/image" Target="../media/image157.png"/><Relationship Id="rId113" Type="http://schemas.openxmlformats.org/officeDocument/2006/relationships/image" Target="../media/image201.png"/><Relationship Id="rId118" Type="http://schemas.openxmlformats.org/officeDocument/2006/relationships/image" Target="../media/image206.jpg"/><Relationship Id="rId80" Type="http://schemas.openxmlformats.org/officeDocument/2006/relationships/image" Target="../media/image168.png"/><Relationship Id="rId85" Type="http://schemas.openxmlformats.org/officeDocument/2006/relationships/image" Target="../media/image173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33" Type="http://schemas.openxmlformats.org/officeDocument/2006/relationships/image" Target="../media/image121.png"/><Relationship Id="rId38" Type="http://schemas.openxmlformats.org/officeDocument/2006/relationships/image" Target="../media/image126.png"/><Relationship Id="rId59" Type="http://schemas.openxmlformats.org/officeDocument/2006/relationships/image" Target="../media/image147.png"/><Relationship Id="rId103" Type="http://schemas.openxmlformats.org/officeDocument/2006/relationships/image" Target="../media/image191.png"/><Relationship Id="rId108" Type="http://schemas.openxmlformats.org/officeDocument/2006/relationships/image" Target="../media/image196.png"/><Relationship Id="rId124" Type="http://schemas.openxmlformats.org/officeDocument/2006/relationships/image" Target="../media/image212.png"/><Relationship Id="rId129" Type="http://schemas.openxmlformats.org/officeDocument/2006/relationships/image" Target="../media/image217.png"/><Relationship Id="rId54" Type="http://schemas.openxmlformats.org/officeDocument/2006/relationships/image" Target="../media/image142.png"/><Relationship Id="rId70" Type="http://schemas.openxmlformats.org/officeDocument/2006/relationships/image" Target="../media/image158.png"/><Relationship Id="rId75" Type="http://schemas.openxmlformats.org/officeDocument/2006/relationships/image" Target="../media/image163.png"/><Relationship Id="rId91" Type="http://schemas.openxmlformats.org/officeDocument/2006/relationships/image" Target="../media/image179.png"/><Relationship Id="rId96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49" Type="http://schemas.openxmlformats.org/officeDocument/2006/relationships/image" Target="../media/image137.png"/><Relationship Id="rId114" Type="http://schemas.openxmlformats.org/officeDocument/2006/relationships/image" Target="../media/image202.png"/><Relationship Id="rId119" Type="http://schemas.openxmlformats.org/officeDocument/2006/relationships/image" Target="../media/image207.jpg"/><Relationship Id="rId44" Type="http://schemas.openxmlformats.org/officeDocument/2006/relationships/image" Target="../media/image132.png"/><Relationship Id="rId60" Type="http://schemas.openxmlformats.org/officeDocument/2006/relationships/image" Target="../media/image148.png"/><Relationship Id="rId65" Type="http://schemas.openxmlformats.org/officeDocument/2006/relationships/image" Target="../media/image153.png"/><Relationship Id="rId81" Type="http://schemas.openxmlformats.org/officeDocument/2006/relationships/image" Target="../media/image169.png"/><Relationship Id="rId86" Type="http://schemas.openxmlformats.org/officeDocument/2006/relationships/image" Target="../media/image174.png"/><Relationship Id="rId130" Type="http://schemas.openxmlformats.org/officeDocument/2006/relationships/image" Target="../media/image218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9" Type="http://schemas.openxmlformats.org/officeDocument/2006/relationships/image" Target="../media/image127.png"/><Relationship Id="rId109" Type="http://schemas.openxmlformats.org/officeDocument/2006/relationships/image" Target="../media/image197.png"/><Relationship Id="rId34" Type="http://schemas.openxmlformats.org/officeDocument/2006/relationships/image" Target="../media/image122.png"/><Relationship Id="rId50" Type="http://schemas.openxmlformats.org/officeDocument/2006/relationships/image" Target="../media/image138.png"/><Relationship Id="rId55" Type="http://schemas.openxmlformats.org/officeDocument/2006/relationships/image" Target="../media/image143.png"/><Relationship Id="rId76" Type="http://schemas.openxmlformats.org/officeDocument/2006/relationships/image" Target="../media/image164.png"/><Relationship Id="rId97" Type="http://schemas.openxmlformats.org/officeDocument/2006/relationships/image" Target="../media/image185.png"/><Relationship Id="rId104" Type="http://schemas.openxmlformats.org/officeDocument/2006/relationships/image" Target="../media/image192.png"/><Relationship Id="rId120" Type="http://schemas.openxmlformats.org/officeDocument/2006/relationships/image" Target="../media/image208.jpg"/><Relationship Id="rId125" Type="http://schemas.openxmlformats.org/officeDocument/2006/relationships/image" Target="../media/image213.png"/><Relationship Id="rId7" Type="http://schemas.openxmlformats.org/officeDocument/2006/relationships/image" Target="../media/image95.png"/><Relationship Id="rId71" Type="http://schemas.openxmlformats.org/officeDocument/2006/relationships/image" Target="../media/image159.png"/><Relationship Id="rId92" Type="http://schemas.openxmlformats.org/officeDocument/2006/relationships/image" Target="../media/image180.png"/><Relationship Id="rId2" Type="http://schemas.openxmlformats.org/officeDocument/2006/relationships/image" Target="../media/image90.png"/><Relationship Id="rId29" Type="http://schemas.openxmlformats.org/officeDocument/2006/relationships/image" Target="../media/image117.png"/><Relationship Id="rId24" Type="http://schemas.openxmlformats.org/officeDocument/2006/relationships/image" Target="../media/image112.png"/><Relationship Id="rId40" Type="http://schemas.openxmlformats.org/officeDocument/2006/relationships/image" Target="../media/image128.png"/><Relationship Id="rId45" Type="http://schemas.openxmlformats.org/officeDocument/2006/relationships/image" Target="../media/image133.png"/><Relationship Id="rId66" Type="http://schemas.openxmlformats.org/officeDocument/2006/relationships/image" Target="../media/image154.png"/><Relationship Id="rId87" Type="http://schemas.openxmlformats.org/officeDocument/2006/relationships/image" Target="../media/image175.png"/><Relationship Id="rId110" Type="http://schemas.openxmlformats.org/officeDocument/2006/relationships/image" Target="../media/image198.png"/><Relationship Id="rId115" Type="http://schemas.openxmlformats.org/officeDocument/2006/relationships/image" Target="../media/image203.png"/><Relationship Id="rId61" Type="http://schemas.openxmlformats.org/officeDocument/2006/relationships/image" Target="../media/image149.png"/><Relationship Id="rId82" Type="http://schemas.openxmlformats.org/officeDocument/2006/relationships/image" Target="../media/image170.png"/><Relationship Id="rId19" Type="http://schemas.openxmlformats.org/officeDocument/2006/relationships/image" Target="../media/image107.png"/><Relationship Id="rId14" Type="http://schemas.openxmlformats.org/officeDocument/2006/relationships/image" Target="../media/image102.png"/><Relationship Id="rId30" Type="http://schemas.openxmlformats.org/officeDocument/2006/relationships/image" Target="../media/image118.png"/><Relationship Id="rId35" Type="http://schemas.openxmlformats.org/officeDocument/2006/relationships/image" Target="../media/image123.png"/><Relationship Id="rId56" Type="http://schemas.openxmlformats.org/officeDocument/2006/relationships/image" Target="../media/image144.png"/><Relationship Id="rId77" Type="http://schemas.openxmlformats.org/officeDocument/2006/relationships/image" Target="../media/image165.png"/><Relationship Id="rId100" Type="http://schemas.openxmlformats.org/officeDocument/2006/relationships/image" Target="../media/image188.png"/><Relationship Id="rId105" Type="http://schemas.openxmlformats.org/officeDocument/2006/relationships/image" Target="../media/image193.png"/><Relationship Id="rId126" Type="http://schemas.openxmlformats.org/officeDocument/2006/relationships/image" Target="../media/image214.png"/><Relationship Id="rId8" Type="http://schemas.openxmlformats.org/officeDocument/2006/relationships/image" Target="../media/image96.png"/><Relationship Id="rId51" Type="http://schemas.openxmlformats.org/officeDocument/2006/relationships/image" Target="../media/image139.png"/><Relationship Id="rId72" Type="http://schemas.openxmlformats.org/officeDocument/2006/relationships/image" Target="../media/image160.png"/><Relationship Id="rId93" Type="http://schemas.openxmlformats.org/officeDocument/2006/relationships/image" Target="../media/image181.png"/><Relationship Id="rId98" Type="http://schemas.openxmlformats.org/officeDocument/2006/relationships/image" Target="../media/image186.png"/><Relationship Id="rId121" Type="http://schemas.openxmlformats.org/officeDocument/2006/relationships/image" Target="../media/image209.png"/><Relationship Id="rId3" Type="http://schemas.openxmlformats.org/officeDocument/2006/relationships/image" Target="../media/image91.png"/><Relationship Id="rId25" Type="http://schemas.openxmlformats.org/officeDocument/2006/relationships/image" Target="../media/image113.png"/><Relationship Id="rId46" Type="http://schemas.openxmlformats.org/officeDocument/2006/relationships/image" Target="../media/image134.png"/><Relationship Id="rId67" Type="http://schemas.openxmlformats.org/officeDocument/2006/relationships/image" Target="../media/image155.png"/><Relationship Id="rId116" Type="http://schemas.openxmlformats.org/officeDocument/2006/relationships/image" Target="../media/image204.png"/><Relationship Id="rId20" Type="http://schemas.openxmlformats.org/officeDocument/2006/relationships/image" Target="../media/image108.png"/><Relationship Id="rId41" Type="http://schemas.openxmlformats.org/officeDocument/2006/relationships/image" Target="../media/image129.png"/><Relationship Id="rId62" Type="http://schemas.openxmlformats.org/officeDocument/2006/relationships/image" Target="../media/image150.png"/><Relationship Id="rId83" Type="http://schemas.openxmlformats.org/officeDocument/2006/relationships/image" Target="../media/image171.png"/><Relationship Id="rId88" Type="http://schemas.openxmlformats.org/officeDocument/2006/relationships/image" Target="../media/image176.png"/><Relationship Id="rId111" Type="http://schemas.openxmlformats.org/officeDocument/2006/relationships/image" Target="../media/image199.png"/><Relationship Id="rId15" Type="http://schemas.openxmlformats.org/officeDocument/2006/relationships/image" Target="../media/image103.png"/><Relationship Id="rId36" Type="http://schemas.openxmlformats.org/officeDocument/2006/relationships/image" Target="../media/image124.png"/><Relationship Id="rId57" Type="http://schemas.openxmlformats.org/officeDocument/2006/relationships/image" Target="../media/image145.png"/><Relationship Id="rId106" Type="http://schemas.openxmlformats.org/officeDocument/2006/relationships/image" Target="../media/image194.png"/><Relationship Id="rId127" Type="http://schemas.openxmlformats.org/officeDocument/2006/relationships/image" Target="../media/image215.png"/><Relationship Id="rId10" Type="http://schemas.openxmlformats.org/officeDocument/2006/relationships/image" Target="../media/image98.png"/><Relationship Id="rId31" Type="http://schemas.openxmlformats.org/officeDocument/2006/relationships/image" Target="../media/image119.png"/><Relationship Id="rId52" Type="http://schemas.openxmlformats.org/officeDocument/2006/relationships/image" Target="../media/image140.png"/><Relationship Id="rId73" Type="http://schemas.openxmlformats.org/officeDocument/2006/relationships/image" Target="../media/image161.png"/><Relationship Id="rId78" Type="http://schemas.openxmlformats.org/officeDocument/2006/relationships/image" Target="../media/image166.png"/><Relationship Id="rId94" Type="http://schemas.openxmlformats.org/officeDocument/2006/relationships/image" Target="../media/image182.png"/><Relationship Id="rId99" Type="http://schemas.openxmlformats.org/officeDocument/2006/relationships/image" Target="../media/image187.png"/><Relationship Id="rId101" Type="http://schemas.openxmlformats.org/officeDocument/2006/relationships/image" Target="../media/image189.png"/><Relationship Id="rId122" Type="http://schemas.openxmlformats.org/officeDocument/2006/relationships/image" Target="../media/image210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26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.png"/><Relationship Id="rId21" Type="http://schemas.openxmlformats.org/officeDocument/2006/relationships/image" Target="../media/image238.png"/><Relationship Id="rId42" Type="http://schemas.openxmlformats.org/officeDocument/2006/relationships/image" Target="../media/image259.png"/><Relationship Id="rId47" Type="http://schemas.openxmlformats.org/officeDocument/2006/relationships/image" Target="../media/image264.png"/><Relationship Id="rId63" Type="http://schemas.openxmlformats.org/officeDocument/2006/relationships/image" Target="../media/image280.png"/><Relationship Id="rId68" Type="http://schemas.openxmlformats.org/officeDocument/2006/relationships/image" Target="../media/image285.png"/><Relationship Id="rId84" Type="http://schemas.openxmlformats.org/officeDocument/2006/relationships/image" Target="../media/image301.png"/><Relationship Id="rId89" Type="http://schemas.openxmlformats.org/officeDocument/2006/relationships/image" Target="../media/image306.png"/><Relationship Id="rId112" Type="http://schemas.openxmlformats.org/officeDocument/2006/relationships/image" Target="../media/image329.png"/><Relationship Id="rId16" Type="http://schemas.openxmlformats.org/officeDocument/2006/relationships/image" Target="../media/image233.png"/><Relationship Id="rId107" Type="http://schemas.openxmlformats.org/officeDocument/2006/relationships/image" Target="../media/image324.png"/><Relationship Id="rId11" Type="http://schemas.openxmlformats.org/officeDocument/2006/relationships/image" Target="../media/image228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53" Type="http://schemas.openxmlformats.org/officeDocument/2006/relationships/image" Target="../media/image270.png"/><Relationship Id="rId58" Type="http://schemas.openxmlformats.org/officeDocument/2006/relationships/image" Target="../media/image275.png"/><Relationship Id="rId74" Type="http://schemas.openxmlformats.org/officeDocument/2006/relationships/image" Target="../media/image291.png"/><Relationship Id="rId79" Type="http://schemas.openxmlformats.org/officeDocument/2006/relationships/image" Target="../media/image296.png"/><Relationship Id="rId102" Type="http://schemas.openxmlformats.org/officeDocument/2006/relationships/image" Target="../media/image319.png"/><Relationship Id="rId123" Type="http://schemas.openxmlformats.org/officeDocument/2006/relationships/image" Target="../media/image340.png"/><Relationship Id="rId128" Type="http://schemas.openxmlformats.org/officeDocument/2006/relationships/image" Target="../media/image345.png"/><Relationship Id="rId5" Type="http://schemas.openxmlformats.org/officeDocument/2006/relationships/image" Target="../media/image222.png"/><Relationship Id="rId90" Type="http://schemas.openxmlformats.org/officeDocument/2006/relationships/image" Target="../media/image307.png"/><Relationship Id="rId95" Type="http://schemas.openxmlformats.org/officeDocument/2006/relationships/image" Target="../media/image312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43" Type="http://schemas.openxmlformats.org/officeDocument/2006/relationships/image" Target="../media/image260.png"/><Relationship Id="rId48" Type="http://schemas.openxmlformats.org/officeDocument/2006/relationships/image" Target="../media/image265.png"/><Relationship Id="rId64" Type="http://schemas.openxmlformats.org/officeDocument/2006/relationships/image" Target="../media/image281.png"/><Relationship Id="rId69" Type="http://schemas.openxmlformats.org/officeDocument/2006/relationships/image" Target="../media/image286.png"/><Relationship Id="rId113" Type="http://schemas.openxmlformats.org/officeDocument/2006/relationships/image" Target="../media/image330.png"/><Relationship Id="rId118" Type="http://schemas.openxmlformats.org/officeDocument/2006/relationships/image" Target="../media/image335.png"/><Relationship Id="rId80" Type="http://schemas.openxmlformats.org/officeDocument/2006/relationships/image" Target="../media/image297.png"/><Relationship Id="rId85" Type="http://schemas.openxmlformats.org/officeDocument/2006/relationships/image" Target="../media/image302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59" Type="http://schemas.openxmlformats.org/officeDocument/2006/relationships/image" Target="../media/image276.png"/><Relationship Id="rId103" Type="http://schemas.openxmlformats.org/officeDocument/2006/relationships/image" Target="../media/image320.png"/><Relationship Id="rId108" Type="http://schemas.openxmlformats.org/officeDocument/2006/relationships/image" Target="../media/image325.png"/><Relationship Id="rId124" Type="http://schemas.openxmlformats.org/officeDocument/2006/relationships/image" Target="../media/image341.png"/><Relationship Id="rId129" Type="http://schemas.openxmlformats.org/officeDocument/2006/relationships/image" Target="../media/image217.png"/><Relationship Id="rId54" Type="http://schemas.openxmlformats.org/officeDocument/2006/relationships/image" Target="../media/image271.png"/><Relationship Id="rId70" Type="http://schemas.openxmlformats.org/officeDocument/2006/relationships/image" Target="../media/image287.png"/><Relationship Id="rId75" Type="http://schemas.openxmlformats.org/officeDocument/2006/relationships/image" Target="../media/image292.png"/><Relationship Id="rId91" Type="http://schemas.openxmlformats.org/officeDocument/2006/relationships/image" Target="../media/image308.png"/><Relationship Id="rId96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49" Type="http://schemas.openxmlformats.org/officeDocument/2006/relationships/image" Target="../media/image266.png"/><Relationship Id="rId114" Type="http://schemas.openxmlformats.org/officeDocument/2006/relationships/image" Target="../media/image331.png"/><Relationship Id="rId119" Type="http://schemas.openxmlformats.org/officeDocument/2006/relationships/image" Target="../media/image336.png"/><Relationship Id="rId44" Type="http://schemas.openxmlformats.org/officeDocument/2006/relationships/image" Target="../media/image261.png"/><Relationship Id="rId60" Type="http://schemas.openxmlformats.org/officeDocument/2006/relationships/image" Target="../media/image277.png"/><Relationship Id="rId65" Type="http://schemas.openxmlformats.org/officeDocument/2006/relationships/image" Target="../media/image282.png"/><Relationship Id="rId81" Type="http://schemas.openxmlformats.org/officeDocument/2006/relationships/image" Target="../media/image298.png"/><Relationship Id="rId86" Type="http://schemas.openxmlformats.org/officeDocument/2006/relationships/image" Target="../media/image303.png"/><Relationship Id="rId130" Type="http://schemas.openxmlformats.org/officeDocument/2006/relationships/image" Target="../media/image346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9" Type="http://schemas.openxmlformats.org/officeDocument/2006/relationships/image" Target="../media/image256.png"/><Relationship Id="rId109" Type="http://schemas.openxmlformats.org/officeDocument/2006/relationships/image" Target="../media/image326.png"/><Relationship Id="rId34" Type="http://schemas.openxmlformats.org/officeDocument/2006/relationships/image" Target="../media/image251.png"/><Relationship Id="rId50" Type="http://schemas.openxmlformats.org/officeDocument/2006/relationships/image" Target="../media/image267.png"/><Relationship Id="rId55" Type="http://schemas.openxmlformats.org/officeDocument/2006/relationships/image" Target="../media/image272.png"/><Relationship Id="rId76" Type="http://schemas.openxmlformats.org/officeDocument/2006/relationships/image" Target="../media/image293.png"/><Relationship Id="rId97" Type="http://schemas.openxmlformats.org/officeDocument/2006/relationships/image" Target="../media/image314.png"/><Relationship Id="rId104" Type="http://schemas.openxmlformats.org/officeDocument/2006/relationships/image" Target="../media/image321.png"/><Relationship Id="rId120" Type="http://schemas.openxmlformats.org/officeDocument/2006/relationships/image" Target="../media/image337.png"/><Relationship Id="rId125" Type="http://schemas.openxmlformats.org/officeDocument/2006/relationships/image" Target="../media/image342.png"/><Relationship Id="rId7" Type="http://schemas.openxmlformats.org/officeDocument/2006/relationships/image" Target="../media/image224.png"/><Relationship Id="rId71" Type="http://schemas.openxmlformats.org/officeDocument/2006/relationships/image" Target="../media/image288.png"/><Relationship Id="rId92" Type="http://schemas.openxmlformats.org/officeDocument/2006/relationships/image" Target="../media/image309.png"/><Relationship Id="rId2" Type="http://schemas.openxmlformats.org/officeDocument/2006/relationships/image" Target="../media/image219.png"/><Relationship Id="rId29" Type="http://schemas.openxmlformats.org/officeDocument/2006/relationships/image" Target="../media/image246.png"/><Relationship Id="rId24" Type="http://schemas.openxmlformats.org/officeDocument/2006/relationships/image" Target="../media/image241.png"/><Relationship Id="rId40" Type="http://schemas.openxmlformats.org/officeDocument/2006/relationships/image" Target="../media/image257.png"/><Relationship Id="rId45" Type="http://schemas.openxmlformats.org/officeDocument/2006/relationships/image" Target="../media/image262.png"/><Relationship Id="rId66" Type="http://schemas.openxmlformats.org/officeDocument/2006/relationships/image" Target="../media/image283.png"/><Relationship Id="rId87" Type="http://schemas.openxmlformats.org/officeDocument/2006/relationships/image" Target="../media/image304.png"/><Relationship Id="rId110" Type="http://schemas.openxmlformats.org/officeDocument/2006/relationships/image" Target="../media/image327.png"/><Relationship Id="rId115" Type="http://schemas.openxmlformats.org/officeDocument/2006/relationships/image" Target="../media/image332.png"/><Relationship Id="rId61" Type="http://schemas.openxmlformats.org/officeDocument/2006/relationships/image" Target="../media/image278.png"/><Relationship Id="rId82" Type="http://schemas.openxmlformats.org/officeDocument/2006/relationships/image" Target="../media/image299.png"/><Relationship Id="rId19" Type="http://schemas.openxmlformats.org/officeDocument/2006/relationships/image" Target="../media/image236.png"/><Relationship Id="rId14" Type="http://schemas.openxmlformats.org/officeDocument/2006/relationships/image" Target="../media/image231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56" Type="http://schemas.openxmlformats.org/officeDocument/2006/relationships/image" Target="../media/image273.png"/><Relationship Id="rId77" Type="http://schemas.openxmlformats.org/officeDocument/2006/relationships/image" Target="../media/image294.png"/><Relationship Id="rId100" Type="http://schemas.openxmlformats.org/officeDocument/2006/relationships/image" Target="../media/image317.png"/><Relationship Id="rId105" Type="http://schemas.openxmlformats.org/officeDocument/2006/relationships/image" Target="../media/image322.png"/><Relationship Id="rId126" Type="http://schemas.openxmlformats.org/officeDocument/2006/relationships/image" Target="../media/image343.png"/><Relationship Id="rId8" Type="http://schemas.openxmlformats.org/officeDocument/2006/relationships/image" Target="../media/image225.png"/><Relationship Id="rId51" Type="http://schemas.openxmlformats.org/officeDocument/2006/relationships/image" Target="../media/image268.png"/><Relationship Id="rId72" Type="http://schemas.openxmlformats.org/officeDocument/2006/relationships/image" Target="../media/image289.png"/><Relationship Id="rId93" Type="http://schemas.openxmlformats.org/officeDocument/2006/relationships/image" Target="../media/image310.png"/><Relationship Id="rId98" Type="http://schemas.openxmlformats.org/officeDocument/2006/relationships/image" Target="../media/image315.png"/><Relationship Id="rId121" Type="http://schemas.openxmlformats.org/officeDocument/2006/relationships/image" Target="../media/image338.png"/><Relationship Id="rId3" Type="http://schemas.openxmlformats.org/officeDocument/2006/relationships/image" Target="../media/image220.png"/><Relationship Id="rId25" Type="http://schemas.openxmlformats.org/officeDocument/2006/relationships/image" Target="../media/image242.png"/><Relationship Id="rId46" Type="http://schemas.openxmlformats.org/officeDocument/2006/relationships/image" Target="../media/image263.png"/><Relationship Id="rId67" Type="http://schemas.openxmlformats.org/officeDocument/2006/relationships/image" Target="../media/image284.png"/><Relationship Id="rId116" Type="http://schemas.openxmlformats.org/officeDocument/2006/relationships/image" Target="../media/image333.png"/><Relationship Id="rId20" Type="http://schemas.openxmlformats.org/officeDocument/2006/relationships/image" Target="../media/image237.png"/><Relationship Id="rId41" Type="http://schemas.openxmlformats.org/officeDocument/2006/relationships/image" Target="../media/image258.png"/><Relationship Id="rId62" Type="http://schemas.openxmlformats.org/officeDocument/2006/relationships/image" Target="../media/image279.png"/><Relationship Id="rId83" Type="http://schemas.openxmlformats.org/officeDocument/2006/relationships/image" Target="../media/image300.png"/><Relationship Id="rId88" Type="http://schemas.openxmlformats.org/officeDocument/2006/relationships/image" Target="../media/image305.png"/><Relationship Id="rId111" Type="http://schemas.openxmlformats.org/officeDocument/2006/relationships/image" Target="../media/image328.png"/><Relationship Id="rId15" Type="http://schemas.openxmlformats.org/officeDocument/2006/relationships/image" Target="../media/image232.png"/><Relationship Id="rId36" Type="http://schemas.openxmlformats.org/officeDocument/2006/relationships/image" Target="../media/image253.png"/><Relationship Id="rId57" Type="http://schemas.openxmlformats.org/officeDocument/2006/relationships/image" Target="../media/image274.png"/><Relationship Id="rId106" Type="http://schemas.openxmlformats.org/officeDocument/2006/relationships/image" Target="../media/image323.png"/><Relationship Id="rId127" Type="http://schemas.openxmlformats.org/officeDocument/2006/relationships/image" Target="../media/image344.png"/><Relationship Id="rId10" Type="http://schemas.openxmlformats.org/officeDocument/2006/relationships/image" Target="../media/image227.png"/><Relationship Id="rId31" Type="http://schemas.openxmlformats.org/officeDocument/2006/relationships/image" Target="../media/image248.png"/><Relationship Id="rId52" Type="http://schemas.openxmlformats.org/officeDocument/2006/relationships/image" Target="../media/image269.png"/><Relationship Id="rId73" Type="http://schemas.openxmlformats.org/officeDocument/2006/relationships/image" Target="../media/image290.png"/><Relationship Id="rId78" Type="http://schemas.openxmlformats.org/officeDocument/2006/relationships/image" Target="../media/image295.png"/><Relationship Id="rId94" Type="http://schemas.openxmlformats.org/officeDocument/2006/relationships/image" Target="../media/image311.png"/><Relationship Id="rId99" Type="http://schemas.openxmlformats.org/officeDocument/2006/relationships/image" Target="../media/image316.png"/><Relationship Id="rId101" Type="http://schemas.openxmlformats.org/officeDocument/2006/relationships/image" Target="../media/image318.png"/><Relationship Id="rId122" Type="http://schemas.openxmlformats.org/officeDocument/2006/relationships/image" Target="../media/image339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26" Type="http://schemas.openxmlformats.org/officeDocument/2006/relationships/image" Target="../media/image24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7.png"/><Relationship Id="rId18" Type="http://schemas.openxmlformats.org/officeDocument/2006/relationships/image" Target="../media/image362.png"/><Relationship Id="rId26" Type="http://schemas.openxmlformats.org/officeDocument/2006/relationships/image" Target="../media/image369.png"/><Relationship Id="rId39" Type="http://schemas.openxmlformats.org/officeDocument/2006/relationships/image" Target="../media/image84.png"/><Relationship Id="rId21" Type="http://schemas.openxmlformats.org/officeDocument/2006/relationships/image" Target="../media/image365.png"/><Relationship Id="rId34" Type="http://schemas.openxmlformats.org/officeDocument/2006/relationships/image" Target="../media/image377.png"/><Relationship Id="rId42" Type="http://schemas.openxmlformats.org/officeDocument/2006/relationships/image" Target="../media/image87.png"/><Relationship Id="rId7" Type="http://schemas.openxmlformats.org/officeDocument/2006/relationships/image" Target="../media/image352.png"/><Relationship Id="rId2" Type="http://schemas.openxmlformats.org/officeDocument/2006/relationships/image" Target="../media/image347.png"/><Relationship Id="rId16" Type="http://schemas.openxmlformats.org/officeDocument/2006/relationships/image" Target="../media/image360.png"/><Relationship Id="rId20" Type="http://schemas.openxmlformats.org/officeDocument/2006/relationships/image" Target="../media/image364.png"/><Relationship Id="rId29" Type="http://schemas.openxmlformats.org/officeDocument/2006/relationships/image" Target="../media/image372.png"/><Relationship Id="rId41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1" Type="http://schemas.openxmlformats.org/officeDocument/2006/relationships/image" Target="../media/image355.png"/><Relationship Id="rId24" Type="http://schemas.openxmlformats.org/officeDocument/2006/relationships/image" Target="../media/image367.png"/><Relationship Id="rId32" Type="http://schemas.openxmlformats.org/officeDocument/2006/relationships/image" Target="../media/image375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5" Type="http://schemas.openxmlformats.org/officeDocument/2006/relationships/image" Target="../media/image350.png"/><Relationship Id="rId15" Type="http://schemas.openxmlformats.org/officeDocument/2006/relationships/image" Target="../media/image359.png"/><Relationship Id="rId23" Type="http://schemas.openxmlformats.org/officeDocument/2006/relationships/image" Target="../media/image248.png"/><Relationship Id="rId28" Type="http://schemas.openxmlformats.org/officeDocument/2006/relationships/image" Target="../media/image371.png"/><Relationship Id="rId36" Type="http://schemas.openxmlformats.org/officeDocument/2006/relationships/image" Target="../media/image379.png"/><Relationship Id="rId10" Type="http://schemas.openxmlformats.org/officeDocument/2006/relationships/image" Target="../media/image272.png"/><Relationship Id="rId19" Type="http://schemas.openxmlformats.org/officeDocument/2006/relationships/image" Target="../media/image363.png"/><Relationship Id="rId31" Type="http://schemas.openxmlformats.org/officeDocument/2006/relationships/image" Target="../media/image374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4" Type="http://schemas.openxmlformats.org/officeDocument/2006/relationships/image" Target="../media/image358.png"/><Relationship Id="rId22" Type="http://schemas.openxmlformats.org/officeDocument/2006/relationships/image" Target="../media/image366.png"/><Relationship Id="rId27" Type="http://schemas.openxmlformats.org/officeDocument/2006/relationships/image" Target="../media/image370.png"/><Relationship Id="rId30" Type="http://schemas.openxmlformats.org/officeDocument/2006/relationships/image" Target="../media/image373.png"/><Relationship Id="rId35" Type="http://schemas.openxmlformats.org/officeDocument/2006/relationships/image" Target="../media/image378.png"/><Relationship Id="rId43" Type="http://schemas.openxmlformats.org/officeDocument/2006/relationships/image" Target="../media/image380.png"/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12" Type="http://schemas.openxmlformats.org/officeDocument/2006/relationships/image" Target="../media/image356.png"/><Relationship Id="rId17" Type="http://schemas.openxmlformats.org/officeDocument/2006/relationships/image" Target="../media/image361.png"/><Relationship Id="rId25" Type="http://schemas.openxmlformats.org/officeDocument/2006/relationships/image" Target="../media/image368.png"/><Relationship Id="rId33" Type="http://schemas.openxmlformats.org/officeDocument/2006/relationships/image" Target="../media/image376.png"/><Relationship Id="rId38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5.png"/><Relationship Id="rId21" Type="http://schemas.openxmlformats.org/officeDocument/2006/relationships/image" Target="../media/image400.png"/><Relationship Id="rId42" Type="http://schemas.openxmlformats.org/officeDocument/2006/relationships/image" Target="../media/image421.png"/><Relationship Id="rId47" Type="http://schemas.openxmlformats.org/officeDocument/2006/relationships/image" Target="../media/image426.png"/><Relationship Id="rId63" Type="http://schemas.openxmlformats.org/officeDocument/2006/relationships/image" Target="../media/image442.png"/><Relationship Id="rId68" Type="http://schemas.openxmlformats.org/officeDocument/2006/relationships/image" Target="../media/image447.png"/><Relationship Id="rId84" Type="http://schemas.openxmlformats.org/officeDocument/2006/relationships/image" Target="../media/image463.png"/><Relationship Id="rId89" Type="http://schemas.openxmlformats.org/officeDocument/2006/relationships/image" Target="../media/image468.png"/><Relationship Id="rId16" Type="http://schemas.openxmlformats.org/officeDocument/2006/relationships/image" Target="../media/image395.png"/><Relationship Id="rId11" Type="http://schemas.openxmlformats.org/officeDocument/2006/relationships/image" Target="../media/image390.png"/><Relationship Id="rId32" Type="http://schemas.openxmlformats.org/officeDocument/2006/relationships/image" Target="../media/image411.png"/><Relationship Id="rId37" Type="http://schemas.openxmlformats.org/officeDocument/2006/relationships/image" Target="../media/image416.png"/><Relationship Id="rId53" Type="http://schemas.openxmlformats.org/officeDocument/2006/relationships/image" Target="../media/image432.png"/><Relationship Id="rId58" Type="http://schemas.openxmlformats.org/officeDocument/2006/relationships/image" Target="../media/image437.png"/><Relationship Id="rId74" Type="http://schemas.openxmlformats.org/officeDocument/2006/relationships/image" Target="../media/image453.png"/><Relationship Id="rId79" Type="http://schemas.openxmlformats.org/officeDocument/2006/relationships/image" Target="../media/image458.png"/><Relationship Id="rId5" Type="http://schemas.openxmlformats.org/officeDocument/2006/relationships/image" Target="../media/image384.png"/><Relationship Id="rId90" Type="http://schemas.openxmlformats.org/officeDocument/2006/relationships/image" Target="../media/image469.png"/><Relationship Id="rId14" Type="http://schemas.openxmlformats.org/officeDocument/2006/relationships/image" Target="../media/image393.png"/><Relationship Id="rId22" Type="http://schemas.openxmlformats.org/officeDocument/2006/relationships/image" Target="../media/image401.png"/><Relationship Id="rId27" Type="http://schemas.openxmlformats.org/officeDocument/2006/relationships/image" Target="../media/image406.png"/><Relationship Id="rId30" Type="http://schemas.openxmlformats.org/officeDocument/2006/relationships/image" Target="../media/image409.png"/><Relationship Id="rId35" Type="http://schemas.openxmlformats.org/officeDocument/2006/relationships/image" Target="../media/image414.png"/><Relationship Id="rId43" Type="http://schemas.openxmlformats.org/officeDocument/2006/relationships/image" Target="../media/image422.png"/><Relationship Id="rId48" Type="http://schemas.openxmlformats.org/officeDocument/2006/relationships/image" Target="../media/image427.png"/><Relationship Id="rId56" Type="http://schemas.openxmlformats.org/officeDocument/2006/relationships/image" Target="../media/image435.png"/><Relationship Id="rId64" Type="http://schemas.openxmlformats.org/officeDocument/2006/relationships/image" Target="../media/image443.png"/><Relationship Id="rId69" Type="http://schemas.openxmlformats.org/officeDocument/2006/relationships/image" Target="../media/image448.png"/><Relationship Id="rId77" Type="http://schemas.openxmlformats.org/officeDocument/2006/relationships/image" Target="../media/image456.png"/><Relationship Id="rId8" Type="http://schemas.openxmlformats.org/officeDocument/2006/relationships/image" Target="../media/image387.png"/><Relationship Id="rId51" Type="http://schemas.openxmlformats.org/officeDocument/2006/relationships/image" Target="../media/image430.png"/><Relationship Id="rId72" Type="http://schemas.openxmlformats.org/officeDocument/2006/relationships/image" Target="../media/image451.png"/><Relationship Id="rId80" Type="http://schemas.openxmlformats.org/officeDocument/2006/relationships/image" Target="../media/image459.png"/><Relationship Id="rId85" Type="http://schemas.openxmlformats.org/officeDocument/2006/relationships/image" Target="../media/image464.png"/><Relationship Id="rId3" Type="http://schemas.openxmlformats.org/officeDocument/2006/relationships/image" Target="../media/image382.jpg"/><Relationship Id="rId12" Type="http://schemas.openxmlformats.org/officeDocument/2006/relationships/image" Target="../media/image391.png"/><Relationship Id="rId17" Type="http://schemas.openxmlformats.org/officeDocument/2006/relationships/image" Target="../media/image396.png"/><Relationship Id="rId25" Type="http://schemas.openxmlformats.org/officeDocument/2006/relationships/image" Target="../media/image404.png"/><Relationship Id="rId33" Type="http://schemas.openxmlformats.org/officeDocument/2006/relationships/image" Target="../media/image412.png"/><Relationship Id="rId38" Type="http://schemas.openxmlformats.org/officeDocument/2006/relationships/image" Target="../media/image417.png"/><Relationship Id="rId46" Type="http://schemas.openxmlformats.org/officeDocument/2006/relationships/image" Target="../media/image425.png"/><Relationship Id="rId59" Type="http://schemas.openxmlformats.org/officeDocument/2006/relationships/image" Target="../media/image438.png"/><Relationship Id="rId67" Type="http://schemas.openxmlformats.org/officeDocument/2006/relationships/image" Target="../media/image446.png"/><Relationship Id="rId20" Type="http://schemas.openxmlformats.org/officeDocument/2006/relationships/image" Target="../media/image399.png"/><Relationship Id="rId41" Type="http://schemas.openxmlformats.org/officeDocument/2006/relationships/image" Target="../media/image420.png"/><Relationship Id="rId54" Type="http://schemas.openxmlformats.org/officeDocument/2006/relationships/image" Target="../media/image433.png"/><Relationship Id="rId62" Type="http://schemas.openxmlformats.org/officeDocument/2006/relationships/image" Target="../media/image441.png"/><Relationship Id="rId70" Type="http://schemas.openxmlformats.org/officeDocument/2006/relationships/image" Target="../media/image449.png"/><Relationship Id="rId75" Type="http://schemas.openxmlformats.org/officeDocument/2006/relationships/image" Target="../media/image454.png"/><Relationship Id="rId83" Type="http://schemas.openxmlformats.org/officeDocument/2006/relationships/image" Target="../media/image462.png"/><Relationship Id="rId88" Type="http://schemas.openxmlformats.org/officeDocument/2006/relationships/image" Target="../media/image467.png"/><Relationship Id="rId91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5.png"/><Relationship Id="rId15" Type="http://schemas.openxmlformats.org/officeDocument/2006/relationships/image" Target="../media/image394.png"/><Relationship Id="rId23" Type="http://schemas.openxmlformats.org/officeDocument/2006/relationships/image" Target="../media/image402.png"/><Relationship Id="rId28" Type="http://schemas.openxmlformats.org/officeDocument/2006/relationships/image" Target="../media/image407.png"/><Relationship Id="rId36" Type="http://schemas.openxmlformats.org/officeDocument/2006/relationships/image" Target="../media/image415.png"/><Relationship Id="rId49" Type="http://schemas.openxmlformats.org/officeDocument/2006/relationships/image" Target="../media/image428.png"/><Relationship Id="rId57" Type="http://schemas.openxmlformats.org/officeDocument/2006/relationships/image" Target="../media/image436.png"/><Relationship Id="rId10" Type="http://schemas.openxmlformats.org/officeDocument/2006/relationships/image" Target="../media/image389.png"/><Relationship Id="rId31" Type="http://schemas.openxmlformats.org/officeDocument/2006/relationships/image" Target="../media/image410.png"/><Relationship Id="rId44" Type="http://schemas.openxmlformats.org/officeDocument/2006/relationships/image" Target="../media/image423.png"/><Relationship Id="rId52" Type="http://schemas.openxmlformats.org/officeDocument/2006/relationships/image" Target="../media/image431.png"/><Relationship Id="rId60" Type="http://schemas.openxmlformats.org/officeDocument/2006/relationships/image" Target="../media/image439.png"/><Relationship Id="rId65" Type="http://schemas.openxmlformats.org/officeDocument/2006/relationships/image" Target="../media/image444.png"/><Relationship Id="rId73" Type="http://schemas.openxmlformats.org/officeDocument/2006/relationships/image" Target="../media/image452.png"/><Relationship Id="rId78" Type="http://schemas.openxmlformats.org/officeDocument/2006/relationships/image" Target="../media/image457.png"/><Relationship Id="rId81" Type="http://schemas.openxmlformats.org/officeDocument/2006/relationships/image" Target="../media/image460.png"/><Relationship Id="rId86" Type="http://schemas.openxmlformats.org/officeDocument/2006/relationships/image" Target="../media/image465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3" Type="http://schemas.openxmlformats.org/officeDocument/2006/relationships/image" Target="../media/image392.png"/><Relationship Id="rId18" Type="http://schemas.openxmlformats.org/officeDocument/2006/relationships/image" Target="../media/image397.png"/><Relationship Id="rId39" Type="http://schemas.openxmlformats.org/officeDocument/2006/relationships/image" Target="../media/image418.png"/><Relationship Id="rId34" Type="http://schemas.openxmlformats.org/officeDocument/2006/relationships/image" Target="../media/image413.png"/><Relationship Id="rId50" Type="http://schemas.openxmlformats.org/officeDocument/2006/relationships/image" Target="../media/image429.png"/><Relationship Id="rId55" Type="http://schemas.openxmlformats.org/officeDocument/2006/relationships/image" Target="../media/image434.png"/><Relationship Id="rId76" Type="http://schemas.openxmlformats.org/officeDocument/2006/relationships/image" Target="../media/image455.png"/><Relationship Id="rId7" Type="http://schemas.openxmlformats.org/officeDocument/2006/relationships/image" Target="../media/image386.png"/><Relationship Id="rId71" Type="http://schemas.openxmlformats.org/officeDocument/2006/relationships/image" Target="../media/image450.png"/><Relationship Id="rId92" Type="http://schemas.openxmlformats.org/officeDocument/2006/relationships/image" Target="../media/image471.png"/><Relationship Id="rId2" Type="http://schemas.openxmlformats.org/officeDocument/2006/relationships/image" Target="../media/image381.jpg"/><Relationship Id="rId29" Type="http://schemas.openxmlformats.org/officeDocument/2006/relationships/image" Target="../media/image408.jpg"/><Relationship Id="rId24" Type="http://schemas.openxmlformats.org/officeDocument/2006/relationships/image" Target="../media/image403.png"/><Relationship Id="rId40" Type="http://schemas.openxmlformats.org/officeDocument/2006/relationships/image" Target="../media/image419.png"/><Relationship Id="rId45" Type="http://schemas.openxmlformats.org/officeDocument/2006/relationships/image" Target="../media/image424.png"/><Relationship Id="rId66" Type="http://schemas.openxmlformats.org/officeDocument/2006/relationships/image" Target="../media/image445.png"/><Relationship Id="rId87" Type="http://schemas.openxmlformats.org/officeDocument/2006/relationships/image" Target="../media/image466.png"/><Relationship Id="rId61" Type="http://schemas.openxmlformats.org/officeDocument/2006/relationships/image" Target="../media/image440.png"/><Relationship Id="rId82" Type="http://schemas.openxmlformats.org/officeDocument/2006/relationships/image" Target="../media/image461.png"/><Relationship Id="rId19" Type="http://schemas.openxmlformats.org/officeDocument/2006/relationships/image" Target="../media/image3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image" Target="../media/image47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0778" y="452913"/>
            <a:ext cx="509905" cy="392430"/>
          </a:xfrm>
          <a:custGeom>
            <a:avLst/>
            <a:gdLst/>
            <a:ahLst/>
            <a:cxnLst/>
            <a:rect l="l" t="t" r="r" b="b"/>
            <a:pathLst>
              <a:path w="509905" h="392430">
                <a:moveTo>
                  <a:pt x="169354" y="389001"/>
                </a:moveTo>
                <a:lnTo>
                  <a:pt x="111347" y="389001"/>
                </a:lnTo>
                <a:lnTo>
                  <a:pt x="108299" y="387477"/>
                </a:lnTo>
                <a:lnTo>
                  <a:pt x="106775" y="385953"/>
                </a:lnTo>
                <a:lnTo>
                  <a:pt x="105251" y="382905"/>
                </a:lnTo>
                <a:lnTo>
                  <a:pt x="105251" y="381381"/>
                </a:lnTo>
                <a:lnTo>
                  <a:pt x="103727" y="378333"/>
                </a:lnTo>
                <a:lnTo>
                  <a:pt x="1524" y="19812"/>
                </a:lnTo>
                <a:lnTo>
                  <a:pt x="0" y="15240"/>
                </a:lnTo>
                <a:lnTo>
                  <a:pt x="0" y="4571"/>
                </a:lnTo>
                <a:lnTo>
                  <a:pt x="3047" y="1524"/>
                </a:lnTo>
                <a:lnTo>
                  <a:pt x="6095" y="0"/>
                </a:lnTo>
                <a:lnTo>
                  <a:pt x="47339" y="0"/>
                </a:lnTo>
                <a:lnTo>
                  <a:pt x="48863" y="1524"/>
                </a:lnTo>
                <a:lnTo>
                  <a:pt x="50387" y="1524"/>
                </a:lnTo>
                <a:lnTo>
                  <a:pt x="51911" y="3047"/>
                </a:lnTo>
                <a:lnTo>
                  <a:pt x="51911" y="4571"/>
                </a:lnTo>
                <a:lnTo>
                  <a:pt x="53435" y="6095"/>
                </a:lnTo>
                <a:lnTo>
                  <a:pt x="53435" y="10668"/>
                </a:lnTo>
                <a:lnTo>
                  <a:pt x="141922" y="335565"/>
                </a:lnTo>
                <a:lnTo>
                  <a:pt x="186576" y="335565"/>
                </a:lnTo>
                <a:lnTo>
                  <a:pt x="175450" y="378333"/>
                </a:lnTo>
                <a:lnTo>
                  <a:pt x="175450" y="381381"/>
                </a:lnTo>
                <a:lnTo>
                  <a:pt x="173926" y="382905"/>
                </a:lnTo>
                <a:lnTo>
                  <a:pt x="172402" y="385953"/>
                </a:lnTo>
                <a:lnTo>
                  <a:pt x="172402" y="387477"/>
                </a:lnTo>
                <a:lnTo>
                  <a:pt x="169354" y="389001"/>
                </a:lnTo>
                <a:close/>
              </a:path>
              <a:path w="509905" h="392430">
                <a:moveTo>
                  <a:pt x="272986" y="1524"/>
                </a:moveTo>
                <a:lnTo>
                  <a:pt x="233362" y="1524"/>
                </a:lnTo>
                <a:lnTo>
                  <a:pt x="236410" y="0"/>
                </a:lnTo>
                <a:lnTo>
                  <a:pt x="271462" y="0"/>
                </a:lnTo>
                <a:lnTo>
                  <a:pt x="272986" y="1524"/>
                </a:lnTo>
                <a:close/>
              </a:path>
              <a:path w="509905" h="392430">
                <a:moveTo>
                  <a:pt x="416519" y="335565"/>
                </a:moveTo>
                <a:lnTo>
                  <a:pt x="372141" y="335565"/>
                </a:lnTo>
                <a:lnTo>
                  <a:pt x="457581" y="10668"/>
                </a:lnTo>
                <a:lnTo>
                  <a:pt x="459105" y="9144"/>
                </a:lnTo>
                <a:lnTo>
                  <a:pt x="459105" y="4571"/>
                </a:lnTo>
                <a:lnTo>
                  <a:pt x="460629" y="3047"/>
                </a:lnTo>
                <a:lnTo>
                  <a:pt x="462153" y="3047"/>
                </a:lnTo>
                <a:lnTo>
                  <a:pt x="463677" y="1524"/>
                </a:lnTo>
                <a:lnTo>
                  <a:pt x="465201" y="1524"/>
                </a:lnTo>
                <a:lnTo>
                  <a:pt x="468249" y="0"/>
                </a:lnTo>
                <a:lnTo>
                  <a:pt x="503301" y="0"/>
                </a:lnTo>
                <a:lnTo>
                  <a:pt x="506349" y="1524"/>
                </a:lnTo>
                <a:lnTo>
                  <a:pt x="509397" y="4571"/>
                </a:lnTo>
                <a:lnTo>
                  <a:pt x="509397" y="15240"/>
                </a:lnTo>
                <a:lnTo>
                  <a:pt x="507873" y="19812"/>
                </a:lnTo>
                <a:lnTo>
                  <a:pt x="416519" y="335565"/>
                </a:lnTo>
                <a:close/>
              </a:path>
              <a:path w="509905" h="392430">
                <a:moveTo>
                  <a:pt x="277653" y="3047"/>
                </a:moveTo>
                <a:lnTo>
                  <a:pt x="228790" y="3047"/>
                </a:lnTo>
                <a:lnTo>
                  <a:pt x="231838" y="1524"/>
                </a:lnTo>
                <a:lnTo>
                  <a:pt x="276129" y="1524"/>
                </a:lnTo>
                <a:lnTo>
                  <a:pt x="277653" y="3047"/>
                </a:lnTo>
                <a:close/>
              </a:path>
              <a:path w="509905" h="392430">
                <a:moveTo>
                  <a:pt x="186576" y="335565"/>
                </a:moveTo>
                <a:lnTo>
                  <a:pt x="141922" y="335565"/>
                </a:lnTo>
                <a:lnTo>
                  <a:pt x="224218" y="10668"/>
                </a:lnTo>
                <a:lnTo>
                  <a:pt x="225742" y="9144"/>
                </a:lnTo>
                <a:lnTo>
                  <a:pt x="225742" y="6095"/>
                </a:lnTo>
                <a:lnTo>
                  <a:pt x="227266" y="4571"/>
                </a:lnTo>
                <a:lnTo>
                  <a:pt x="227266" y="3047"/>
                </a:lnTo>
                <a:lnTo>
                  <a:pt x="279177" y="3047"/>
                </a:lnTo>
                <a:lnTo>
                  <a:pt x="280701" y="4571"/>
                </a:lnTo>
                <a:lnTo>
                  <a:pt x="280701" y="6095"/>
                </a:lnTo>
                <a:lnTo>
                  <a:pt x="282225" y="9144"/>
                </a:lnTo>
                <a:lnTo>
                  <a:pt x="282225" y="10668"/>
                </a:lnTo>
                <a:lnTo>
                  <a:pt x="302918" y="85439"/>
                </a:lnTo>
                <a:lnTo>
                  <a:pt x="251650" y="85439"/>
                </a:lnTo>
                <a:lnTo>
                  <a:pt x="186576" y="335565"/>
                </a:lnTo>
                <a:close/>
              </a:path>
              <a:path w="509905" h="392430">
                <a:moveTo>
                  <a:pt x="398049" y="389001"/>
                </a:moveTo>
                <a:lnTo>
                  <a:pt x="340137" y="389001"/>
                </a:lnTo>
                <a:lnTo>
                  <a:pt x="337089" y="385953"/>
                </a:lnTo>
                <a:lnTo>
                  <a:pt x="335565" y="382905"/>
                </a:lnTo>
                <a:lnTo>
                  <a:pt x="334041" y="381381"/>
                </a:lnTo>
                <a:lnTo>
                  <a:pt x="332517" y="378333"/>
                </a:lnTo>
                <a:lnTo>
                  <a:pt x="251650" y="85439"/>
                </a:lnTo>
                <a:lnTo>
                  <a:pt x="302918" y="85439"/>
                </a:lnTo>
                <a:lnTo>
                  <a:pt x="372141" y="335565"/>
                </a:lnTo>
                <a:lnTo>
                  <a:pt x="416519" y="335565"/>
                </a:lnTo>
                <a:lnTo>
                  <a:pt x="404145" y="378333"/>
                </a:lnTo>
                <a:lnTo>
                  <a:pt x="404145" y="381381"/>
                </a:lnTo>
                <a:lnTo>
                  <a:pt x="402621" y="382905"/>
                </a:lnTo>
                <a:lnTo>
                  <a:pt x="401097" y="385953"/>
                </a:lnTo>
                <a:lnTo>
                  <a:pt x="398049" y="389001"/>
                </a:lnTo>
                <a:close/>
              </a:path>
              <a:path w="509905" h="392430">
                <a:moveTo>
                  <a:pt x="164782" y="390525"/>
                </a:moveTo>
                <a:lnTo>
                  <a:pt x="117443" y="390525"/>
                </a:lnTo>
                <a:lnTo>
                  <a:pt x="114395" y="389001"/>
                </a:lnTo>
                <a:lnTo>
                  <a:pt x="167830" y="389001"/>
                </a:lnTo>
                <a:lnTo>
                  <a:pt x="164782" y="390525"/>
                </a:lnTo>
                <a:close/>
              </a:path>
              <a:path w="509905" h="392430">
                <a:moveTo>
                  <a:pt x="391953" y="390525"/>
                </a:moveTo>
                <a:lnTo>
                  <a:pt x="346233" y="390525"/>
                </a:lnTo>
                <a:lnTo>
                  <a:pt x="343185" y="389001"/>
                </a:lnTo>
                <a:lnTo>
                  <a:pt x="395001" y="389001"/>
                </a:lnTo>
                <a:lnTo>
                  <a:pt x="391953" y="390525"/>
                </a:lnTo>
                <a:close/>
              </a:path>
              <a:path w="509905" h="392430">
                <a:moveTo>
                  <a:pt x="152590" y="392049"/>
                </a:moveTo>
                <a:lnTo>
                  <a:pt x="129635" y="392049"/>
                </a:lnTo>
                <a:lnTo>
                  <a:pt x="125063" y="390525"/>
                </a:lnTo>
                <a:lnTo>
                  <a:pt x="157162" y="390525"/>
                </a:lnTo>
                <a:lnTo>
                  <a:pt x="152590" y="392049"/>
                </a:lnTo>
                <a:close/>
              </a:path>
              <a:path w="509905" h="392430">
                <a:moveTo>
                  <a:pt x="379761" y="392049"/>
                </a:moveTo>
                <a:lnTo>
                  <a:pt x="358425" y="392049"/>
                </a:lnTo>
                <a:lnTo>
                  <a:pt x="353853" y="390525"/>
                </a:lnTo>
                <a:lnTo>
                  <a:pt x="384333" y="390525"/>
                </a:lnTo>
                <a:lnTo>
                  <a:pt x="379761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4279" y="423862"/>
            <a:ext cx="233679" cy="421640"/>
          </a:xfrm>
          <a:custGeom>
            <a:avLst/>
            <a:gdLst/>
            <a:ahLst/>
            <a:cxnLst/>
            <a:rect l="l" t="t" r="r" b="b"/>
            <a:pathLst>
              <a:path w="233680" h="421640">
                <a:moveTo>
                  <a:pt x="38100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8100" y="1524"/>
                </a:lnTo>
                <a:close/>
              </a:path>
              <a:path w="233680" h="421640">
                <a:moveTo>
                  <a:pt x="45719" y="3048"/>
                </a:moveTo>
                <a:lnTo>
                  <a:pt x="6096" y="3048"/>
                </a:lnTo>
                <a:lnTo>
                  <a:pt x="7619" y="1524"/>
                </a:lnTo>
                <a:lnTo>
                  <a:pt x="42672" y="1524"/>
                </a:lnTo>
                <a:lnTo>
                  <a:pt x="45719" y="3048"/>
                </a:lnTo>
                <a:close/>
              </a:path>
              <a:path w="233680" h="421640">
                <a:moveTo>
                  <a:pt x="47243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243" y="3048"/>
                </a:lnTo>
                <a:lnTo>
                  <a:pt x="47243" y="4572"/>
                </a:lnTo>
                <a:lnTo>
                  <a:pt x="50292" y="7619"/>
                </a:lnTo>
                <a:lnTo>
                  <a:pt x="50292" y="172402"/>
                </a:lnTo>
                <a:lnTo>
                  <a:pt x="114741" y="172402"/>
                </a:lnTo>
                <a:lnTo>
                  <a:pt x="108096" y="174117"/>
                </a:lnTo>
                <a:lnTo>
                  <a:pt x="69913" y="200036"/>
                </a:lnTo>
                <a:lnTo>
                  <a:pt x="50292" y="222789"/>
                </a:lnTo>
                <a:lnTo>
                  <a:pt x="50292" y="415004"/>
                </a:lnTo>
                <a:lnTo>
                  <a:pt x="48767" y="415004"/>
                </a:lnTo>
                <a:lnTo>
                  <a:pt x="48767" y="416528"/>
                </a:lnTo>
                <a:lnTo>
                  <a:pt x="47243" y="418052"/>
                </a:lnTo>
                <a:close/>
              </a:path>
              <a:path w="233680" h="421640">
                <a:moveTo>
                  <a:pt x="114741" y="172402"/>
                </a:moveTo>
                <a:lnTo>
                  <a:pt x="50292" y="172402"/>
                </a:lnTo>
                <a:lnTo>
                  <a:pt x="60902" y="161734"/>
                </a:lnTo>
                <a:lnTo>
                  <a:pt x="92964" y="138874"/>
                </a:lnTo>
                <a:lnTo>
                  <a:pt x="125990" y="128777"/>
                </a:lnTo>
                <a:lnTo>
                  <a:pt x="126303" y="128777"/>
                </a:lnTo>
                <a:lnTo>
                  <a:pt x="137255" y="128206"/>
                </a:lnTo>
                <a:lnTo>
                  <a:pt x="181451" y="137350"/>
                </a:lnTo>
                <a:lnTo>
                  <a:pt x="211931" y="161734"/>
                </a:lnTo>
                <a:lnTo>
                  <a:pt x="218306" y="170878"/>
                </a:lnTo>
                <a:lnTo>
                  <a:pt x="126587" y="170878"/>
                </a:lnTo>
                <a:lnTo>
                  <a:pt x="117417" y="171711"/>
                </a:lnTo>
                <a:lnTo>
                  <a:pt x="114741" y="172402"/>
                </a:lnTo>
                <a:close/>
              </a:path>
              <a:path w="233680" h="421640">
                <a:moveTo>
                  <a:pt x="230219" y="418052"/>
                </a:moveTo>
                <a:lnTo>
                  <a:pt x="187547" y="418052"/>
                </a:lnTo>
                <a:lnTo>
                  <a:pt x="184499" y="415004"/>
                </a:lnTo>
                <a:lnTo>
                  <a:pt x="184499" y="253269"/>
                </a:lnTo>
                <a:lnTo>
                  <a:pt x="184339" y="247173"/>
                </a:lnTo>
                <a:lnTo>
                  <a:pt x="184213" y="242387"/>
                </a:lnTo>
                <a:lnTo>
                  <a:pt x="183388" y="232871"/>
                </a:lnTo>
                <a:lnTo>
                  <a:pt x="183356" y="232505"/>
                </a:lnTo>
                <a:lnTo>
                  <a:pt x="169259" y="190690"/>
                </a:lnTo>
                <a:lnTo>
                  <a:pt x="133421" y="171164"/>
                </a:lnTo>
                <a:lnTo>
                  <a:pt x="126587" y="170878"/>
                </a:lnTo>
                <a:lnTo>
                  <a:pt x="218306" y="170878"/>
                </a:lnTo>
                <a:lnTo>
                  <a:pt x="222027" y="177546"/>
                </a:lnTo>
                <a:lnTo>
                  <a:pt x="225861" y="186809"/>
                </a:lnTo>
                <a:lnTo>
                  <a:pt x="228594" y="196430"/>
                </a:lnTo>
                <a:lnTo>
                  <a:pt x="228695" y="196786"/>
                </a:lnTo>
                <a:lnTo>
                  <a:pt x="230695" y="207659"/>
                </a:lnTo>
                <a:lnTo>
                  <a:pt x="232124" y="219694"/>
                </a:lnTo>
                <a:lnTo>
                  <a:pt x="232957" y="232505"/>
                </a:lnTo>
                <a:lnTo>
                  <a:pt x="232981" y="232871"/>
                </a:lnTo>
                <a:lnTo>
                  <a:pt x="233171" y="242387"/>
                </a:lnTo>
                <a:lnTo>
                  <a:pt x="233267" y="415004"/>
                </a:lnTo>
                <a:lnTo>
                  <a:pt x="231743" y="415004"/>
                </a:lnTo>
                <a:lnTo>
                  <a:pt x="231743" y="416528"/>
                </a:lnTo>
                <a:lnTo>
                  <a:pt x="230219" y="418052"/>
                </a:lnTo>
                <a:close/>
              </a:path>
              <a:path w="233680" h="421640">
                <a:moveTo>
                  <a:pt x="42672" y="419576"/>
                </a:moveTo>
                <a:lnTo>
                  <a:pt x="7619" y="419576"/>
                </a:lnTo>
                <a:lnTo>
                  <a:pt x="6096" y="418052"/>
                </a:lnTo>
                <a:lnTo>
                  <a:pt x="45719" y="418052"/>
                </a:lnTo>
                <a:lnTo>
                  <a:pt x="42672" y="419576"/>
                </a:lnTo>
                <a:close/>
              </a:path>
              <a:path w="233680" h="421640">
                <a:moveTo>
                  <a:pt x="225647" y="419576"/>
                </a:moveTo>
                <a:lnTo>
                  <a:pt x="190595" y="419576"/>
                </a:lnTo>
                <a:lnTo>
                  <a:pt x="189071" y="418052"/>
                </a:lnTo>
                <a:lnTo>
                  <a:pt x="228695" y="418052"/>
                </a:lnTo>
                <a:lnTo>
                  <a:pt x="225647" y="419576"/>
                </a:lnTo>
                <a:close/>
              </a:path>
              <a:path w="233680" h="421640">
                <a:moveTo>
                  <a:pt x="35052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00" y="419576"/>
                </a:lnTo>
                <a:lnTo>
                  <a:pt x="35052" y="421100"/>
                </a:lnTo>
                <a:close/>
              </a:path>
              <a:path w="233680" h="421640">
                <a:moveTo>
                  <a:pt x="218027" y="421100"/>
                </a:moveTo>
                <a:lnTo>
                  <a:pt x="199739" y="421100"/>
                </a:lnTo>
                <a:lnTo>
                  <a:pt x="196691" y="419576"/>
                </a:lnTo>
                <a:lnTo>
                  <a:pt x="221075" y="419576"/>
                </a:lnTo>
                <a:lnTo>
                  <a:pt x="21802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926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24" y="7096"/>
                </a:lnTo>
                <a:lnTo>
                  <a:pt x="77698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428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36" y="48768"/>
                </a:lnTo>
                <a:lnTo>
                  <a:pt x="53339" y="53340"/>
                </a:lnTo>
                <a:lnTo>
                  <a:pt x="45719" y="56388"/>
                </a:lnTo>
                <a:lnTo>
                  <a:pt x="39624" y="59436"/>
                </a:lnTo>
                <a:lnTo>
                  <a:pt x="35051" y="62484"/>
                </a:lnTo>
                <a:lnTo>
                  <a:pt x="25907" y="67056"/>
                </a:lnTo>
                <a:close/>
              </a:path>
              <a:path w="222885" h="296544">
                <a:moveTo>
                  <a:pt x="94583" y="295941"/>
                </a:moveTo>
                <a:lnTo>
                  <a:pt x="54863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7" y="166116"/>
                </a:lnTo>
                <a:lnTo>
                  <a:pt x="4540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307" y="123539"/>
                </a:lnTo>
                <a:lnTo>
                  <a:pt x="172259" y="96010"/>
                </a:lnTo>
                <a:lnTo>
                  <a:pt x="171926" y="88856"/>
                </a:lnTo>
                <a:lnTo>
                  <a:pt x="171021" y="82255"/>
                </a:lnTo>
                <a:lnTo>
                  <a:pt x="169259" y="76200"/>
                </a:lnTo>
                <a:lnTo>
                  <a:pt x="167735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388" y="190690"/>
                </a:lnTo>
                <a:lnTo>
                  <a:pt x="50411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03" y="257746"/>
                </a:lnTo>
                <a:lnTo>
                  <a:pt x="17052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5" h="296544">
                <a:moveTo>
                  <a:pt x="178303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781" y="234886"/>
                </a:lnTo>
                <a:lnTo>
                  <a:pt x="172307" y="218122"/>
                </a:lnTo>
                <a:lnTo>
                  <a:pt x="172307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79927" y="256222"/>
                </a:lnTo>
                <a:lnTo>
                  <a:pt x="178303" y="257746"/>
                </a:lnTo>
                <a:close/>
              </a:path>
              <a:path w="222885" h="296544">
                <a:moveTo>
                  <a:pt x="221170" y="288321"/>
                </a:moveTo>
                <a:lnTo>
                  <a:pt x="179927" y="288321"/>
                </a:lnTo>
                <a:lnTo>
                  <a:pt x="179927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5" h="296544">
                <a:moveTo>
                  <a:pt x="216598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5" h="296544">
                <a:moveTo>
                  <a:pt x="210502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2256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4" h="365125">
                <a:moveTo>
                  <a:pt x="91535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483" y="1524"/>
                </a:lnTo>
                <a:lnTo>
                  <a:pt x="59531" y="0"/>
                </a:lnTo>
                <a:lnTo>
                  <a:pt x="86963" y="0"/>
                </a:lnTo>
                <a:lnTo>
                  <a:pt x="90011" y="1524"/>
                </a:lnTo>
                <a:lnTo>
                  <a:pt x="91535" y="3048"/>
                </a:lnTo>
                <a:close/>
              </a:path>
              <a:path w="175894" h="365125">
                <a:moveTo>
                  <a:pt x="96107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3059" y="3048"/>
                </a:lnTo>
                <a:lnTo>
                  <a:pt x="96107" y="6096"/>
                </a:lnTo>
                <a:lnTo>
                  <a:pt x="96107" y="73247"/>
                </a:lnTo>
                <a:close/>
              </a:path>
              <a:path w="175894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4" h="365125">
                <a:moveTo>
                  <a:pt x="135731" y="364617"/>
                </a:moveTo>
                <a:lnTo>
                  <a:pt x="126587" y="364617"/>
                </a:lnTo>
                <a:lnTo>
                  <a:pt x="116586" y="364307"/>
                </a:lnTo>
                <a:lnTo>
                  <a:pt x="76676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107" y="114395"/>
                </a:lnTo>
                <a:lnTo>
                  <a:pt x="96107" y="265461"/>
                </a:lnTo>
                <a:lnTo>
                  <a:pt x="96678" y="278558"/>
                </a:lnTo>
                <a:lnTo>
                  <a:pt x="116300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4687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4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7445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816" y="114395"/>
                </a:lnTo>
                <a:lnTo>
                  <a:pt x="54864" y="117443"/>
                </a:lnTo>
                <a:lnTo>
                  <a:pt x="54864" y="118967"/>
                </a:lnTo>
                <a:lnTo>
                  <a:pt x="56388" y="118967"/>
                </a:lnTo>
                <a:lnTo>
                  <a:pt x="56388" y="393573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2860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2672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18287"/>
                </a:lnTo>
                <a:lnTo>
                  <a:pt x="3048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403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187" y="166973"/>
                </a:lnTo>
                <a:lnTo>
                  <a:pt x="80644" y="162401"/>
                </a:lnTo>
                <a:lnTo>
                  <a:pt x="68056" y="157567"/>
                </a:lnTo>
                <a:lnTo>
                  <a:pt x="61722" y="154590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339" y="9786"/>
                </a:lnTo>
                <a:lnTo>
                  <a:pt x="931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399" y="6096"/>
                </a:lnTo>
                <a:lnTo>
                  <a:pt x="150971" y="7620"/>
                </a:lnTo>
                <a:lnTo>
                  <a:pt x="157067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70783" y="16764"/>
                </a:lnTo>
                <a:lnTo>
                  <a:pt x="173831" y="19812"/>
                </a:lnTo>
                <a:lnTo>
                  <a:pt x="173831" y="21336"/>
                </a:lnTo>
                <a:lnTo>
                  <a:pt x="175355" y="22860"/>
                </a:lnTo>
                <a:lnTo>
                  <a:pt x="175355" y="27432"/>
                </a:lnTo>
                <a:lnTo>
                  <a:pt x="176760" y="28836"/>
                </a:lnTo>
                <a:lnTo>
                  <a:pt x="176879" y="38100"/>
                </a:lnTo>
                <a:lnTo>
                  <a:pt x="88487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80191" y="113014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879" y="38100"/>
                </a:lnTo>
                <a:lnTo>
                  <a:pt x="176879" y="50292"/>
                </a:lnTo>
                <a:lnTo>
                  <a:pt x="175355" y="51816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79" y="295917"/>
                </a:moveTo>
                <a:lnTo>
                  <a:pt x="77628" y="295917"/>
                </a:lnTo>
                <a:lnTo>
                  <a:pt x="66402" y="295656"/>
                </a:lnTo>
                <a:lnTo>
                  <a:pt x="69101" y="295656"/>
                </a:lnTo>
                <a:lnTo>
                  <a:pt x="63912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98" y="279113"/>
                </a:lnTo>
                <a:lnTo>
                  <a:pt x="7620" y="276034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6095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18288" y="234886"/>
                </a:lnTo>
                <a:lnTo>
                  <a:pt x="21336" y="237934"/>
                </a:lnTo>
                <a:lnTo>
                  <a:pt x="39624" y="247078"/>
                </a:lnTo>
                <a:lnTo>
                  <a:pt x="77390" y="255960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6567" y="295656"/>
                </a:lnTo>
                <a:lnTo>
                  <a:pt x="8627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2751" y="454437"/>
            <a:ext cx="422909" cy="390525"/>
          </a:xfrm>
          <a:custGeom>
            <a:avLst/>
            <a:gdLst/>
            <a:ahLst/>
            <a:cxnLst/>
            <a:rect l="l" t="t" r="r" b="b"/>
            <a:pathLst>
              <a:path w="422910" h="390525">
                <a:moveTo>
                  <a:pt x="45719" y="387477"/>
                </a:moveTo>
                <a:lnTo>
                  <a:pt x="3047" y="387477"/>
                </a:lnTo>
                <a:lnTo>
                  <a:pt x="0" y="384429"/>
                </a:lnTo>
                <a:lnTo>
                  <a:pt x="0" y="15240"/>
                </a:lnTo>
                <a:lnTo>
                  <a:pt x="1523" y="9144"/>
                </a:lnTo>
                <a:lnTo>
                  <a:pt x="6095" y="4571"/>
                </a:lnTo>
                <a:lnTo>
                  <a:pt x="10667" y="1524"/>
                </a:lnTo>
                <a:lnTo>
                  <a:pt x="15239" y="0"/>
                </a:lnTo>
                <a:lnTo>
                  <a:pt x="64007" y="0"/>
                </a:lnTo>
                <a:lnTo>
                  <a:pt x="77723" y="4571"/>
                </a:lnTo>
                <a:lnTo>
                  <a:pt x="80867" y="7619"/>
                </a:lnTo>
                <a:lnTo>
                  <a:pt x="85439" y="9144"/>
                </a:lnTo>
                <a:lnTo>
                  <a:pt x="88487" y="13716"/>
                </a:lnTo>
                <a:lnTo>
                  <a:pt x="90011" y="16764"/>
                </a:lnTo>
                <a:lnTo>
                  <a:pt x="93059" y="21336"/>
                </a:lnTo>
                <a:lnTo>
                  <a:pt x="96107" y="30480"/>
                </a:lnTo>
                <a:lnTo>
                  <a:pt x="100979" y="42671"/>
                </a:lnTo>
                <a:lnTo>
                  <a:pt x="48767" y="42671"/>
                </a:lnTo>
                <a:lnTo>
                  <a:pt x="48767" y="384429"/>
                </a:lnTo>
                <a:lnTo>
                  <a:pt x="45719" y="387477"/>
                </a:lnTo>
                <a:close/>
              </a:path>
              <a:path w="422910" h="390525">
                <a:moveTo>
                  <a:pt x="261191" y="312705"/>
                </a:moveTo>
                <a:lnTo>
                  <a:pt x="210407" y="312705"/>
                </a:lnTo>
                <a:lnTo>
                  <a:pt x="327850" y="32004"/>
                </a:lnTo>
                <a:lnTo>
                  <a:pt x="329374" y="25908"/>
                </a:lnTo>
                <a:lnTo>
                  <a:pt x="335470" y="16764"/>
                </a:lnTo>
                <a:lnTo>
                  <a:pt x="336994" y="12192"/>
                </a:lnTo>
                <a:lnTo>
                  <a:pt x="343090" y="6095"/>
                </a:lnTo>
                <a:lnTo>
                  <a:pt x="346138" y="4571"/>
                </a:lnTo>
                <a:lnTo>
                  <a:pt x="350805" y="3048"/>
                </a:lnTo>
                <a:lnTo>
                  <a:pt x="353853" y="1524"/>
                </a:lnTo>
                <a:lnTo>
                  <a:pt x="358425" y="0"/>
                </a:lnTo>
                <a:lnTo>
                  <a:pt x="405669" y="0"/>
                </a:lnTo>
                <a:lnTo>
                  <a:pt x="408717" y="1524"/>
                </a:lnTo>
                <a:lnTo>
                  <a:pt x="411765" y="1524"/>
                </a:lnTo>
                <a:lnTo>
                  <a:pt x="419385" y="9144"/>
                </a:lnTo>
                <a:lnTo>
                  <a:pt x="419385" y="12192"/>
                </a:lnTo>
                <a:lnTo>
                  <a:pt x="422433" y="18288"/>
                </a:lnTo>
                <a:lnTo>
                  <a:pt x="422433" y="42671"/>
                </a:lnTo>
                <a:lnTo>
                  <a:pt x="370617" y="42671"/>
                </a:lnTo>
                <a:lnTo>
                  <a:pt x="261191" y="312705"/>
                </a:lnTo>
                <a:close/>
              </a:path>
              <a:path w="422910" h="390525">
                <a:moveTo>
                  <a:pt x="230314" y="385953"/>
                </a:moveTo>
                <a:lnTo>
                  <a:pt x="184499" y="385953"/>
                </a:lnTo>
                <a:lnTo>
                  <a:pt x="182975" y="384429"/>
                </a:lnTo>
                <a:lnTo>
                  <a:pt x="182975" y="382905"/>
                </a:lnTo>
                <a:lnTo>
                  <a:pt x="181451" y="381381"/>
                </a:lnTo>
                <a:lnTo>
                  <a:pt x="50291" y="42671"/>
                </a:lnTo>
                <a:lnTo>
                  <a:pt x="100979" y="42671"/>
                </a:lnTo>
                <a:lnTo>
                  <a:pt x="208883" y="312705"/>
                </a:lnTo>
                <a:lnTo>
                  <a:pt x="261191" y="312705"/>
                </a:lnTo>
                <a:lnTo>
                  <a:pt x="233362" y="381381"/>
                </a:lnTo>
                <a:lnTo>
                  <a:pt x="231838" y="382905"/>
                </a:lnTo>
                <a:lnTo>
                  <a:pt x="231838" y="384429"/>
                </a:lnTo>
                <a:lnTo>
                  <a:pt x="230314" y="385953"/>
                </a:lnTo>
                <a:close/>
              </a:path>
              <a:path w="422910" h="390525">
                <a:moveTo>
                  <a:pt x="417861" y="387477"/>
                </a:moveTo>
                <a:lnTo>
                  <a:pt x="375189" y="387477"/>
                </a:lnTo>
                <a:lnTo>
                  <a:pt x="373665" y="385953"/>
                </a:lnTo>
                <a:lnTo>
                  <a:pt x="373665" y="384429"/>
                </a:lnTo>
                <a:lnTo>
                  <a:pt x="372141" y="382905"/>
                </a:lnTo>
                <a:lnTo>
                  <a:pt x="372141" y="42671"/>
                </a:lnTo>
                <a:lnTo>
                  <a:pt x="422433" y="42671"/>
                </a:lnTo>
                <a:lnTo>
                  <a:pt x="422433" y="381381"/>
                </a:lnTo>
                <a:lnTo>
                  <a:pt x="420909" y="382905"/>
                </a:lnTo>
                <a:lnTo>
                  <a:pt x="420909" y="384429"/>
                </a:lnTo>
                <a:lnTo>
                  <a:pt x="417861" y="387477"/>
                </a:lnTo>
                <a:close/>
              </a:path>
              <a:path w="422910" h="390525">
                <a:moveTo>
                  <a:pt x="227266" y="387477"/>
                </a:moveTo>
                <a:lnTo>
                  <a:pt x="187547" y="387477"/>
                </a:lnTo>
                <a:lnTo>
                  <a:pt x="186023" y="385953"/>
                </a:lnTo>
                <a:lnTo>
                  <a:pt x="228790" y="385953"/>
                </a:lnTo>
                <a:lnTo>
                  <a:pt x="227266" y="387477"/>
                </a:lnTo>
                <a:close/>
              </a:path>
              <a:path w="422910" h="390525">
                <a:moveTo>
                  <a:pt x="39623" y="389001"/>
                </a:moveTo>
                <a:lnTo>
                  <a:pt x="6095" y="389001"/>
                </a:lnTo>
                <a:lnTo>
                  <a:pt x="4571" y="387477"/>
                </a:lnTo>
                <a:lnTo>
                  <a:pt x="42671" y="387477"/>
                </a:lnTo>
                <a:lnTo>
                  <a:pt x="39623" y="389001"/>
                </a:lnTo>
                <a:close/>
              </a:path>
              <a:path w="422910" h="390525">
                <a:moveTo>
                  <a:pt x="222694" y="389001"/>
                </a:moveTo>
                <a:lnTo>
                  <a:pt x="190595" y="389001"/>
                </a:lnTo>
                <a:lnTo>
                  <a:pt x="189071" y="387477"/>
                </a:lnTo>
                <a:lnTo>
                  <a:pt x="225742" y="387477"/>
                </a:lnTo>
                <a:lnTo>
                  <a:pt x="222694" y="389001"/>
                </a:lnTo>
                <a:close/>
              </a:path>
              <a:path w="422910" h="390525">
                <a:moveTo>
                  <a:pt x="411765" y="389001"/>
                </a:moveTo>
                <a:lnTo>
                  <a:pt x="378237" y="389001"/>
                </a:lnTo>
                <a:lnTo>
                  <a:pt x="376713" y="387477"/>
                </a:lnTo>
                <a:lnTo>
                  <a:pt x="414813" y="387477"/>
                </a:lnTo>
                <a:lnTo>
                  <a:pt x="411765" y="389001"/>
                </a:lnTo>
                <a:close/>
              </a:path>
              <a:path w="422910" h="390525">
                <a:moveTo>
                  <a:pt x="33527" y="390525"/>
                </a:moveTo>
                <a:lnTo>
                  <a:pt x="15239" y="390525"/>
                </a:lnTo>
                <a:lnTo>
                  <a:pt x="12191" y="389001"/>
                </a:lnTo>
                <a:lnTo>
                  <a:pt x="36576" y="389001"/>
                </a:lnTo>
                <a:lnTo>
                  <a:pt x="33527" y="390525"/>
                </a:lnTo>
                <a:close/>
              </a:path>
              <a:path w="422910" h="390525">
                <a:moveTo>
                  <a:pt x="215074" y="390525"/>
                </a:moveTo>
                <a:lnTo>
                  <a:pt x="199739" y="390525"/>
                </a:lnTo>
                <a:lnTo>
                  <a:pt x="196691" y="389001"/>
                </a:lnTo>
                <a:lnTo>
                  <a:pt x="218122" y="389001"/>
                </a:lnTo>
                <a:lnTo>
                  <a:pt x="215074" y="390525"/>
                </a:lnTo>
                <a:close/>
              </a:path>
              <a:path w="422910" h="390525">
                <a:moveTo>
                  <a:pt x="405669" y="390525"/>
                </a:moveTo>
                <a:lnTo>
                  <a:pt x="387381" y="390525"/>
                </a:lnTo>
                <a:lnTo>
                  <a:pt x="384333" y="389001"/>
                </a:lnTo>
                <a:lnTo>
                  <a:pt x="408717" y="389001"/>
                </a:lnTo>
                <a:lnTo>
                  <a:pt x="405669" y="390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4608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3636" y="60960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3528"/>
                </a:lnTo>
                <a:lnTo>
                  <a:pt x="16684" y="30480"/>
                </a:lnTo>
                <a:lnTo>
                  <a:pt x="18208" y="27432"/>
                </a:lnTo>
                <a:lnTo>
                  <a:pt x="21256" y="25908"/>
                </a:lnTo>
                <a:lnTo>
                  <a:pt x="62308" y="7096"/>
                </a:lnTo>
                <a:lnTo>
                  <a:pt x="76024" y="3571"/>
                </a:lnTo>
                <a:lnTo>
                  <a:pt x="83740" y="1524"/>
                </a:lnTo>
                <a:lnTo>
                  <a:pt x="91504" y="642"/>
                </a:lnTo>
                <a:lnTo>
                  <a:pt x="98992" y="190"/>
                </a:lnTo>
                <a:lnTo>
                  <a:pt x="107569" y="0"/>
                </a:lnTo>
                <a:lnTo>
                  <a:pt x="114315" y="0"/>
                </a:lnTo>
                <a:lnTo>
                  <a:pt x="123107" y="190"/>
                </a:lnTo>
                <a:lnTo>
                  <a:pt x="127074" y="190"/>
                </a:lnTo>
                <a:lnTo>
                  <a:pt x="174322" y="9834"/>
                </a:lnTo>
                <a:lnTo>
                  <a:pt x="208041" y="39433"/>
                </a:lnTo>
                <a:lnTo>
                  <a:pt x="208135" y="39624"/>
                </a:lnTo>
                <a:lnTo>
                  <a:pt x="109648" y="39624"/>
                </a:lnTo>
                <a:lnTo>
                  <a:pt x="100789" y="39909"/>
                </a:lnTo>
                <a:lnTo>
                  <a:pt x="63547" y="48768"/>
                </a:lnTo>
                <a:lnTo>
                  <a:pt x="28876" y="65532"/>
                </a:lnTo>
                <a:lnTo>
                  <a:pt x="24304" y="67056"/>
                </a:lnTo>
                <a:close/>
              </a:path>
              <a:path w="221614" h="296544">
                <a:moveTo>
                  <a:pt x="92884" y="295941"/>
                </a:moveTo>
                <a:lnTo>
                  <a:pt x="54784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25" y="141208"/>
                </a:lnTo>
                <a:lnTo>
                  <a:pt x="90779" y="127396"/>
                </a:lnTo>
                <a:lnTo>
                  <a:pt x="135651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73" y="42195"/>
                </a:lnTo>
                <a:lnTo>
                  <a:pt x="125923" y="40767"/>
                </a:lnTo>
                <a:lnTo>
                  <a:pt x="118299" y="39909"/>
                </a:lnTo>
                <a:lnTo>
                  <a:pt x="109648" y="39624"/>
                </a:lnTo>
                <a:lnTo>
                  <a:pt x="208135" y="39624"/>
                </a:lnTo>
                <a:lnTo>
                  <a:pt x="219661" y="77390"/>
                </a:lnTo>
                <a:lnTo>
                  <a:pt x="220995" y="160115"/>
                </a:lnTo>
                <a:lnTo>
                  <a:pt x="129555" y="160115"/>
                </a:lnTo>
                <a:lnTo>
                  <a:pt x="119777" y="160377"/>
                </a:lnTo>
                <a:lnTo>
                  <a:pt x="80501" y="167925"/>
                </a:lnTo>
                <a:lnTo>
                  <a:pt x="70024" y="173831"/>
                </a:lnTo>
                <a:lnTo>
                  <a:pt x="62404" y="178403"/>
                </a:lnTo>
                <a:lnTo>
                  <a:pt x="57832" y="183070"/>
                </a:lnTo>
                <a:lnTo>
                  <a:pt x="54784" y="190690"/>
                </a:lnTo>
                <a:lnTo>
                  <a:pt x="51736" y="196786"/>
                </a:lnTo>
                <a:lnTo>
                  <a:pt x="50272" y="202642"/>
                </a:lnTo>
                <a:lnTo>
                  <a:pt x="50212" y="212026"/>
                </a:lnTo>
                <a:lnTo>
                  <a:pt x="51069" y="221765"/>
                </a:lnTo>
                <a:lnTo>
                  <a:pt x="79930" y="254508"/>
                </a:lnTo>
                <a:lnTo>
                  <a:pt x="100504" y="257746"/>
                </a:lnTo>
                <a:lnTo>
                  <a:pt x="176847" y="257746"/>
                </a:lnTo>
                <a:lnTo>
                  <a:pt x="169774" y="265048"/>
                </a:lnTo>
                <a:lnTo>
                  <a:pt x="128111" y="290155"/>
                </a:lnTo>
                <a:lnTo>
                  <a:pt x="117256" y="293370"/>
                </a:lnTo>
                <a:lnTo>
                  <a:pt x="117529" y="293370"/>
                </a:lnTo>
                <a:lnTo>
                  <a:pt x="105186" y="295346"/>
                </a:lnTo>
                <a:lnTo>
                  <a:pt x="92884" y="295941"/>
                </a:lnTo>
                <a:close/>
              </a:path>
              <a:path w="221614" h="296544">
                <a:moveTo>
                  <a:pt x="176847" y="257746"/>
                </a:moveTo>
                <a:lnTo>
                  <a:pt x="100504" y="257746"/>
                </a:lnTo>
                <a:lnTo>
                  <a:pt x="110560" y="257151"/>
                </a:lnTo>
                <a:lnTo>
                  <a:pt x="120018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0995" y="160115"/>
                </a:lnTo>
                <a:lnTo>
                  <a:pt x="220995" y="256222"/>
                </a:lnTo>
                <a:lnTo>
                  <a:pt x="178323" y="256222"/>
                </a:lnTo>
                <a:lnTo>
                  <a:pt x="176847" y="257746"/>
                </a:lnTo>
                <a:close/>
              </a:path>
              <a:path w="221614" h="296544">
                <a:moveTo>
                  <a:pt x="220995" y="288321"/>
                </a:moveTo>
                <a:lnTo>
                  <a:pt x="179847" y="288321"/>
                </a:lnTo>
                <a:lnTo>
                  <a:pt x="178323" y="285273"/>
                </a:lnTo>
                <a:lnTo>
                  <a:pt x="178323" y="256222"/>
                </a:lnTo>
                <a:lnTo>
                  <a:pt x="220995" y="256222"/>
                </a:lnTo>
                <a:lnTo>
                  <a:pt x="220995" y="288321"/>
                </a:lnTo>
                <a:close/>
              </a:path>
              <a:path w="221614" h="296544">
                <a:moveTo>
                  <a:pt x="214899" y="291369"/>
                </a:moveTo>
                <a:lnTo>
                  <a:pt x="184419" y="291369"/>
                </a:lnTo>
                <a:lnTo>
                  <a:pt x="181371" y="288321"/>
                </a:lnTo>
                <a:lnTo>
                  <a:pt x="219471" y="288321"/>
                </a:lnTo>
                <a:lnTo>
                  <a:pt x="217947" y="289845"/>
                </a:lnTo>
                <a:lnTo>
                  <a:pt x="214899" y="291369"/>
                </a:lnTo>
                <a:close/>
              </a:path>
              <a:path w="221614" h="296544">
                <a:moveTo>
                  <a:pt x="210327" y="292893"/>
                </a:moveTo>
                <a:lnTo>
                  <a:pt x="190515" y="292893"/>
                </a:lnTo>
                <a:lnTo>
                  <a:pt x="187467" y="291369"/>
                </a:lnTo>
                <a:lnTo>
                  <a:pt x="211851" y="291369"/>
                </a:lnTo>
                <a:lnTo>
                  <a:pt x="2103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850" y="552068"/>
            <a:ext cx="213995" cy="296545"/>
          </a:xfrm>
          <a:custGeom>
            <a:avLst/>
            <a:gdLst/>
            <a:ahLst/>
            <a:cxnLst/>
            <a:rect l="l" t="t" r="r" b="b"/>
            <a:pathLst>
              <a:path w="213995" h="296544">
                <a:moveTo>
                  <a:pt x="120491" y="295941"/>
                </a:moveTo>
                <a:lnTo>
                  <a:pt x="80334" y="290798"/>
                </a:lnTo>
                <a:lnTo>
                  <a:pt x="38790" y="267857"/>
                </a:lnTo>
                <a:lnTo>
                  <a:pt x="12477" y="226694"/>
                </a:lnTo>
                <a:lnTo>
                  <a:pt x="2095" y="184546"/>
                </a:lnTo>
                <a:lnTo>
                  <a:pt x="0" y="150971"/>
                </a:lnTo>
                <a:lnTo>
                  <a:pt x="571" y="132110"/>
                </a:lnTo>
                <a:lnTo>
                  <a:pt x="9143" y="82295"/>
                </a:lnTo>
                <a:lnTo>
                  <a:pt x="28217" y="45005"/>
                </a:lnTo>
                <a:lnTo>
                  <a:pt x="65079" y="13406"/>
                </a:lnTo>
                <a:lnTo>
                  <a:pt x="113155" y="571"/>
                </a:lnTo>
                <a:lnTo>
                  <a:pt x="126587" y="0"/>
                </a:lnTo>
                <a:lnTo>
                  <a:pt x="143351" y="0"/>
                </a:lnTo>
                <a:lnTo>
                  <a:pt x="158591" y="3048"/>
                </a:lnTo>
                <a:lnTo>
                  <a:pt x="166211" y="6095"/>
                </a:lnTo>
                <a:lnTo>
                  <a:pt x="173831" y="7619"/>
                </a:lnTo>
                <a:lnTo>
                  <a:pt x="192119" y="16763"/>
                </a:lnTo>
                <a:lnTo>
                  <a:pt x="196691" y="21335"/>
                </a:lnTo>
                <a:lnTo>
                  <a:pt x="201263" y="24383"/>
                </a:lnTo>
                <a:lnTo>
                  <a:pt x="208883" y="32003"/>
                </a:lnTo>
                <a:lnTo>
                  <a:pt x="208883" y="33527"/>
                </a:lnTo>
                <a:lnTo>
                  <a:pt x="210407" y="35051"/>
                </a:lnTo>
                <a:lnTo>
                  <a:pt x="210407" y="38100"/>
                </a:lnTo>
                <a:lnTo>
                  <a:pt x="211931" y="41148"/>
                </a:lnTo>
                <a:lnTo>
                  <a:pt x="211931" y="59436"/>
                </a:lnTo>
                <a:lnTo>
                  <a:pt x="210407" y="65531"/>
                </a:lnTo>
                <a:lnTo>
                  <a:pt x="207359" y="71627"/>
                </a:lnTo>
                <a:lnTo>
                  <a:pt x="205835" y="73151"/>
                </a:lnTo>
                <a:lnTo>
                  <a:pt x="199739" y="73151"/>
                </a:lnTo>
                <a:lnTo>
                  <a:pt x="196691" y="71627"/>
                </a:lnTo>
                <a:lnTo>
                  <a:pt x="192119" y="68579"/>
                </a:lnTo>
                <a:lnTo>
                  <a:pt x="189071" y="65531"/>
                </a:lnTo>
                <a:lnTo>
                  <a:pt x="182975" y="60960"/>
                </a:lnTo>
                <a:lnTo>
                  <a:pt x="176879" y="57911"/>
                </a:lnTo>
                <a:lnTo>
                  <a:pt x="170783" y="53339"/>
                </a:lnTo>
                <a:lnTo>
                  <a:pt x="155543" y="45719"/>
                </a:lnTo>
                <a:lnTo>
                  <a:pt x="149280" y="43719"/>
                </a:lnTo>
                <a:lnTo>
                  <a:pt x="142017" y="42290"/>
                </a:lnTo>
                <a:lnTo>
                  <a:pt x="133897" y="41433"/>
                </a:lnTo>
                <a:lnTo>
                  <a:pt x="125063" y="41148"/>
                </a:lnTo>
                <a:lnTo>
                  <a:pt x="108760" y="42862"/>
                </a:lnTo>
                <a:lnTo>
                  <a:pt x="70104" y="68579"/>
                </a:lnTo>
                <a:lnTo>
                  <a:pt x="52959" y="123966"/>
                </a:lnTo>
                <a:lnTo>
                  <a:pt x="51816" y="147923"/>
                </a:lnTo>
                <a:lnTo>
                  <a:pt x="52101" y="161082"/>
                </a:lnTo>
                <a:lnTo>
                  <a:pt x="58983" y="203477"/>
                </a:lnTo>
                <a:lnTo>
                  <a:pt x="81962" y="238886"/>
                </a:lnTo>
                <a:lnTo>
                  <a:pt x="117729" y="252864"/>
                </a:lnTo>
                <a:lnTo>
                  <a:pt x="126587" y="253174"/>
                </a:lnTo>
                <a:lnTo>
                  <a:pt x="135207" y="252888"/>
                </a:lnTo>
                <a:lnTo>
                  <a:pt x="142970" y="252031"/>
                </a:lnTo>
                <a:lnTo>
                  <a:pt x="150161" y="250602"/>
                </a:lnTo>
                <a:lnTo>
                  <a:pt x="157067" y="248602"/>
                </a:lnTo>
                <a:lnTo>
                  <a:pt x="164687" y="244030"/>
                </a:lnTo>
                <a:lnTo>
                  <a:pt x="172307" y="240982"/>
                </a:lnTo>
                <a:lnTo>
                  <a:pt x="178403" y="236410"/>
                </a:lnTo>
                <a:lnTo>
                  <a:pt x="186023" y="231838"/>
                </a:lnTo>
                <a:lnTo>
                  <a:pt x="190595" y="228790"/>
                </a:lnTo>
                <a:lnTo>
                  <a:pt x="195167" y="224218"/>
                </a:lnTo>
                <a:lnTo>
                  <a:pt x="199739" y="221170"/>
                </a:lnTo>
                <a:lnTo>
                  <a:pt x="202787" y="219646"/>
                </a:lnTo>
                <a:lnTo>
                  <a:pt x="208883" y="219646"/>
                </a:lnTo>
                <a:lnTo>
                  <a:pt x="208883" y="221170"/>
                </a:lnTo>
                <a:lnTo>
                  <a:pt x="211931" y="224218"/>
                </a:lnTo>
                <a:lnTo>
                  <a:pt x="211931" y="228790"/>
                </a:lnTo>
                <a:lnTo>
                  <a:pt x="213455" y="231838"/>
                </a:lnTo>
                <a:lnTo>
                  <a:pt x="213455" y="242506"/>
                </a:lnTo>
                <a:lnTo>
                  <a:pt x="213455" y="253174"/>
                </a:lnTo>
                <a:lnTo>
                  <a:pt x="211931" y="254698"/>
                </a:lnTo>
                <a:lnTo>
                  <a:pt x="211931" y="259270"/>
                </a:lnTo>
                <a:lnTo>
                  <a:pt x="210407" y="260794"/>
                </a:lnTo>
                <a:lnTo>
                  <a:pt x="210407" y="262318"/>
                </a:lnTo>
                <a:lnTo>
                  <a:pt x="208883" y="262318"/>
                </a:lnTo>
                <a:lnTo>
                  <a:pt x="207359" y="265366"/>
                </a:lnTo>
                <a:lnTo>
                  <a:pt x="202787" y="269938"/>
                </a:lnTo>
                <a:lnTo>
                  <a:pt x="198215" y="272986"/>
                </a:lnTo>
                <a:lnTo>
                  <a:pt x="192119" y="276034"/>
                </a:lnTo>
                <a:lnTo>
                  <a:pt x="186023" y="280701"/>
                </a:lnTo>
                <a:lnTo>
                  <a:pt x="147923" y="294417"/>
                </a:lnTo>
                <a:lnTo>
                  <a:pt x="134207" y="295751"/>
                </a:lnTo>
                <a:lnTo>
                  <a:pt x="120491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97932" y="423862"/>
            <a:ext cx="233679" cy="421640"/>
          </a:xfrm>
          <a:custGeom>
            <a:avLst/>
            <a:gdLst/>
            <a:ahLst/>
            <a:cxnLst/>
            <a:rect l="l" t="t" r="r" b="b"/>
            <a:pathLst>
              <a:path w="233679" h="421640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79" h="421640">
                <a:moveTo>
                  <a:pt x="44195" y="3048"/>
                </a:moveTo>
                <a:lnTo>
                  <a:pt x="4572" y="3048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8"/>
                </a:lnTo>
                <a:close/>
              </a:path>
              <a:path w="233679" h="421640">
                <a:moveTo>
                  <a:pt x="45719" y="418052"/>
                </a:moveTo>
                <a:lnTo>
                  <a:pt x="3048" y="418052"/>
                </a:lnTo>
                <a:lnTo>
                  <a:pt x="1524" y="416528"/>
                </a:lnTo>
                <a:lnTo>
                  <a:pt x="1524" y="415004"/>
                </a:lnTo>
                <a:lnTo>
                  <a:pt x="0" y="415004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2"/>
                </a:lnTo>
                <a:lnTo>
                  <a:pt x="3048" y="3048"/>
                </a:lnTo>
                <a:lnTo>
                  <a:pt x="45719" y="3048"/>
                </a:lnTo>
                <a:lnTo>
                  <a:pt x="48768" y="6095"/>
                </a:lnTo>
                <a:lnTo>
                  <a:pt x="48768" y="7619"/>
                </a:lnTo>
                <a:lnTo>
                  <a:pt x="50292" y="7619"/>
                </a:lnTo>
                <a:lnTo>
                  <a:pt x="50292" y="172402"/>
                </a:lnTo>
                <a:lnTo>
                  <a:pt x="114429" y="172402"/>
                </a:lnTo>
                <a:lnTo>
                  <a:pt x="107537" y="174117"/>
                </a:lnTo>
                <a:lnTo>
                  <a:pt x="69961" y="200036"/>
                </a:lnTo>
                <a:lnTo>
                  <a:pt x="50292" y="222789"/>
                </a:lnTo>
                <a:lnTo>
                  <a:pt x="50292" y="413480"/>
                </a:lnTo>
                <a:lnTo>
                  <a:pt x="45719" y="418052"/>
                </a:lnTo>
                <a:close/>
              </a:path>
              <a:path w="233679" h="421640">
                <a:moveTo>
                  <a:pt x="114429" y="172402"/>
                </a:moveTo>
                <a:lnTo>
                  <a:pt x="50292" y="172402"/>
                </a:lnTo>
                <a:lnTo>
                  <a:pt x="60700" y="161734"/>
                </a:lnTo>
                <a:lnTo>
                  <a:pt x="93059" y="138874"/>
                </a:lnTo>
                <a:lnTo>
                  <a:pt x="125342" y="128777"/>
                </a:lnTo>
                <a:lnTo>
                  <a:pt x="125627" y="128777"/>
                </a:lnTo>
                <a:lnTo>
                  <a:pt x="135731" y="128206"/>
                </a:lnTo>
                <a:lnTo>
                  <a:pt x="181451" y="137350"/>
                </a:lnTo>
                <a:lnTo>
                  <a:pt x="212026" y="161734"/>
                </a:lnTo>
                <a:lnTo>
                  <a:pt x="218055" y="170878"/>
                </a:lnTo>
                <a:lnTo>
                  <a:pt x="126587" y="170878"/>
                </a:lnTo>
                <a:lnTo>
                  <a:pt x="117205" y="171711"/>
                </a:lnTo>
                <a:lnTo>
                  <a:pt x="114429" y="172402"/>
                </a:lnTo>
                <a:close/>
              </a:path>
              <a:path w="233679" h="421640">
                <a:moveTo>
                  <a:pt x="233362" y="415004"/>
                </a:moveTo>
                <a:lnTo>
                  <a:pt x="182975" y="415004"/>
                </a:lnTo>
                <a:lnTo>
                  <a:pt x="182975" y="253269"/>
                </a:lnTo>
                <a:lnTo>
                  <a:pt x="182828" y="247173"/>
                </a:lnTo>
                <a:lnTo>
                  <a:pt x="177617" y="208518"/>
                </a:lnTo>
                <a:lnTo>
                  <a:pt x="150971" y="175450"/>
                </a:lnTo>
                <a:lnTo>
                  <a:pt x="135731" y="170878"/>
                </a:lnTo>
                <a:lnTo>
                  <a:pt x="218055" y="170878"/>
                </a:lnTo>
                <a:lnTo>
                  <a:pt x="221361" y="177546"/>
                </a:lnTo>
                <a:lnTo>
                  <a:pt x="224670" y="186809"/>
                </a:lnTo>
                <a:lnTo>
                  <a:pt x="227173" y="196430"/>
                </a:lnTo>
                <a:lnTo>
                  <a:pt x="230147" y="207659"/>
                </a:lnTo>
                <a:lnTo>
                  <a:pt x="232029" y="219694"/>
                </a:lnTo>
                <a:lnTo>
                  <a:pt x="233024" y="232505"/>
                </a:lnTo>
                <a:lnTo>
                  <a:pt x="233052" y="232871"/>
                </a:lnTo>
                <a:lnTo>
                  <a:pt x="233258" y="242387"/>
                </a:lnTo>
                <a:lnTo>
                  <a:pt x="233362" y="415004"/>
                </a:lnTo>
                <a:close/>
              </a:path>
              <a:path w="233679" h="421640">
                <a:moveTo>
                  <a:pt x="230314" y="418052"/>
                </a:moveTo>
                <a:lnTo>
                  <a:pt x="186023" y="418052"/>
                </a:lnTo>
                <a:lnTo>
                  <a:pt x="186023" y="416528"/>
                </a:lnTo>
                <a:lnTo>
                  <a:pt x="184499" y="415004"/>
                </a:lnTo>
                <a:lnTo>
                  <a:pt x="231838" y="415004"/>
                </a:lnTo>
                <a:lnTo>
                  <a:pt x="230314" y="416528"/>
                </a:lnTo>
                <a:lnTo>
                  <a:pt x="230314" y="418052"/>
                </a:lnTo>
                <a:close/>
              </a:path>
              <a:path w="233679" h="421640">
                <a:moveTo>
                  <a:pt x="42672" y="419576"/>
                </a:moveTo>
                <a:lnTo>
                  <a:pt x="7619" y="419576"/>
                </a:lnTo>
                <a:lnTo>
                  <a:pt x="4572" y="418052"/>
                </a:lnTo>
                <a:lnTo>
                  <a:pt x="44195" y="418052"/>
                </a:lnTo>
                <a:lnTo>
                  <a:pt x="42672" y="419576"/>
                </a:lnTo>
                <a:close/>
              </a:path>
              <a:path w="233679" h="421640">
                <a:moveTo>
                  <a:pt x="225742" y="419576"/>
                </a:moveTo>
                <a:lnTo>
                  <a:pt x="190595" y="419576"/>
                </a:lnTo>
                <a:lnTo>
                  <a:pt x="189071" y="418052"/>
                </a:lnTo>
                <a:lnTo>
                  <a:pt x="227266" y="418052"/>
                </a:lnTo>
                <a:lnTo>
                  <a:pt x="225742" y="419576"/>
                </a:lnTo>
                <a:close/>
              </a:path>
              <a:path w="233679" h="421640">
                <a:moveTo>
                  <a:pt x="33528" y="421100"/>
                </a:moveTo>
                <a:lnTo>
                  <a:pt x="16764" y="421100"/>
                </a:lnTo>
                <a:lnTo>
                  <a:pt x="12192" y="419576"/>
                </a:lnTo>
                <a:lnTo>
                  <a:pt x="36576" y="419576"/>
                </a:lnTo>
                <a:lnTo>
                  <a:pt x="33528" y="421100"/>
                </a:lnTo>
                <a:close/>
              </a:path>
              <a:path w="233679" h="421640">
                <a:moveTo>
                  <a:pt x="216598" y="421100"/>
                </a:moveTo>
                <a:lnTo>
                  <a:pt x="199739" y="421100"/>
                </a:lnTo>
                <a:lnTo>
                  <a:pt x="195167" y="419576"/>
                </a:lnTo>
                <a:lnTo>
                  <a:pt x="219646" y="419576"/>
                </a:lnTo>
                <a:lnTo>
                  <a:pt x="216598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511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303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10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10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55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812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19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097" y="38100"/>
                </a:lnTo>
                <a:lnTo>
                  <a:pt x="126587" y="38100"/>
                </a:lnTo>
                <a:lnTo>
                  <a:pt x="117727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791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431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791" y="268414"/>
                </a:lnTo>
                <a:lnTo>
                  <a:pt x="234791" y="271462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2097" y="38100"/>
                </a:lnTo>
                <a:lnTo>
                  <a:pt x="22740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3627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2882" y="362991"/>
                </a:moveTo>
                <a:lnTo>
                  <a:pt x="201358" y="359943"/>
                </a:lnTo>
                <a:lnTo>
                  <a:pt x="201358" y="352323"/>
                </a:lnTo>
                <a:lnTo>
                  <a:pt x="198310" y="349275"/>
                </a:lnTo>
                <a:lnTo>
                  <a:pt x="198310" y="347751"/>
                </a:lnTo>
                <a:lnTo>
                  <a:pt x="196786" y="346227"/>
                </a:lnTo>
                <a:lnTo>
                  <a:pt x="195262" y="346227"/>
                </a:lnTo>
                <a:lnTo>
                  <a:pt x="193738" y="344703"/>
                </a:lnTo>
                <a:lnTo>
                  <a:pt x="51917" y="344703"/>
                </a:lnTo>
                <a:lnTo>
                  <a:pt x="51917" y="4572"/>
                </a:lnTo>
                <a:lnTo>
                  <a:pt x="50393" y="3048"/>
                </a:lnTo>
                <a:lnTo>
                  <a:pt x="48869" y="3048"/>
                </a:lnTo>
                <a:lnTo>
                  <a:pt x="47345" y="1524"/>
                </a:lnTo>
                <a:lnTo>
                  <a:pt x="44297" y="1524"/>
                </a:lnTo>
                <a:lnTo>
                  <a:pt x="42773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376707"/>
                </a:lnTo>
                <a:lnTo>
                  <a:pt x="3048" y="382905"/>
                </a:lnTo>
                <a:lnTo>
                  <a:pt x="7620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738" y="390525"/>
                </a:lnTo>
                <a:lnTo>
                  <a:pt x="195262" y="389001"/>
                </a:lnTo>
                <a:lnTo>
                  <a:pt x="196786" y="389001"/>
                </a:lnTo>
                <a:lnTo>
                  <a:pt x="198310" y="387477"/>
                </a:lnTo>
                <a:lnTo>
                  <a:pt x="198310" y="385953"/>
                </a:lnTo>
                <a:lnTo>
                  <a:pt x="201358" y="382905"/>
                </a:lnTo>
                <a:lnTo>
                  <a:pt x="201358" y="376707"/>
                </a:lnTo>
                <a:lnTo>
                  <a:pt x="202882" y="375183"/>
                </a:lnTo>
                <a:lnTo>
                  <a:pt x="202882" y="367563"/>
                </a:lnTo>
                <a:lnTo>
                  <a:pt x="202882" y="362991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627" y="128016"/>
                </a:lnTo>
                <a:lnTo>
                  <a:pt x="440042" y="120865"/>
                </a:lnTo>
                <a:lnTo>
                  <a:pt x="434721" y="117284"/>
                </a:lnTo>
                <a:lnTo>
                  <a:pt x="434721" y="221170"/>
                </a:lnTo>
                <a:lnTo>
                  <a:pt x="288226" y="221170"/>
                </a:lnTo>
                <a:lnTo>
                  <a:pt x="296265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980" y="138582"/>
                </a:lnTo>
                <a:lnTo>
                  <a:pt x="379793" y="138582"/>
                </a:lnTo>
                <a:lnTo>
                  <a:pt x="416331" y="160108"/>
                </a:lnTo>
                <a:lnTo>
                  <a:pt x="433565" y="202628"/>
                </a:lnTo>
                <a:lnTo>
                  <a:pt x="433679" y="204597"/>
                </a:lnTo>
                <a:lnTo>
                  <a:pt x="434721" y="221170"/>
                </a:lnTo>
                <a:lnTo>
                  <a:pt x="434721" y="117284"/>
                </a:lnTo>
                <a:lnTo>
                  <a:pt x="430301" y="114300"/>
                </a:lnTo>
                <a:lnTo>
                  <a:pt x="394233" y="101434"/>
                </a:lnTo>
                <a:lnTo>
                  <a:pt x="364515" y="99148"/>
                </a:lnTo>
                <a:lnTo>
                  <a:pt x="350189" y="99720"/>
                </a:lnTo>
                <a:lnTo>
                  <a:pt x="311175" y="108292"/>
                </a:lnTo>
                <a:lnTo>
                  <a:pt x="279374" y="129298"/>
                </a:lnTo>
                <a:lnTo>
                  <a:pt x="255282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458" y="266331"/>
                </a:lnTo>
                <a:lnTo>
                  <a:pt x="237172" y="282943"/>
                </a:lnTo>
                <a:lnTo>
                  <a:pt x="249148" y="325843"/>
                </a:lnTo>
                <a:lnTo>
                  <a:pt x="269938" y="358419"/>
                </a:lnTo>
                <a:lnTo>
                  <a:pt x="312699" y="385953"/>
                </a:lnTo>
                <a:lnTo>
                  <a:pt x="354279" y="394525"/>
                </a:lnTo>
                <a:lnTo>
                  <a:pt x="369252" y="395046"/>
                </a:lnTo>
                <a:lnTo>
                  <a:pt x="380403" y="395046"/>
                </a:lnTo>
                <a:lnTo>
                  <a:pt x="389470" y="394716"/>
                </a:lnTo>
                <a:lnTo>
                  <a:pt x="398259" y="393814"/>
                </a:lnTo>
                <a:lnTo>
                  <a:pt x="407187" y="392049"/>
                </a:lnTo>
                <a:lnTo>
                  <a:pt x="415150" y="390880"/>
                </a:lnTo>
                <a:lnTo>
                  <a:pt x="422821" y="389572"/>
                </a:lnTo>
                <a:lnTo>
                  <a:pt x="429945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3009" y="381381"/>
                </a:lnTo>
                <a:lnTo>
                  <a:pt x="457581" y="378333"/>
                </a:lnTo>
                <a:lnTo>
                  <a:pt x="463677" y="376707"/>
                </a:lnTo>
                <a:lnTo>
                  <a:pt x="466725" y="375183"/>
                </a:lnTo>
                <a:lnTo>
                  <a:pt x="468249" y="373659"/>
                </a:lnTo>
                <a:lnTo>
                  <a:pt x="468249" y="372135"/>
                </a:lnTo>
                <a:lnTo>
                  <a:pt x="471297" y="369087"/>
                </a:lnTo>
                <a:lnTo>
                  <a:pt x="471297" y="366039"/>
                </a:lnTo>
                <a:lnTo>
                  <a:pt x="472821" y="364515"/>
                </a:lnTo>
                <a:lnTo>
                  <a:pt x="472821" y="355371"/>
                </a:lnTo>
                <a:lnTo>
                  <a:pt x="472821" y="341655"/>
                </a:lnTo>
                <a:lnTo>
                  <a:pt x="471297" y="340131"/>
                </a:lnTo>
                <a:lnTo>
                  <a:pt x="471297" y="338607"/>
                </a:lnTo>
                <a:lnTo>
                  <a:pt x="468249" y="335559"/>
                </a:lnTo>
                <a:lnTo>
                  <a:pt x="459105" y="335559"/>
                </a:lnTo>
                <a:lnTo>
                  <a:pt x="454533" y="338607"/>
                </a:lnTo>
                <a:lnTo>
                  <a:pt x="449961" y="340131"/>
                </a:lnTo>
                <a:lnTo>
                  <a:pt x="443865" y="343179"/>
                </a:lnTo>
                <a:lnTo>
                  <a:pt x="436245" y="344703"/>
                </a:lnTo>
                <a:lnTo>
                  <a:pt x="430212" y="346760"/>
                </a:lnTo>
                <a:lnTo>
                  <a:pt x="423773" y="348513"/>
                </a:lnTo>
                <a:lnTo>
                  <a:pt x="417080" y="350278"/>
                </a:lnTo>
                <a:lnTo>
                  <a:pt x="410235" y="352323"/>
                </a:lnTo>
                <a:lnTo>
                  <a:pt x="402196" y="353453"/>
                </a:lnTo>
                <a:lnTo>
                  <a:pt x="393852" y="354418"/>
                </a:lnTo>
                <a:lnTo>
                  <a:pt x="384949" y="355117"/>
                </a:lnTo>
                <a:lnTo>
                  <a:pt x="375183" y="355371"/>
                </a:lnTo>
                <a:lnTo>
                  <a:pt x="364045" y="354825"/>
                </a:lnTo>
                <a:lnTo>
                  <a:pt x="326326" y="344017"/>
                </a:lnTo>
                <a:lnTo>
                  <a:pt x="298526" y="314413"/>
                </a:lnTo>
                <a:lnTo>
                  <a:pt x="288505" y="268020"/>
                </a:lnTo>
                <a:lnTo>
                  <a:pt x="288467" y="266331"/>
                </a:lnTo>
                <a:lnTo>
                  <a:pt x="288226" y="257746"/>
                </a:lnTo>
                <a:lnTo>
                  <a:pt x="469773" y="257746"/>
                </a:lnTo>
                <a:lnTo>
                  <a:pt x="478917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77758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5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5160" y="62484"/>
                </a:lnTo>
                <a:lnTo>
                  <a:pt x="15160" y="60960"/>
                </a:lnTo>
                <a:lnTo>
                  <a:pt x="13636" y="59436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6576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62404" y="7096"/>
                </a:lnTo>
                <a:lnTo>
                  <a:pt x="76120" y="3571"/>
                </a:lnTo>
                <a:lnTo>
                  <a:pt x="83835" y="1524"/>
                </a:lnTo>
                <a:lnTo>
                  <a:pt x="91598" y="642"/>
                </a:lnTo>
                <a:lnTo>
                  <a:pt x="99075" y="190"/>
                </a:lnTo>
                <a:lnTo>
                  <a:pt x="107620" y="0"/>
                </a:lnTo>
                <a:lnTo>
                  <a:pt x="114315" y="0"/>
                </a:lnTo>
                <a:lnTo>
                  <a:pt x="123108" y="190"/>
                </a:lnTo>
                <a:lnTo>
                  <a:pt x="127074" y="190"/>
                </a:lnTo>
                <a:lnTo>
                  <a:pt x="174441" y="9834"/>
                </a:lnTo>
                <a:lnTo>
                  <a:pt x="208517" y="39433"/>
                </a:lnTo>
                <a:lnTo>
                  <a:pt x="208618" y="39624"/>
                </a:lnTo>
                <a:lnTo>
                  <a:pt x="109743" y="39624"/>
                </a:lnTo>
                <a:lnTo>
                  <a:pt x="100885" y="39909"/>
                </a:lnTo>
                <a:lnTo>
                  <a:pt x="57808" y="51054"/>
                </a:lnTo>
                <a:lnTo>
                  <a:pt x="28971" y="65532"/>
                </a:lnTo>
                <a:lnTo>
                  <a:pt x="24304" y="67056"/>
                </a:lnTo>
                <a:close/>
              </a:path>
              <a:path w="221615" h="296544">
                <a:moveTo>
                  <a:pt x="92979" y="295941"/>
                </a:moveTo>
                <a:lnTo>
                  <a:pt x="54879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5" y="166116"/>
                </a:lnTo>
                <a:lnTo>
                  <a:pt x="44520" y="141208"/>
                </a:lnTo>
                <a:lnTo>
                  <a:pt x="90860" y="127396"/>
                </a:lnTo>
                <a:lnTo>
                  <a:pt x="135651" y="123539"/>
                </a:lnTo>
                <a:lnTo>
                  <a:pt x="172322" y="123539"/>
                </a:lnTo>
                <a:lnTo>
                  <a:pt x="172219" y="100679"/>
                </a:lnTo>
                <a:lnTo>
                  <a:pt x="163178" y="60960"/>
                </a:lnTo>
                <a:lnTo>
                  <a:pt x="138699" y="44196"/>
                </a:lnTo>
                <a:lnTo>
                  <a:pt x="132674" y="42195"/>
                </a:lnTo>
                <a:lnTo>
                  <a:pt x="125935" y="40767"/>
                </a:lnTo>
                <a:lnTo>
                  <a:pt x="118339" y="39909"/>
                </a:lnTo>
                <a:lnTo>
                  <a:pt x="109743" y="39624"/>
                </a:lnTo>
                <a:lnTo>
                  <a:pt x="208618" y="39624"/>
                </a:lnTo>
                <a:lnTo>
                  <a:pt x="219947" y="77390"/>
                </a:lnTo>
                <a:lnTo>
                  <a:pt x="221090" y="160115"/>
                </a:lnTo>
                <a:lnTo>
                  <a:pt x="129555" y="160115"/>
                </a:lnTo>
                <a:lnTo>
                  <a:pt x="119792" y="160377"/>
                </a:lnTo>
                <a:lnTo>
                  <a:pt x="80596" y="167925"/>
                </a:lnTo>
                <a:lnTo>
                  <a:pt x="70119" y="173831"/>
                </a:lnTo>
                <a:lnTo>
                  <a:pt x="62499" y="178403"/>
                </a:lnTo>
                <a:lnTo>
                  <a:pt x="57927" y="183070"/>
                </a:lnTo>
                <a:lnTo>
                  <a:pt x="54879" y="190690"/>
                </a:lnTo>
                <a:lnTo>
                  <a:pt x="51831" y="196786"/>
                </a:lnTo>
                <a:lnTo>
                  <a:pt x="50367" y="202642"/>
                </a:lnTo>
                <a:lnTo>
                  <a:pt x="50307" y="212026"/>
                </a:lnTo>
                <a:lnTo>
                  <a:pt x="51164" y="221765"/>
                </a:lnTo>
                <a:lnTo>
                  <a:pt x="80025" y="254508"/>
                </a:lnTo>
                <a:lnTo>
                  <a:pt x="100599" y="257746"/>
                </a:lnTo>
                <a:lnTo>
                  <a:pt x="176939" y="257746"/>
                </a:lnTo>
                <a:lnTo>
                  <a:pt x="169855" y="265048"/>
                </a:lnTo>
                <a:lnTo>
                  <a:pt x="128126" y="290155"/>
                </a:lnTo>
                <a:lnTo>
                  <a:pt x="117303" y="293370"/>
                </a:lnTo>
                <a:lnTo>
                  <a:pt x="117575" y="293370"/>
                </a:lnTo>
                <a:lnTo>
                  <a:pt x="105266" y="295346"/>
                </a:lnTo>
                <a:lnTo>
                  <a:pt x="92979" y="295941"/>
                </a:lnTo>
                <a:close/>
              </a:path>
              <a:path w="221615" h="296544">
                <a:moveTo>
                  <a:pt x="176939" y="257746"/>
                </a:moveTo>
                <a:lnTo>
                  <a:pt x="100599" y="257746"/>
                </a:lnTo>
                <a:lnTo>
                  <a:pt x="110600" y="257151"/>
                </a:lnTo>
                <a:lnTo>
                  <a:pt x="120030" y="255270"/>
                </a:lnTo>
                <a:lnTo>
                  <a:pt x="154177" y="234886"/>
                </a:lnTo>
                <a:lnTo>
                  <a:pt x="172322" y="218122"/>
                </a:lnTo>
                <a:lnTo>
                  <a:pt x="172322" y="160115"/>
                </a:lnTo>
                <a:lnTo>
                  <a:pt x="221090" y="160115"/>
                </a:lnTo>
                <a:lnTo>
                  <a:pt x="221090" y="256222"/>
                </a:lnTo>
                <a:lnTo>
                  <a:pt x="178418" y="256222"/>
                </a:lnTo>
                <a:lnTo>
                  <a:pt x="176939" y="257746"/>
                </a:lnTo>
                <a:close/>
              </a:path>
              <a:path w="221615" h="296544">
                <a:moveTo>
                  <a:pt x="221090" y="288321"/>
                </a:moveTo>
                <a:lnTo>
                  <a:pt x="179942" y="288321"/>
                </a:lnTo>
                <a:lnTo>
                  <a:pt x="178418" y="285273"/>
                </a:lnTo>
                <a:lnTo>
                  <a:pt x="178418" y="256222"/>
                </a:lnTo>
                <a:lnTo>
                  <a:pt x="221090" y="256222"/>
                </a:lnTo>
                <a:lnTo>
                  <a:pt x="221090" y="288321"/>
                </a:lnTo>
                <a:close/>
              </a:path>
              <a:path w="221615" h="296544">
                <a:moveTo>
                  <a:pt x="214994" y="291369"/>
                </a:moveTo>
                <a:lnTo>
                  <a:pt x="184514" y="291369"/>
                </a:lnTo>
                <a:lnTo>
                  <a:pt x="181466" y="288321"/>
                </a:lnTo>
                <a:lnTo>
                  <a:pt x="219566" y="288321"/>
                </a:lnTo>
                <a:lnTo>
                  <a:pt x="218042" y="289845"/>
                </a:lnTo>
                <a:lnTo>
                  <a:pt x="214994" y="291369"/>
                </a:lnTo>
                <a:close/>
              </a:path>
              <a:path w="221615" h="296544">
                <a:moveTo>
                  <a:pt x="210422" y="292893"/>
                </a:moveTo>
                <a:lnTo>
                  <a:pt x="190610" y="292893"/>
                </a:lnTo>
                <a:lnTo>
                  <a:pt x="187562" y="291369"/>
                </a:lnTo>
                <a:lnTo>
                  <a:pt x="211946" y="291369"/>
                </a:lnTo>
                <a:lnTo>
                  <a:pt x="2104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0384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012" y="51816"/>
                </a:moveTo>
                <a:lnTo>
                  <a:pt x="45720" y="51816"/>
                </a:lnTo>
                <a:lnTo>
                  <a:pt x="51173" y="44124"/>
                </a:lnTo>
                <a:lnTo>
                  <a:pt x="80748" y="12620"/>
                </a:lnTo>
                <a:lnTo>
                  <a:pt x="108204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7067" y="9144"/>
                </a:lnTo>
                <a:lnTo>
                  <a:pt x="157067" y="12192"/>
                </a:lnTo>
                <a:lnTo>
                  <a:pt x="158591" y="13716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252" y="45720"/>
                </a:lnTo>
                <a:lnTo>
                  <a:pt x="106680" y="47244"/>
                </a:lnTo>
                <a:lnTo>
                  <a:pt x="100584" y="48768"/>
                </a:lnTo>
                <a:lnTo>
                  <a:pt x="96012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7620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7244" y="289845"/>
                </a:moveTo>
                <a:lnTo>
                  <a:pt x="4572" y="289845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20" y="10668"/>
                </a:lnTo>
                <a:lnTo>
                  <a:pt x="45720" y="51816"/>
                </a:lnTo>
                <a:lnTo>
                  <a:pt x="96012" y="51816"/>
                </a:lnTo>
                <a:lnTo>
                  <a:pt x="91440" y="54864"/>
                </a:lnTo>
                <a:lnTo>
                  <a:pt x="85344" y="59436"/>
                </a:lnTo>
                <a:lnTo>
                  <a:pt x="74676" y="70104"/>
                </a:lnTo>
                <a:lnTo>
                  <a:pt x="70104" y="77724"/>
                </a:lnTo>
                <a:lnTo>
                  <a:pt x="65508" y="83779"/>
                </a:lnTo>
                <a:lnTo>
                  <a:pt x="60769" y="90380"/>
                </a:lnTo>
                <a:lnTo>
                  <a:pt x="50292" y="105251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4" y="289845"/>
                </a:lnTo>
                <a:close/>
              </a:path>
              <a:path w="158750" h="293369">
                <a:moveTo>
                  <a:pt x="155543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5543" y="51816"/>
                </a:lnTo>
                <a:lnTo>
                  <a:pt x="155543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5720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05363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2642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816" y="114395"/>
                </a:lnTo>
                <a:lnTo>
                  <a:pt x="54864" y="117443"/>
                </a:lnTo>
                <a:lnTo>
                  <a:pt x="54864" y="118967"/>
                </a:lnTo>
                <a:lnTo>
                  <a:pt x="56388" y="118967"/>
                </a:lnTo>
                <a:lnTo>
                  <a:pt x="56388" y="393573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2860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2672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0565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63364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2015" y="399669"/>
                </a:moveTo>
                <a:lnTo>
                  <a:pt x="104342" y="399359"/>
                </a:lnTo>
                <a:lnTo>
                  <a:pt x="105292" y="399359"/>
                </a:lnTo>
                <a:lnTo>
                  <a:pt x="90951" y="398526"/>
                </a:lnTo>
                <a:lnTo>
                  <a:pt x="44767" y="388048"/>
                </a:lnTo>
                <a:lnTo>
                  <a:pt x="10072" y="363475"/>
                </a:lnTo>
                <a:lnTo>
                  <a:pt x="1957" y="343185"/>
                </a:lnTo>
                <a:lnTo>
                  <a:pt x="1905" y="342995"/>
                </a:lnTo>
                <a:lnTo>
                  <a:pt x="523" y="335684"/>
                </a:lnTo>
                <a:lnTo>
                  <a:pt x="103" y="329469"/>
                </a:lnTo>
                <a:lnTo>
                  <a:pt x="0" y="320325"/>
                </a:lnTo>
                <a:lnTo>
                  <a:pt x="6096" y="295941"/>
                </a:lnTo>
                <a:lnTo>
                  <a:pt x="10667" y="291369"/>
                </a:lnTo>
                <a:lnTo>
                  <a:pt x="16764" y="279177"/>
                </a:lnTo>
                <a:lnTo>
                  <a:pt x="22929" y="274440"/>
                </a:lnTo>
                <a:lnTo>
                  <a:pt x="27432" y="269938"/>
                </a:lnTo>
                <a:lnTo>
                  <a:pt x="32003" y="263842"/>
                </a:lnTo>
                <a:lnTo>
                  <a:pt x="39624" y="259270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576" y="157067"/>
                </a:lnTo>
                <a:lnTo>
                  <a:pt x="3226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37" y="89234"/>
                </a:lnTo>
                <a:lnTo>
                  <a:pt x="28360" y="47767"/>
                </a:lnTo>
                <a:lnTo>
                  <a:pt x="60781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4875" y="1524"/>
                </a:lnTo>
                <a:lnTo>
                  <a:pt x="150971" y="1524"/>
                </a:lnTo>
                <a:lnTo>
                  <a:pt x="158591" y="3048"/>
                </a:lnTo>
                <a:lnTo>
                  <a:pt x="164687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657" y="38385"/>
                </a:lnTo>
                <a:lnTo>
                  <a:pt x="77819" y="56388"/>
                </a:lnTo>
                <a:lnTo>
                  <a:pt x="73152" y="60960"/>
                </a:lnTo>
                <a:lnTo>
                  <a:pt x="70103" y="67056"/>
                </a:lnTo>
                <a:lnTo>
                  <a:pt x="64008" y="82296"/>
                </a:lnTo>
                <a:lnTo>
                  <a:pt x="64112" y="99155"/>
                </a:lnTo>
                <a:lnTo>
                  <a:pt x="79343" y="140303"/>
                </a:lnTo>
                <a:lnTo>
                  <a:pt x="120491" y="155543"/>
                </a:lnTo>
                <a:lnTo>
                  <a:pt x="208044" y="155543"/>
                </a:lnTo>
                <a:lnTo>
                  <a:pt x="203254" y="161472"/>
                </a:lnTo>
                <a:lnTo>
                  <a:pt x="196691" y="167735"/>
                </a:lnTo>
                <a:lnTo>
                  <a:pt x="189523" y="174060"/>
                </a:lnTo>
                <a:lnTo>
                  <a:pt x="183117" y="178403"/>
                </a:lnTo>
                <a:lnTo>
                  <a:pt x="67055" y="178403"/>
                </a:lnTo>
                <a:lnTo>
                  <a:pt x="62484" y="181546"/>
                </a:lnTo>
                <a:lnTo>
                  <a:pt x="60960" y="186118"/>
                </a:lnTo>
                <a:lnTo>
                  <a:pt x="57912" y="190690"/>
                </a:lnTo>
                <a:lnTo>
                  <a:pt x="56388" y="195262"/>
                </a:lnTo>
                <a:lnTo>
                  <a:pt x="54864" y="201358"/>
                </a:lnTo>
                <a:lnTo>
                  <a:pt x="54864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40" y="235172"/>
                </a:lnTo>
                <a:lnTo>
                  <a:pt x="179736" y="236029"/>
                </a:lnTo>
                <a:lnTo>
                  <a:pt x="220383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68579" y="280701"/>
                </a:lnTo>
                <a:lnTo>
                  <a:pt x="65532" y="285273"/>
                </a:lnTo>
                <a:lnTo>
                  <a:pt x="60960" y="289845"/>
                </a:lnTo>
                <a:lnTo>
                  <a:pt x="54864" y="298989"/>
                </a:lnTo>
                <a:lnTo>
                  <a:pt x="53340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79779" y="356568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43" y="388951"/>
                </a:lnTo>
                <a:lnTo>
                  <a:pt x="153257" y="398335"/>
                </a:lnTo>
                <a:lnTo>
                  <a:pt x="138350" y="399359"/>
                </a:lnTo>
                <a:lnTo>
                  <a:pt x="122015" y="399669"/>
                </a:lnTo>
                <a:close/>
              </a:path>
              <a:path w="256540" h="400050">
                <a:moveTo>
                  <a:pt x="208044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4687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5355" y="11896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359" y="44196"/>
                </a:lnTo>
                <a:lnTo>
                  <a:pt x="211914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514" y="103727"/>
                </a:lnTo>
                <a:lnTo>
                  <a:pt x="214130" y="146089"/>
                </a:lnTo>
                <a:lnTo>
                  <a:pt x="209121" y="154209"/>
                </a:lnTo>
                <a:lnTo>
                  <a:pt x="208044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055" y="178403"/>
                </a:lnTo>
                <a:lnTo>
                  <a:pt x="183117" y="178403"/>
                </a:lnTo>
                <a:lnTo>
                  <a:pt x="143541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141" y="349638"/>
                </a:lnTo>
                <a:lnTo>
                  <a:pt x="199739" y="329469"/>
                </a:lnTo>
                <a:lnTo>
                  <a:pt x="202787" y="323373"/>
                </a:lnTo>
                <a:lnTo>
                  <a:pt x="202787" y="311181"/>
                </a:lnTo>
                <a:lnTo>
                  <a:pt x="201930" y="302609"/>
                </a:lnTo>
                <a:lnTo>
                  <a:pt x="172307" y="276617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7498" y="429958"/>
            <a:ext cx="216535" cy="416559"/>
          </a:xfrm>
          <a:custGeom>
            <a:avLst/>
            <a:gdLst/>
            <a:ahLst/>
            <a:cxnLst/>
            <a:rect l="l" t="t" r="r" b="b"/>
            <a:pathLst>
              <a:path w="216534" h="416559">
                <a:moveTo>
                  <a:pt x="10667" y="65627"/>
                </a:moveTo>
                <a:lnTo>
                  <a:pt x="6096" y="65627"/>
                </a:lnTo>
                <a:lnTo>
                  <a:pt x="1524" y="61055"/>
                </a:lnTo>
                <a:lnTo>
                  <a:pt x="1524" y="56483"/>
                </a:lnTo>
                <a:lnTo>
                  <a:pt x="0" y="53435"/>
                </a:lnTo>
                <a:lnTo>
                  <a:pt x="0" y="35147"/>
                </a:lnTo>
                <a:lnTo>
                  <a:pt x="1524" y="32099"/>
                </a:lnTo>
                <a:lnTo>
                  <a:pt x="1524" y="29051"/>
                </a:lnTo>
                <a:lnTo>
                  <a:pt x="4572" y="26003"/>
                </a:lnTo>
                <a:lnTo>
                  <a:pt x="6096" y="22955"/>
                </a:lnTo>
                <a:lnTo>
                  <a:pt x="10667" y="21431"/>
                </a:lnTo>
                <a:lnTo>
                  <a:pt x="16764" y="18383"/>
                </a:lnTo>
                <a:lnTo>
                  <a:pt x="21336" y="15335"/>
                </a:lnTo>
                <a:lnTo>
                  <a:pt x="29051" y="12287"/>
                </a:lnTo>
                <a:lnTo>
                  <a:pt x="71223" y="1928"/>
                </a:lnTo>
                <a:lnTo>
                  <a:pt x="94583" y="0"/>
                </a:lnTo>
                <a:lnTo>
                  <a:pt x="110013" y="571"/>
                </a:lnTo>
                <a:lnTo>
                  <a:pt x="149447" y="9144"/>
                </a:lnTo>
                <a:lnTo>
                  <a:pt x="187642" y="33623"/>
                </a:lnTo>
                <a:lnTo>
                  <a:pt x="193664" y="41243"/>
                </a:lnTo>
                <a:lnTo>
                  <a:pt x="86963" y="41243"/>
                </a:lnTo>
                <a:lnTo>
                  <a:pt x="78343" y="41529"/>
                </a:lnTo>
                <a:lnTo>
                  <a:pt x="70580" y="42386"/>
                </a:lnTo>
                <a:lnTo>
                  <a:pt x="63388" y="43815"/>
                </a:lnTo>
                <a:lnTo>
                  <a:pt x="56483" y="45815"/>
                </a:lnTo>
                <a:lnTo>
                  <a:pt x="47339" y="47339"/>
                </a:lnTo>
                <a:lnTo>
                  <a:pt x="39719" y="50387"/>
                </a:lnTo>
                <a:lnTo>
                  <a:pt x="27527" y="56483"/>
                </a:lnTo>
                <a:lnTo>
                  <a:pt x="22860" y="59531"/>
                </a:lnTo>
                <a:lnTo>
                  <a:pt x="18288" y="61055"/>
                </a:lnTo>
                <a:lnTo>
                  <a:pt x="13716" y="64103"/>
                </a:lnTo>
                <a:lnTo>
                  <a:pt x="10667" y="65627"/>
                </a:lnTo>
                <a:close/>
              </a:path>
              <a:path w="216534" h="416559">
                <a:moveTo>
                  <a:pt x="102203" y="309753"/>
                </a:moveTo>
                <a:lnTo>
                  <a:pt x="73247" y="309753"/>
                </a:lnTo>
                <a:lnTo>
                  <a:pt x="71723" y="308229"/>
                </a:lnTo>
                <a:lnTo>
                  <a:pt x="70199" y="308229"/>
                </a:lnTo>
                <a:lnTo>
                  <a:pt x="67151" y="305181"/>
                </a:lnTo>
                <a:lnTo>
                  <a:pt x="67151" y="303657"/>
                </a:lnTo>
                <a:lnTo>
                  <a:pt x="65627" y="303657"/>
                </a:lnTo>
                <a:lnTo>
                  <a:pt x="65627" y="302037"/>
                </a:lnTo>
                <a:lnTo>
                  <a:pt x="64297" y="228885"/>
                </a:lnTo>
                <a:lnTo>
                  <a:pt x="64188" y="222885"/>
                </a:lnTo>
                <a:lnTo>
                  <a:pt x="64103" y="210597"/>
                </a:lnTo>
                <a:lnTo>
                  <a:pt x="65627" y="207549"/>
                </a:lnTo>
                <a:lnTo>
                  <a:pt x="67151" y="204406"/>
                </a:lnTo>
                <a:lnTo>
                  <a:pt x="67151" y="201358"/>
                </a:lnTo>
                <a:lnTo>
                  <a:pt x="70199" y="199834"/>
                </a:lnTo>
                <a:lnTo>
                  <a:pt x="73247" y="196786"/>
                </a:lnTo>
                <a:lnTo>
                  <a:pt x="76295" y="195262"/>
                </a:lnTo>
                <a:lnTo>
                  <a:pt x="93059" y="195262"/>
                </a:lnTo>
                <a:lnTo>
                  <a:pt x="102155" y="194738"/>
                </a:lnTo>
                <a:lnTo>
                  <a:pt x="138969" y="181356"/>
                </a:lnTo>
                <a:lnTo>
                  <a:pt x="160115" y="148018"/>
                </a:lnTo>
                <a:lnTo>
                  <a:pt x="162170" y="141136"/>
                </a:lnTo>
                <a:lnTo>
                  <a:pt x="163627" y="134112"/>
                </a:lnTo>
                <a:lnTo>
                  <a:pt x="164393" y="127658"/>
                </a:lnTo>
                <a:lnTo>
                  <a:pt x="164495" y="126801"/>
                </a:lnTo>
                <a:lnTo>
                  <a:pt x="164782" y="119062"/>
                </a:lnTo>
                <a:lnTo>
                  <a:pt x="164618" y="114490"/>
                </a:lnTo>
                <a:lnTo>
                  <a:pt x="154209" y="74390"/>
                </a:lnTo>
                <a:lnTo>
                  <a:pt x="122015" y="47339"/>
                </a:lnTo>
                <a:lnTo>
                  <a:pt x="96519" y="41529"/>
                </a:lnTo>
                <a:lnTo>
                  <a:pt x="95975" y="41529"/>
                </a:lnTo>
                <a:lnTo>
                  <a:pt x="86963" y="41243"/>
                </a:lnTo>
                <a:lnTo>
                  <a:pt x="193664" y="41243"/>
                </a:lnTo>
                <a:lnTo>
                  <a:pt x="194190" y="41910"/>
                </a:lnTo>
                <a:lnTo>
                  <a:pt x="212740" y="80749"/>
                </a:lnTo>
                <a:lnTo>
                  <a:pt x="216499" y="111070"/>
                </a:lnTo>
                <a:lnTo>
                  <a:pt x="216482" y="119062"/>
                </a:lnTo>
                <a:lnTo>
                  <a:pt x="208978" y="161734"/>
                </a:lnTo>
                <a:lnTo>
                  <a:pt x="187642" y="196786"/>
                </a:lnTo>
                <a:lnTo>
                  <a:pt x="155543" y="219741"/>
                </a:lnTo>
                <a:lnTo>
                  <a:pt x="114395" y="228885"/>
                </a:lnTo>
                <a:lnTo>
                  <a:pt x="111347" y="302037"/>
                </a:lnTo>
                <a:lnTo>
                  <a:pt x="111347" y="303657"/>
                </a:lnTo>
                <a:lnTo>
                  <a:pt x="109823" y="306705"/>
                </a:lnTo>
                <a:lnTo>
                  <a:pt x="106775" y="308229"/>
                </a:lnTo>
                <a:lnTo>
                  <a:pt x="102203" y="309753"/>
                </a:lnTo>
                <a:close/>
              </a:path>
              <a:path w="216534" h="416559">
                <a:moveTo>
                  <a:pt x="109823" y="413480"/>
                </a:moveTo>
                <a:lnTo>
                  <a:pt x="71723" y="413480"/>
                </a:lnTo>
                <a:lnTo>
                  <a:pt x="67151" y="411956"/>
                </a:lnTo>
                <a:lnTo>
                  <a:pt x="65627" y="408908"/>
                </a:lnTo>
                <a:lnTo>
                  <a:pt x="62579" y="405860"/>
                </a:lnTo>
                <a:lnTo>
                  <a:pt x="61055" y="402812"/>
                </a:lnTo>
                <a:lnTo>
                  <a:pt x="59531" y="398145"/>
                </a:lnTo>
                <a:lnTo>
                  <a:pt x="59531" y="364617"/>
                </a:lnTo>
                <a:lnTo>
                  <a:pt x="79343" y="347853"/>
                </a:lnTo>
                <a:lnTo>
                  <a:pt x="102203" y="347853"/>
                </a:lnTo>
                <a:lnTo>
                  <a:pt x="105251" y="349377"/>
                </a:lnTo>
                <a:lnTo>
                  <a:pt x="109823" y="349377"/>
                </a:lnTo>
                <a:lnTo>
                  <a:pt x="112871" y="352425"/>
                </a:lnTo>
                <a:lnTo>
                  <a:pt x="115919" y="353949"/>
                </a:lnTo>
                <a:lnTo>
                  <a:pt x="118967" y="360045"/>
                </a:lnTo>
                <a:lnTo>
                  <a:pt x="122015" y="369189"/>
                </a:lnTo>
                <a:lnTo>
                  <a:pt x="122015" y="393573"/>
                </a:lnTo>
                <a:lnTo>
                  <a:pt x="120491" y="398145"/>
                </a:lnTo>
                <a:lnTo>
                  <a:pt x="118967" y="402812"/>
                </a:lnTo>
                <a:lnTo>
                  <a:pt x="115919" y="408908"/>
                </a:lnTo>
                <a:lnTo>
                  <a:pt x="112871" y="411956"/>
                </a:lnTo>
                <a:lnTo>
                  <a:pt x="109823" y="413480"/>
                </a:lnTo>
                <a:close/>
              </a:path>
              <a:path w="216534" h="416559">
                <a:moveTo>
                  <a:pt x="96107" y="416528"/>
                </a:moveTo>
                <a:lnTo>
                  <a:pt x="83915" y="416528"/>
                </a:lnTo>
                <a:lnTo>
                  <a:pt x="74771" y="413480"/>
                </a:lnTo>
                <a:lnTo>
                  <a:pt x="105251" y="413480"/>
                </a:lnTo>
                <a:lnTo>
                  <a:pt x="102203" y="415004"/>
                </a:lnTo>
                <a:lnTo>
                  <a:pt x="96107" y="416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412" y="1514570"/>
            <a:ext cx="1601343" cy="36156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366962" y="1528381"/>
            <a:ext cx="215265" cy="276225"/>
            <a:chOff x="2366962" y="1528381"/>
            <a:chExt cx="215265" cy="276225"/>
          </a:xfrm>
        </p:grpSpPr>
        <p:sp>
          <p:nvSpPr>
            <p:cNvPr id="25" name="object 25"/>
            <p:cNvSpPr/>
            <p:nvPr/>
          </p:nvSpPr>
          <p:spPr>
            <a:xfrm>
              <a:off x="2366962" y="1528381"/>
              <a:ext cx="41275" cy="273050"/>
            </a:xfrm>
            <a:custGeom>
              <a:avLst/>
              <a:gdLst/>
              <a:ahLst/>
              <a:cxnLst/>
              <a:rect l="l" t="t" r="r" b="b"/>
              <a:pathLst>
                <a:path w="41275" h="273050">
                  <a:moveTo>
                    <a:pt x="30480" y="77723"/>
                  </a:moveTo>
                  <a:lnTo>
                    <a:pt x="10668" y="77723"/>
                  </a:lnTo>
                  <a:lnTo>
                    <a:pt x="12192" y="76200"/>
                  </a:lnTo>
                  <a:lnTo>
                    <a:pt x="28956" y="76200"/>
                  </a:lnTo>
                  <a:lnTo>
                    <a:pt x="30480" y="77723"/>
                  </a:lnTo>
                  <a:close/>
                </a:path>
                <a:path w="41275" h="273050">
                  <a:moveTo>
                    <a:pt x="35052" y="79247"/>
                  </a:moveTo>
                  <a:lnTo>
                    <a:pt x="6096" y="79247"/>
                  </a:lnTo>
                  <a:lnTo>
                    <a:pt x="7620" y="77723"/>
                  </a:lnTo>
                  <a:lnTo>
                    <a:pt x="33528" y="77723"/>
                  </a:lnTo>
                  <a:lnTo>
                    <a:pt x="35052" y="79247"/>
                  </a:lnTo>
                  <a:close/>
                </a:path>
                <a:path w="41275" h="273050">
                  <a:moveTo>
                    <a:pt x="38100" y="268414"/>
                  </a:moveTo>
                  <a:lnTo>
                    <a:pt x="3048" y="268414"/>
                  </a:lnTo>
                  <a:lnTo>
                    <a:pt x="3048" y="80771"/>
                  </a:lnTo>
                  <a:lnTo>
                    <a:pt x="4572" y="80771"/>
                  </a:lnTo>
                  <a:lnTo>
                    <a:pt x="4572" y="79247"/>
                  </a:lnTo>
                  <a:lnTo>
                    <a:pt x="36576" y="79247"/>
                  </a:lnTo>
                  <a:lnTo>
                    <a:pt x="36576" y="80771"/>
                  </a:lnTo>
                  <a:lnTo>
                    <a:pt x="38100" y="82296"/>
                  </a:lnTo>
                  <a:lnTo>
                    <a:pt x="38100" y="268414"/>
                  </a:lnTo>
                  <a:close/>
                </a:path>
                <a:path w="41275" h="273050">
                  <a:moveTo>
                    <a:pt x="35052" y="271462"/>
                  </a:moveTo>
                  <a:lnTo>
                    <a:pt x="6096" y="271462"/>
                  </a:lnTo>
                  <a:lnTo>
                    <a:pt x="4572" y="269938"/>
                  </a:lnTo>
                  <a:lnTo>
                    <a:pt x="4572" y="268414"/>
                  </a:lnTo>
                  <a:lnTo>
                    <a:pt x="36576" y="268414"/>
                  </a:lnTo>
                  <a:lnTo>
                    <a:pt x="36576" y="269938"/>
                  </a:lnTo>
                  <a:lnTo>
                    <a:pt x="35052" y="271462"/>
                  </a:lnTo>
                  <a:close/>
                </a:path>
                <a:path w="41275" h="273050">
                  <a:moveTo>
                    <a:pt x="32004" y="272986"/>
                  </a:moveTo>
                  <a:lnTo>
                    <a:pt x="7620" y="272986"/>
                  </a:lnTo>
                  <a:lnTo>
                    <a:pt x="7620" y="271462"/>
                  </a:lnTo>
                  <a:lnTo>
                    <a:pt x="33528" y="271462"/>
                  </a:lnTo>
                  <a:lnTo>
                    <a:pt x="32004" y="272986"/>
                  </a:lnTo>
                  <a:close/>
                </a:path>
                <a:path w="41275" h="273050">
                  <a:moveTo>
                    <a:pt x="28956" y="41147"/>
                  </a:moveTo>
                  <a:lnTo>
                    <a:pt x="12192" y="41147"/>
                  </a:lnTo>
                  <a:lnTo>
                    <a:pt x="7620" y="39623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8956" y="0"/>
                  </a:lnTo>
                  <a:lnTo>
                    <a:pt x="33528" y="1523"/>
                  </a:lnTo>
                  <a:lnTo>
                    <a:pt x="39624" y="7620"/>
                  </a:lnTo>
                  <a:lnTo>
                    <a:pt x="41148" y="12192"/>
                  </a:lnTo>
                  <a:lnTo>
                    <a:pt x="41148" y="28956"/>
                  </a:lnTo>
                  <a:lnTo>
                    <a:pt x="39624" y="33528"/>
                  </a:lnTo>
                  <a:lnTo>
                    <a:pt x="33528" y="39623"/>
                  </a:lnTo>
                  <a:lnTo>
                    <a:pt x="28956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306" y="1601533"/>
              <a:ext cx="129635" cy="20288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3101" y="1601533"/>
            <a:ext cx="150971" cy="20288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926651" y="1601533"/>
            <a:ext cx="363220" cy="273685"/>
            <a:chOff x="2926651" y="1601533"/>
            <a:chExt cx="363220" cy="27368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651" y="1601533"/>
              <a:ext cx="158591" cy="19983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14198" y="1604581"/>
              <a:ext cx="175895" cy="270510"/>
            </a:xfrm>
            <a:custGeom>
              <a:avLst/>
              <a:gdLst/>
              <a:ahLst/>
              <a:cxnLst/>
              <a:rect l="l" t="t" r="r" b="b"/>
              <a:pathLst>
                <a:path w="175895" h="270510">
                  <a:moveTo>
                    <a:pt x="30575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29051" y="0"/>
                  </a:lnTo>
                  <a:lnTo>
                    <a:pt x="30575" y="1524"/>
                  </a:lnTo>
                  <a:close/>
                </a:path>
                <a:path w="175895" h="270510">
                  <a:moveTo>
                    <a:pt x="170878" y="1524"/>
                  </a:moveTo>
                  <a:lnTo>
                    <a:pt x="146399" y="1524"/>
                  </a:lnTo>
                  <a:lnTo>
                    <a:pt x="149447" y="0"/>
                  </a:lnTo>
                  <a:lnTo>
                    <a:pt x="169354" y="0"/>
                  </a:lnTo>
                  <a:lnTo>
                    <a:pt x="170878" y="1524"/>
                  </a:lnTo>
                  <a:close/>
                </a:path>
                <a:path w="175895" h="270510">
                  <a:moveTo>
                    <a:pt x="74771" y="270033"/>
                  </a:moveTo>
                  <a:lnTo>
                    <a:pt x="51911" y="270033"/>
                  </a:lnTo>
                  <a:lnTo>
                    <a:pt x="50387" y="268509"/>
                  </a:lnTo>
                  <a:lnTo>
                    <a:pt x="48863" y="268509"/>
                  </a:lnTo>
                  <a:lnTo>
                    <a:pt x="47339" y="266985"/>
                  </a:lnTo>
                  <a:lnTo>
                    <a:pt x="47339" y="260889"/>
                  </a:lnTo>
                  <a:lnTo>
                    <a:pt x="73247" y="196786"/>
                  </a:lnTo>
                  <a:lnTo>
                    <a:pt x="68675" y="192214"/>
                  </a:lnTo>
                  <a:lnTo>
                    <a:pt x="68675" y="190690"/>
                  </a:lnTo>
                  <a:lnTo>
                    <a:pt x="67151" y="189166"/>
                  </a:lnTo>
                  <a:lnTo>
                    <a:pt x="1524" y="13811"/>
                  </a:lnTo>
                  <a:lnTo>
                    <a:pt x="1524" y="10763"/>
                  </a:lnTo>
                  <a:lnTo>
                    <a:pt x="0" y="7619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3623" y="1524"/>
                  </a:lnTo>
                  <a:lnTo>
                    <a:pt x="35147" y="3048"/>
                  </a:lnTo>
                  <a:lnTo>
                    <a:pt x="35147" y="4572"/>
                  </a:lnTo>
                  <a:lnTo>
                    <a:pt x="36671" y="4572"/>
                  </a:lnTo>
                  <a:lnTo>
                    <a:pt x="36671" y="7619"/>
                  </a:lnTo>
                  <a:lnTo>
                    <a:pt x="90011" y="155638"/>
                  </a:lnTo>
                  <a:lnTo>
                    <a:pt x="123275" y="155638"/>
                  </a:lnTo>
                  <a:lnTo>
                    <a:pt x="83915" y="263937"/>
                  </a:lnTo>
                  <a:lnTo>
                    <a:pt x="83915" y="265461"/>
                  </a:lnTo>
                  <a:lnTo>
                    <a:pt x="74771" y="270033"/>
                  </a:lnTo>
                  <a:close/>
                </a:path>
                <a:path w="175895" h="270510">
                  <a:moveTo>
                    <a:pt x="173926" y="3048"/>
                  </a:moveTo>
                  <a:lnTo>
                    <a:pt x="144875" y="3048"/>
                  </a:lnTo>
                  <a:lnTo>
                    <a:pt x="144875" y="1524"/>
                  </a:lnTo>
                  <a:lnTo>
                    <a:pt x="172402" y="1524"/>
                  </a:lnTo>
                  <a:lnTo>
                    <a:pt x="173926" y="3048"/>
                  </a:lnTo>
                  <a:close/>
                </a:path>
                <a:path w="175895" h="270510">
                  <a:moveTo>
                    <a:pt x="123275" y="155638"/>
                  </a:moveTo>
                  <a:lnTo>
                    <a:pt x="90011" y="155638"/>
                  </a:lnTo>
                  <a:lnTo>
                    <a:pt x="141827" y="7619"/>
                  </a:lnTo>
                  <a:lnTo>
                    <a:pt x="141827" y="4572"/>
                  </a:lnTo>
                  <a:lnTo>
                    <a:pt x="143351" y="3048"/>
                  </a:lnTo>
                  <a:lnTo>
                    <a:pt x="175450" y="3048"/>
                  </a:lnTo>
                  <a:lnTo>
                    <a:pt x="175450" y="12287"/>
                  </a:lnTo>
                  <a:lnTo>
                    <a:pt x="123275" y="155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3856" y="1601533"/>
            <a:ext cx="1245965" cy="27308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813173" y="1514576"/>
            <a:ext cx="370840" cy="360045"/>
          </a:xfrm>
          <a:custGeom>
            <a:avLst/>
            <a:gdLst/>
            <a:ahLst/>
            <a:cxnLst/>
            <a:rect l="l" t="t" r="r" b="b"/>
            <a:pathLst>
              <a:path w="370839" h="360044">
                <a:moveTo>
                  <a:pt x="169176" y="183184"/>
                </a:moveTo>
                <a:lnTo>
                  <a:pt x="163639" y="139179"/>
                </a:lnTo>
                <a:lnTo>
                  <a:pt x="163512" y="138874"/>
                </a:lnTo>
                <a:lnTo>
                  <a:pt x="160489" y="131064"/>
                </a:lnTo>
                <a:lnTo>
                  <a:pt x="156781" y="123799"/>
                </a:lnTo>
                <a:lnTo>
                  <a:pt x="152488" y="117538"/>
                </a:lnTo>
                <a:lnTo>
                  <a:pt x="151358" y="116014"/>
                </a:lnTo>
                <a:lnTo>
                  <a:pt x="147637" y="110959"/>
                </a:lnTo>
                <a:lnTo>
                  <a:pt x="142201" y="104952"/>
                </a:lnTo>
                <a:lnTo>
                  <a:pt x="136207" y="99491"/>
                </a:lnTo>
                <a:lnTo>
                  <a:pt x="134200" y="98005"/>
                </a:lnTo>
                <a:lnTo>
                  <a:pt x="134200" y="190690"/>
                </a:lnTo>
                <a:lnTo>
                  <a:pt x="134200" y="198412"/>
                </a:lnTo>
                <a:lnTo>
                  <a:pt x="132676" y="207556"/>
                </a:lnTo>
                <a:lnTo>
                  <a:pt x="131152" y="215176"/>
                </a:lnTo>
                <a:lnTo>
                  <a:pt x="129628" y="224320"/>
                </a:lnTo>
                <a:lnTo>
                  <a:pt x="102196" y="259372"/>
                </a:lnTo>
                <a:lnTo>
                  <a:pt x="96100" y="260896"/>
                </a:lnTo>
                <a:lnTo>
                  <a:pt x="86956" y="260896"/>
                </a:lnTo>
                <a:lnTo>
                  <a:pt x="80124" y="260324"/>
                </a:lnTo>
                <a:lnTo>
                  <a:pt x="73431" y="258610"/>
                </a:lnTo>
                <a:lnTo>
                  <a:pt x="71729" y="257848"/>
                </a:lnTo>
                <a:lnTo>
                  <a:pt x="67030" y="255752"/>
                </a:lnTo>
                <a:lnTo>
                  <a:pt x="33528" y="225844"/>
                </a:lnTo>
                <a:lnTo>
                  <a:pt x="33528" y="152590"/>
                </a:lnTo>
                <a:lnTo>
                  <a:pt x="39624" y="144970"/>
                </a:lnTo>
                <a:lnTo>
                  <a:pt x="53340" y="131254"/>
                </a:lnTo>
                <a:lnTo>
                  <a:pt x="58000" y="126682"/>
                </a:lnTo>
                <a:lnTo>
                  <a:pt x="62572" y="125158"/>
                </a:lnTo>
                <a:lnTo>
                  <a:pt x="71716" y="119062"/>
                </a:lnTo>
                <a:lnTo>
                  <a:pt x="76288" y="119062"/>
                </a:lnTo>
                <a:lnTo>
                  <a:pt x="79336" y="117538"/>
                </a:lnTo>
                <a:lnTo>
                  <a:pt x="83908" y="116014"/>
                </a:lnTo>
                <a:lnTo>
                  <a:pt x="97624" y="116014"/>
                </a:lnTo>
                <a:lnTo>
                  <a:pt x="105244" y="119062"/>
                </a:lnTo>
                <a:lnTo>
                  <a:pt x="129438" y="150495"/>
                </a:lnTo>
                <a:lnTo>
                  <a:pt x="132791" y="166497"/>
                </a:lnTo>
                <a:lnTo>
                  <a:pt x="132918" y="169900"/>
                </a:lnTo>
                <a:lnTo>
                  <a:pt x="133959" y="183184"/>
                </a:lnTo>
                <a:lnTo>
                  <a:pt x="134061" y="186118"/>
                </a:lnTo>
                <a:lnTo>
                  <a:pt x="134200" y="190690"/>
                </a:lnTo>
                <a:lnTo>
                  <a:pt x="134200" y="98005"/>
                </a:lnTo>
                <a:lnTo>
                  <a:pt x="94576" y="86969"/>
                </a:lnTo>
                <a:lnTo>
                  <a:pt x="90004" y="86969"/>
                </a:lnTo>
                <a:lnTo>
                  <a:pt x="83908" y="88493"/>
                </a:lnTo>
                <a:lnTo>
                  <a:pt x="79336" y="88493"/>
                </a:lnTo>
                <a:lnTo>
                  <a:pt x="70408" y="91465"/>
                </a:lnTo>
                <a:lnTo>
                  <a:pt x="65620" y="94589"/>
                </a:lnTo>
                <a:lnTo>
                  <a:pt x="59524" y="96113"/>
                </a:lnTo>
                <a:lnTo>
                  <a:pt x="54864" y="99250"/>
                </a:lnTo>
                <a:lnTo>
                  <a:pt x="50292" y="103822"/>
                </a:lnTo>
                <a:lnTo>
                  <a:pt x="44196" y="106870"/>
                </a:lnTo>
                <a:lnTo>
                  <a:pt x="33528" y="117538"/>
                </a:lnTo>
                <a:lnTo>
                  <a:pt x="33528" y="4673"/>
                </a:lnTo>
                <a:lnTo>
                  <a:pt x="32004" y="3149"/>
                </a:lnTo>
                <a:lnTo>
                  <a:pt x="30480" y="3149"/>
                </a:lnTo>
                <a:lnTo>
                  <a:pt x="28956" y="1625"/>
                </a:lnTo>
                <a:lnTo>
                  <a:pt x="22860" y="1625"/>
                </a:lnTo>
                <a:lnTo>
                  <a:pt x="19812" y="0"/>
                </a:lnTo>
                <a:lnTo>
                  <a:pt x="13716" y="0"/>
                </a:lnTo>
                <a:lnTo>
                  <a:pt x="10668" y="1625"/>
                </a:lnTo>
                <a:lnTo>
                  <a:pt x="4572" y="1625"/>
                </a:lnTo>
                <a:lnTo>
                  <a:pt x="3048" y="3149"/>
                </a:lnTo>
                <a:lnTo>
                  <a:pt x="1524" y="3149"/>
                </a:lnTo>
                <a:lnTo>
                  <a:pt x="1524" y="4673"/>
                </a:lnTo>
                <a:lnTo>
                  <a:pt x="0" y="4673"/>
                </a:lnTo>
                <a:lnTo>
                  <a:pt x="0" y="283756"/>
                </a:lnTo>
                <a:lnTo>
                  <a:pt x="1524" y="285280"/>
                </a:lnTo>
                <a:lnTo>
                  <a:pt x="3048" y="285280"/>
                </a:lnTo>
                <a:lnTo>
                  <a:pt x="4572" y="286804"/>
                </a:lnTo>
                <a:lnTo>
                  <a:pt x="25908" y="286804"/>
                </a:lnTo>
                <a:lnTo>
                  <a:pt x="25908" y="285280"/>
                </a:lnTo>
                <a:lnTo>
                  <a:pt x="28956" y="285280"/>
                </a:lnTo>
                <a:lnTo>
                  <a:pt x="28956" y="283756"/>
                </a:lnTo>
                <a:lnTo>
                  <a:pt x="30480" y="282232"/>
                </a:lnTo>
                <a:lnTo>
                  <a:pt x="30480" y="257848"/>
                </a:lnTo>
                <a:lnTo>
                  <a:pt x="35052" y="263944"/>
                </a:lnTo>
                <a:lnTo>
                  <a:pt x="41148" y="268516"/>
                </a:lnTo>
                <a:lnTo>
                  <a:pt x="45720" y="273088"/>
                </a:lnTo>
                <a:lnTo>
                  <a:pt x="50292" y="276136"/>
                </a:lnTo>
                <a:lnTo>
                  <a:pt x="54864" y="280708"/>
                </a:lnTo>
                <a:lnTo>
                  <a:pt x="59524" y="282232"/>
                </a:lnTo>
                <a:lnTo>
                  <a:pt x="64096" y="285280"/>
                </a:lnTo>
                <a:lnTo>
                  <a:pt x="68668" y="286804"/>
                </a:lnTo>
                <a:lnTo>
                  <a:pt x="74764" y="288328"/>
                </a:lnTo>
                <a:lnTo>
                  <a:pt x="79336" y="289852"/>
                </a:lnTo>
                <a:lnTo>
                  <a:pt x="90004" y="289852"/>
                </a:lnTo>
                <a:lnTo>
                  <a:pt x="99745" y="289293"/>
                </a:lnTo>
                <a:lnTo>
                  <a:pt x="137629" y="274040"/>
                </a:lnTo>
                <a:lnTo>
                  <a:pt x="161874" y="238620"/>
                </a:lnTo>
                <a:lnTo>
                  <a:pt x="168973" y="198196"/>
                </a:lnTo>
                <a:lnTo>
                  <a:pt x="169151" y="190690"/>
                </a:lnTo>
                <a:lnTo>
                  <a:pt x="169176" y="183184"/>
                </a:lnTo>
                <a:close/>
              </a:path>
              <a:path w="370839" h="360044">
                <a:moveTo>
                  <a:pt x="370611" y="94576"/>
                </a:moveTo>
                <a:lnTo>
                  <a:pt x="369087" y="93052"/>
                </a:lnTo>
                <a:lnTo>
                  <a:pt x="367563" y="93052"/>
                </a:lnTo>
                <a:lnTo>
                  <a:pt x="367563" y="91528"/>
                </a:lnTo>
                <a:lnTo>
                  <a:pt x="366039" y="91528"/>
                </a:lnTo>
                <a:lnTo>
                  <a:pt x="362991" y="90004"/>
                </a:lnTo>
                <a:lnTo>
                  <a:pt x="343179" y="90004"/>
                </a:lnTo>
                <a:lnTo>
                  <a:pt x="341655" y="91528"/>
                </a:lnTo>
                <a:lnTo>
                  <a:pt x="338607" y="91528"/>
                </a:lnTo>
                <a:lnTo>
                  <a:pt x="338607" y="93052"/>
                </a:lnTo>
                <a:lnTo>
                  <a:pt x="337083" y="93052"/>
                </a:lnTo>
                <a:lnTo>
                  <a:pt x="335559" y="94576"/>
                </a:lnTo>
                <a:lnTo>
                  <a:pt x="335559" y="97624"/>
                </a:lnTo>
                <a:lnTo>
                  <a:pt x="283654" y="245643"/>
                </a:lnTo>
                <a:lnTo>
                  <a:pt x="231838" y="97624"/>
                </a:lnTo>
                <a:lnTo>
                  <a:pt x="230314" y="96100"/>
                </a:lnTo>
                <a:lnTo>
                  <a:pt x="230314" y="94576"/>
                </a:lnTo>
                <a:lnTo>
                  <a:pt x="228790" y="94576"/>
                </a:lnTo>
                <a:lnTo>
                  <a:pt x="228790" y="93052"/>
                </a:lnTo>
                <a:lnTo>
                  <a:pt x="227266" y="91528"/>
                </a:lnTo>
                <a:lnTo>
                  <a:pt x="224218" y="91528"/>
                </a:lnTo>
                <a:lnTo>
                  <a:pt x="222694" y="90004"/>
                </a:lnTo>
                <a:lnTo>
                  <a:pt x="201358" y="90004"/>
                </a:lnTo>
                <a:lnTo>
                  <a:pt x="198310" y="91528"/>
                </a:lnTo>
                <a:lnTo>
                  <a:pt x="196786" y="91528"/>
                </a:lnTo>
                <a:lnTo>
                  <a:pt x="193738" y="94576"/>
                </a:lnTo>
                <a:lnTo>
                  <a:pt x="193738" y="97624"/>
                </a:lnTo>
                <a:lnTo>
                  <a:pt x="195262" y="100774"/>
                </a:lnTo>
                <a:lnTo>
                  <a:pt x="195262" y="103822"/>
                </a:lnTo>
                <a:lnTo>
                  <a:pt x="262318" y="279171"/>
                </a:lnTo>
                <a:lnTo>
                  <a:pt x="262318" y="282219"/>
                </a:lnTo>
                <a:lnTo>
                  <a:pt x="265366" y="285267"/>
                </a:lnTo>
                <a:lnTo>
                  <a:pt x="266890" y="285267"/>
                </a:lnTo>
                <a:lnTo>
                  <a:pt x="266890" y="286791"/>
                </a:lnTo>
                <a:lnTo>
                  <a:pt x="242506" y="350901"/>
                </a:lnTo>
                <a:lnTo>
                  <a:pt x="240982" y="352425"/>
                </a:lnTo>
                <a:lnTo>
                  <a:pt x="240982" y="356997"/>
                </a:lnTo>
                <a:lnTo>
                  <a:pt x="242506" y="356997"/>
                </a:lnTo>
                <a:lnTo>
                  <a:pt x="242506" y="358521"/>
                </a:lnTo>
                <a:lnTo>
                  <a:pt x="244030" y="358521"/>
                </a:lnTo>
                <a:lnTo>
                  <a:pt x="245554" y="360045"/>
                </a:lnTo>
                <a:lnTo>
                  <a:pt x="268414" y="360045"/>
                </a:lnTo>
                <a:lnTo>
                  <a:pt x="277558" y="355473"/>
                </a:lnTo>
                <a:lnTo>
                  <a:pt x="277558" y="353949"/>
                </a:lnTo>
                <a:lnTo>
                  <a:pt x="316915" y="245643"/>
                </a:lnTo>
                <a:lnTo>
                  <a:pt x="369087" y="102298"/>
                </a:lnTo>
                <a:lnTo>
                  <a:pt x="369087" y="100774"/>
                </a:lnTo>
                <a:lnTo>
                  <a:pt x="370611" y="97624"/>
                </a:lnTo>
                <a:lnTo>
                  <a:pt x="370611" y="94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96649" y="1514576"/>
            <a:ext cx="479425" cy="287020"/>
          </a:xfrm>
          <a:custGeom>
            <a:avLst/>
            <a:gdLst/>
            <a:ahLst/>
            <a:cxnLst/>
            <a:rect l="l" t="t" r="r" b="b"/>
            <a:pathLst>
              <a:path w="479425" h="287019">
                <a:moveTo>
                  <a:pt x="277558" y="93065"/>
                </a:moveTo>
                <a:lnTo>
                  <a:pt x="276034" y="93065"/>
                </a:lnTo>
                <a:lnTo>
                  <a:pt x="276034" y="91541"/>
                </a:lnTo>
                <a:lnTo>
                  <a:pt x="272986" y="91541"/>
                </a:lnTo>
                <a:lnTo>
                  <a:pt x="271462" y="90017"/>
                </a:lnTo>
                <a:lnTo>
                  <a:pt x="251650" y="90017"/>
                </a:lnTo>
                <a:lnTo>
                  <a:pt x="248602" y="91541"/>
                </a:lnTo>
                <a:lnTo>
                  <a:pt x="247078" y="91541"/>
                </a:lnTo>
                <a:lnTo>
                  <a:pt x="244030" y="94589"/>
                </a:lnTo>
                <a:lnTo>
                  <a:pt x="244030" y="96113"/>
                </a:lnTo>
                <a:lnTo>
                  <a:pt x="199745" y="248704"/>
                </a:lnTo>
                <a:lnTo>
                  <a:pt x="169697" y="144970"/>
                </a:lnTo>
                <a:lnTo>
                  <a:pt x="155549" y="96113"/>
                </a:lnTo>
                <a:lnTo>
                  <a:pt x="155549" y="94589"/>
                </a:lnTo>
                <a:lnTo>
                  <a:pt x="154025" y="94589"/>
                </a:lnTo>
                <a:lnTo>
                  <a:pt x="154025" y="93065"/>
                </a:lnTo>
                <a:lnTo>
                  <a:pt x="152501" y="91541"/>
                </a:lnTo>
                <a:lnTo>
                  <a:pt x="150977" y="91541"/>
                </a:lnTo>
                <a:lnTo>
                  <a:pt x="147929" y="90017"/>
                </a:lnTo>
                <a:lnTo>
                  <a:pt x="128117" y="90017"/>
                </a:lnTo>
                <a:lnTo>
                  <a:pt x="126593" y="91541"/>
                </a:lnTo>
                <a:lnTo>
                  <a:pt x="123545" y="91541"/>
                </a:lnTo>
                <a:lnTo>
                  <a:pt x="123545" y="93065"/>
                </a:lnTo>
                <a:lnTo>
                  <a:pt x="122021" y="93065"/>
                </a:lnTo>
                <a:lnTo>
                  <a:pt x="122021" y="94589"/>
                </a:lnTo>
                <a:lnTo>
                  <a:pt x="120497" y="96113"/>
                </a:lnTo>
                <a:lnTo>
                  <a:pt x="80772" y="248704"/>
                </a:lnTo>
                <a:lnTo>
                  <a:pt x="79248" y="250228"/>
                </a:lnTo>
                <a:lnTo>
                  <a:pt x="79248" y="248704"/>
                </a:lnTo>
                <a:lnTo>
                  <a:pt x="35052" y="96113"/>
                </a:lnTo>
                <a:lnTo>
                  <a:pt x="33528" y="94589"/>
                </a:lnTo>
                <a:lnTo>
                  <a:pt x="33528" y="93065"/>
                </a:lnTo>
                <a:lnTo>
                  <a:pt x="32004" y="91541"/>
                </a:lnTo>
                <a:lnTo>
                  <a:pt x="28956" y="91541"/>
                </a:lnTo>
                <a:lnTo>
                  <a:pt x="27432" y="90017"/>
                </a:lnTo>
                <a:lnTo>
                  <a:pt x="6096" y="90017"/>
                </a:lnTo>
                <a:lnTo>
                  <a:pt x="4572" y="91541"/>
                </a:lnTo>
                <a:lnTo>
                  <a:pt x="1524" y="91541"/>
                </a:lnTo>
                <a:lnTo>
                  <a:pt x="1524" y="93065"/>
                </a:lnTo>
                <a:lnTo>
                  <a:pt x="0" y="93065"/>
                </a:lnTo>
                <a:lnTo>
                  <a:pt x="0" y="100774"/>
                </a:lnTo>
                <a:lnTo>
                  <a:pt x="1524" y="102298"/>
                </a:lnTo>
                <a:lnTo>
                  <a:pt x="1524" y="105346"/>
                </a:lnTo>
                <a:lnTo>
                  <a:pt x="54864" y="279184"/>
                </a:lnTo>
                <a:lnTo>
                  <a:pt x="56388" y="280708"/>
                </a:lnTo>
                <a:lnTo>
                  <a:pt x="56388" y="283756"/>
                </a:lnTo>
                <a:lnTo>
                  <a:pt x="57912" y="283756"/>
                </a:lnTo>
                <a:lnTo>
                  <a:pt x="59436" y="285280"/>
                </a:lnTo>
                <a:lnTo>
                  <a:pt x="60960" y="285280"/>
                </a:lnTo>
                <a:lnTo>
                  <a:pt x="62484" y="286804"/>
                </a:lnTo>
                <a:lnTo>
                  <a:pt x="92964" y="286804"/>
                </a:lnTo>
                <a:lnTo>
                  <a:pt x="94488" y="285280"/>
                </a:lnTo>
                <a:lnTo>
                  <a:pt x="97536" y="285280"/>
                </a:lnTo>
                <a:lnTo>
                  <a:pt x="97536" y="283756"/>
                </a:lnTo>
                <a:lnTo>
                  <a:pt x="99060" y="283756"/>
                </a:lnTo>
                <a:lnTo>
                  <a:pt x="100584" y="282232"/>
                </a:lnTo>
                <a:lnTo>
                  <a:pt x="100584" y="279184"/>
                </a:lnTo>
                <a:lnTo>
                  <a:pt x="108597" y="250228"/>
                </a:lnTo>
                <a:lnTo>
                  <a:pt x="137261" y="146494"/>
                </a:lnTo>
                <a:lnTo>
                  <a:pt x="176885" y="279184"/>
                </a:lnTo>
                <a:lnTo>
                  <a:pt x="176885" y="282232"/>
                </a:lnTo>
                <a:lnTo>
                  <a:pt x="179933" y="285280"/>
                </a:lnTo>
                <a:lnTo>
                  <a:pt x="181457" y="285280"/>
                </a:lnTo>
                <a:lnTo>
                  <a:pt x="182981" y="286804"/>
                </a:lnTo>
                <a:lnTo>
                  <a:pt x="214985" y="286804"/>
                </a:lnTo>
                <a:lnTo>
                  <a:pt x="216509" y="285280"/>
                </a:lnTo>
                <a:lnTo>
                  <a:pt x="218033" y="285280"/>
                </a:lnTo>
                <a:lnTo>
                  <a:pt x="221081" y="282232"/>
                </a:lnTo>
                <a:lnTo>
                  <a:pt x="221081" y="279184"/>
                </a:lnTo>
                <a:lnTo>
                  <a:pt x="230238" y="250228"/>
                </a:lnTo>
                <a:lnTo>
                  <a:pt x="276034" y="105346"/>
                </a:lnTo>
                <a:lnTo>
                  <a:pt x="276034" y="102298"/>
                </a:lnTo>
                <a:lnTo>
                  <a:pt x="277558" y="100774"/>
                </a:lnTo>
                <a:lnTo>
                  <a:pt x="277558" y="93065"/>
                </a:lnTo>
                <a:close/>
              </a:path>
              <a:path w="479425" h="287019">
                <a:moveTo>
                  <a:pt x="478828" y="283743"/>
                </a:moveTo>
                <a:lnTo>
                  <a:pt x="478777" y="159372"/>
                </a:lnTo>
                <a:lnTo>
                  <a:pt x="471589" y="121539"/>
                </a:lnTo>
                <a:lnTo>
                  <a:pt x="443776" y="93052"/>
                </a:lnTo>
                <a:lnTo>
                  <a:pt x="413296" y="86956"/>
                </a:lnTo>
                <a:lnTo>
                  <a:pt x="405892" y="87490"/>
                </a:lnTo>
                <a:lnTo>
                  <a:pt x="405663" y="87490"/>
                </a:lnTo>
                <a:lnTo>
                  <a:pt x="369049" y="103809"/>
                </a:lnTo>
                <a:lnTo>
                  <a:pt x="353758" y="117538"/>
                </a:lnTo>
                <a:lnTo>
                  <a:pt x="353758" y="4660"/>
                </a:lnTo>
                <a:lnTo>
                  <a:pt x="352234" y="3136"/>
                </a:lnTo>
                <a:lnTo>
                  <a:pt x="350710" y="3136"/>
                </a:lnTo>
                <a:lnTo>
                  <a:pt x="349186" y="1612"/>
                </a:lnTo>
                <a:lnTo>
                  <a:pt x="343090" y="1612"/>
                </a:lnTo>
                <a:lnTo>
                  <a:pt x="340042" y="0"/>
                </a:lnTo>
                <a:lnTo>
                  <a:pt x="333946" y="0"/>
                </a:lnTo>
                <a:lnTo>
                  <a:pt x="330898" y="1612"/>
                </a:lnTo>
                <a:lnTo>
                  <a:pt x="324802" y="1612"/>
                </a:lnTo>
                <a:lnTo>
                  <a:pt x="323278" y="3136"/>
                </a:lnTo>
                <a:lnTo>
                  <a:pt x="321754" y="3136"/>
                </a:lnTo>
                <a:lnTo>
                  <a:pt x="321754" y="4660"/>
                </a:lnTo>
                <a:lnTo>
                  <a:pt x="320230" y="4660"/>
                </a:lnTo>
                <a:lnTo>
                  <a:pt x="320230" y="282219"/>
                </a:lnTo>
                <a:lnTo>
                  <a:pt x="324802" y="286791"/>
                </a:lnTo>
                <a:lnTo>
                  <a:pt x="349186" y="286791"/>
                </a:lnTo>
                <a:lnTo>
                  <a:pt x="350710" y="285267"/>
                </a:lnTo>
                <a:lnTo>
                  <a:pt x="352234" y="285267"/>
                </a:lnTo>
                <a:lnTo>
                  <a:pt x="353758" y="283743"/>
                </a:lnTo>
                <a:lnTo>
                  <a:pt x="353758" y="152590"/>
                </a:lnTo>
                <a:lnTo>
                  <a:pt x="361264" y="144018"/>
                </a:lnTo>
                <a:lnTo>
                  <a:pt x="393674" y="118300"/>
                </a:lnTo>
                <a:lnTo>
                  <a:pt x="407200" y="116014"/>
                </a:lnTo>
                <a:lnTo>
                  <a:pt x="413296" y="116014"/>
                </a:lnTo>
                <a:lnTo>
                  <a:pt x="419392" y="117538"/>
                </a:lnTo>
                <a:lnTo>
                  <a:pt x="423964" y="120586"/>
                </a:lnTo>
                <a:lnTo>
                  <a:pt x="428536" y="122110"/>
                </a:lnTo>
                <a:lnTo>
                  <a:pt x="433108" y="126682"/>
                </a:lnTo>
                <a:lnTo>
                  <a:pt x="439204" y="135826"/>
                </a:lnTo>
                <a:lnTo>
                  <a:pt x="440728" y="141922"/>
                </a:lnTo>
                <a:lnTo>
                  <a:pt x="443776" y="148018"/>
                </a:lnTo>
                <a:lnTo>
                  <a:pt x="445300" y="154114"/>
                </a:lnTo>
                <a:lnTo>
                  <a:pt x="445300" y="282219"/>
                </a:lnTo>
                <a:lnTo>
                  <a:pt x="449872" y="286791"/>
                </a:lnTo>
                <a:lnTo>
                  <a:pt x="474256" y="286791"/>
                </a:lnTo>
                <a:lnTo>
                  <a:pt x="475780" y="285267"/>
                </a:lnTo>
                <a:lnTo>
                  <a:pt x="477304" y="285267"/>
                </a:lnTo>
                <a:lnTo>
                  <a:pt x="477304" y="283743"/>
                </a:lnTo>
                <a:lnTo>
                  <a:pt x="478828" y="283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33490" y="1528381"/>
            <a:ext cx="41275" cy="273050"/>
          </a:xfrm>
          <a:custGeom>
            <a:avLst/>
            <a:gdLst/>
            <a:ahLst/>
            <a:cxnLst/>
            <a:rect l="l" t="t" r="r" b="b"/>
            <a:pathLst>
              <a:path w="41275" h="273050">
                <a:moveTo>
                  <a:pt x="32004" y="77723"/>
                </a:moveTo>
                <a:lnTo>
                  <a:pt x="10668" y="77723"/>
                </a:lnTo>
                <a:lnTo>
                  <a:pt x="12192" y="76200"/>
                </a:lnTo>
                <a:lnTo>
                  <a:pt x="28956" y="76200"/>
                </a:lnTo>
                <a:lnTo>
                  <a:pt x="32004" y="77723"/>
                </a:lnTo>
                <a:close/>
              </a:path>
              <a:path w="41275" h="273050">
                <a:moveTo>
                  <a:pt x="35052" y="79247"/>
                </a:moveTo>
                <a:lnTo>
                  <a:pt x="6096" y="79247"/>
                </a:lnTo>
                <a:lnTo>
                  <a:pt x="7620" y="77723"/>
                </a:lnTo>
                <a:lnTo>
                  <a:pt x="33528" y="77723"/>
                </a:lnTo>
                <a:lnTo>
                  <a:pt x="35052" y="79247"/>
                </a:lnTo>
                <a:close/>
              </a:path>
              <a:path w="41275" h="273050">
                <a:moveTo>
                  <a:pt x="35052" y="271462"/>
                </a:moveTo>
                <a:lnTo>
                  <a:pt x="6096" y="271462"/>
                </a:lnTo>
                <a:lnTo>
                  <a:pt x="4572" y="269938"/>
                </a:lnTo>
                <a:lnTo>
                  <a:pt x="4572" y="79247"/>
                </a:lnTo>
                <a:lnTo>
                  <a:pt x="36576" y="79247"/>
                </a:lnTo>
                <a:lnTo>
                  <a:pt x="36576" y="80771"/>
                </a:lnTo>
                <a:lnTo>
                  <a:pt x="38100" y="80771"/>
                </a:lnTo>
                <a:lnTo>
                  <a:pt x="38100" y="268414"/>
                </a:lnTo>
                <a:lnTo>
                  <a:pt x="35052" y="271462"/>
                </a:lnTo>
                <a:close/>
              </a:path>
              <a:path w="41275" h="273050">
                <a:moveTo>
                  <a:pt x="33528" y="272986"/>
                </a:moveTo>
                <a:lnTo>
                  <a:pt x="9144" y="272986"/>
                </a:lnTo>
                <a:lnTo>
                  <a:pt x="7620" y="271462"/>
                </a:lnTo>
                <a:lnTo>
                  <a:pt x="33528" y="271462"/>
                </a:lnTo>
                <a:lnTo>
                  <a:pt x="33528" y="272986"/>
                </a:lnTo>
                <a:close/>
              </a:path>
              <a:path w="41275" h="273050">
                <a:moveTo>
                  <a:pt x="28956" y="41147"/>
                </a:moveTo>
                <a:lnTo>
                  <a:pt x="12192" y="41147"/>
                </a:lnTo>
                <a:lnTo>
                  <a:pt x="7620" y="39623"/>
                </a:lnTo>
                <a:lnTo>
                  <a:pt x="1524" y="33528"/>
                </a:lnTo>
                <a:lnTo>
                  <a:pt x="0" y="28956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3"/>
                </a:lnTo>
                <a:lnTo>
                  <a:pt x="12192" y="0"/>
                </a:lnTo>
                <a:lnTo>
                  <a:pt x="28956" y="0"/>
                </a:lnTo>
                <a:lnTo>
                  <a:pt x="33528" y="1523"/>
                </a:lnTo>
                <a:lnTo>
                  <a:pt x="39624" y="7620"/>
                </a:lnTo>
                <a:lnTo>
                  <a:pt x="41148" y="12192"/>
                </a:lnTo>
                <a:lnTo>
                  <a:pt x="41148" y="28956"/>
                </a:lnTo>
                <a:lnTo>
                  <a:pt x="39624" y="33528"/>
                </a:lnTo>
                <a:lnTo>
                  <a:pt x="33528" y="39623"/>
                </a:lnTo>
                <a:lnTo>
                  <a:pt x="28956" y="4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920422" y="1514570"/>
            <a:ext cx="347980" cy="290195"/>
            <a:chOff x="5920422" y="1514570"/>
            <a:chExt cx="347980" cy="29019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0422" y="1601533"/>
              <a:ext cx="146335" cy="202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109525" y="1514570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19">
                  <a:moveTo>
                    <a:pt x="22860" y="1619"/>
                  </a:moveTo>
                  <a:lnTo>
                    <a:pt x="10668" y="1619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2860" y="1619"/>
                  </a:lnTo>
                  <a:close/>
                </a:path>
                <a:path w="158750" h="287019">
                  <a:moveTo>
                    <a:pt x="30480" y="3143"/>
                  </a:moveTo>
                  <a:lnTo>
                    <a:pt x="4572" y="3143"/>
                  </a:lnTo>
                  <a:lnTo>
                    <a:pt x="4572" y="1619"/>
                  </a:lnTo>
                  <a:lnTo>
                    <a:pt x="28956" y="1619"/>
                  </a:lnTo>
                  <a:lnTo>
                    <a:pt x="30480" y="3143"/>
                  </a:lnTo>
                  <a:close/>
                </a:path>
                <a:path w="158750" h="287019">
                  <a:moveTo>
                    <a:pt x="35052" y="282225"/>
                  </a:moveTo>
                  <a:lnTo>
                    <a:pt x="0" y="282225"/>
                  </a:lnTo>
                  <a:lnTo>
                    <a:pt x="0" y="6191"/>
                  </a:lnTo>
                  <a:lnTo>
                    <a:pt x="1524" y="4667"/>
                  </a:lnTo>
                  <a:lnTo>
                    <a:pt x="1524" y="3143"/>
                  </a:lnTo>
                  <a:lnTo>
                    <a:pt x="33528" y="3143"/>
                  </a:lnTo>
                  <a:lnTo>
                    <a:pt x="33528" y="4667"/>
                  </a:lnTo>
                  <a:lnTo>
                    <a:pt x="35052" y="6191"/>
                  </a:lnTo>
                  <a:lnTo>
                    <a:pt x="35052" y="117538"/>
                  </a:lnTo>
                  <a:lnTo>
                    <a:pt x="76729" y="117538"/>
                  </a:lnTo>
                  <a:lnTo>
                    <a:pt x="73914" y="118300"/>
                  </a:lnTo>
                  <a:lnTo>
                    <a:pt x="41671" y="144017"/>
                  </a:lnTo>
                  <a:lnTo>
                    <a:pt x="35052" y="152590"/>
                  </a:lnTo>
                  <a:lnTo>
                    <a:pt x="35052" y="282225"/>
                  </a:lnTo>
                  <a:close/>
                </a:path>
                <a:path w="158750" h="287019">
                  <a:moveTo>
                    <a:pt x="76729" y="117538"/>
                  </a:moveTo>
                  <a:lnTo>
                    <a:pt x="35052" y="117538"/>
                  </a:lnTo>
                  <a:lnTo>
                    <a:pt x="41933" y="110107"/>
                  </a:lnTo>
                  <a:lnTo>
                    <a:pt x="78486" y="89058"/>
                  </a:lnTo>
                  <a:lnTo>
                    <a:pt x="85981" y="87487"/>
                  </a:lnTo>
                  <a:lnTo>
                    <a:pt x="86176" y="87487"/>
                  </a:lnTo>
                  <a:lnTo>
                    <a:pt x="92964" y="86963"/>
                  </a:lnTo>
                  <a:lnTo>
                    <a:pt x="130516" y="96765"/>
                  </a:lnTo>
                  <a:lnTo>
                    <a:pt x="148444" y="116014"/>
                  </a:lnTo>
                  <a:lnTo>
                    <a:pt x="86868" y="116014"/>
                  </a:lnTo>
                  <a:lnTo>
                    <a:pt x="80248" y="116585"/>
                  </a:lnTo>
                  <a:lnTo>
                    <a:pt x="76729" y="117538"/>
                  </a:lnTo>
                  <a:close/>
                </a:path>
                <a:path w="158750" h="287019">
                  <a:moveTo>
                    <a:pt x="157067" y="285273"/>
                  </a:moveTo>
                  <a:lnTo>
                    <a:pt x="128111" y="285273"/>
                  </a:lnTo>
                  <a:lnTo>
                    <a:pt x="125063" y="282225"/>
                  </a:lnTo>
                  <a:lnTo>
                    <a:pt x="125063" y="154114"/>
                  </a:lnTo>
                  <a:lnTo>
                    <a:pt x="122015" y="141922"/>
                  </a:lnTo>
                  <a:lnTo>
                    <a:pt x="118967" y="135826"/>
                  </a:lnTo>
                  <a:lnTo>
                    <a:pt x="112871" y="126682"/>
                  </a:lnTo>
                  <a:lnTo>
                    <a:pt x="108299" y="122110"/>
                  </a:lnTo>
                  <a:lnTo>
                    <a:pt x="103727" y="120586"/>
                  </a:lnTo>
                  <a:lnTo>
                    <a:pt x="99155" y="117538"/>
                  </a:lnTo>
                  <a:lnTo>
                    <a:pt x="92964" y="116014"/>
                  </a:lnTo>
                  <a:lnTo>
                    <a:pt x="148444" y="116014"/>
                  </a:lnTo>
                  <a:lnTo>
                    <a:pt x="158543" y="159377"/>
                  </a:lnTo>
                  <a:lnTo>
                    <a:pt x="158591" y="283749"/>
                  </a:lnTo>
                  <a:lnTo>
                    <a:pt x="157067" y="285273"/>
                  </a:lnTo>
                  <a:close/>
                </a:path>
                <a:path w="158750" h="287019">
                  <a:moveTo>
                    <a:pt x="32004" y="285273"/>
                  </a:moveTo>
                  <a:lnTo>
                    <a:pt x="3048" y="285273"/>
                  </a:lnTo>
                  <a:lnTo>
                    <a:pt x="1524" y="283749"/>
                  </a:lnTo>
                  <a:lnTo>
                    <a:pt x="1524" y="282225"/>
                  </a:lnTo>
                  <a:lnTo>
                    <a:pt x="33528" y="282225"/>
                  </a:lnTo>
                  <a:lnTo>
                    <a:pt x="33528" y="283749"/>
                  </a:lnTo>
                  <a:lnTo>
                    <a:pt x="32004" y="285273"/>
                  </a:lnTo>
                  <a:close/>
                </a:path>
                <a:path w="158750" h="287019">
                  <a:moveTo>
                    <a:pt x="28956" y="286797"/>
                  </a:moveTo>
                  <a:lnTo>
                    <a:pt x="4572" y="286797"/>
                  </a:lnTo>
                  <a:lnTo>
                    <a:pt x="4572" y="285273"/>
                  </a:lnTo>
                  <a:lnTo>
                    <a:pt x="30480" y="285273"/>
                  </a:lnTo>
                  <a:lnTo>
                    <a:pt x="28956" y="286797"/>
                  </a:lnTo>
                  <a:close/>
                </a:path>
                <a:path w="158750" h="287019">
                  <a:moveTo>
                    <a:pt x="154019" y="286797"/>
                  </a:moveTo>
                  <a:lnTo>
                    <a:pt x="129635" y="286797"/>
                  </a:lnTo>
                  <a:lnTo>
                    <a:pt x="129635" y="285273"/>
                  </a:lnTo>
                  <a:lnTo>
                    <a:pt x="155543" y="285273"/>
                  </a:lnTo>
                  <a:lnTo>
                    <a:pt x="154019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1467" y="1601533"/>
            <a:ext cx="152495" cy="20288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790" y="1555813"/>
            <a:ext cx="1134713" cy="3188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2998" y="1528381"/>
            <a:ext cx="1523523" cy="34623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0483" y="1975294"/>
            <a:ext cx="2153411" cy="36156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3094386" y="1975294"/>
            <a:ext cx="464184" cy="291465"/>
            <a:chOff x="3094386" y="1975294"/>
            <a:chExt cx="464184" cy="291465"/>
          </a:xfrm>
        </p:grpSpPr>
        <p:sp>
          <p:nvSpPr>
            <p:cNvPr id="43" name="object 43"/>
            <p:cNvSpPr/>
            <p:nvPr/>
          </p:nvSpPr>
          <p:spPr>
            <a:xfrm>
              <a:off x="3094386" y="1975294"/>
              <a:ext cx="125095" cy="288925"/>
            </a:xfrm>
            <a:custGeom>
              <a:avLst/>
              <a:gdLst/>
              <a:ahLst/>
              <a:cxnLst/>
              <a:rect l="l" t="t" r="r" b="b"/>
              <a:pathLst>
                <a:path w="125094" h="288925">
                  <a:moveTo>
                    <a:pt x="67151" y="91535"/>
                  </a:moveTo>
                  <a:lnTo>
                    <a:pt x="33528" y="91535"/>
                  </a:lnTo>
                  <a:lnTo>
                    <a:pt x="33528" y="73247"/>
                  </a:lnTo>
                  <a:lnTo>
                    <a:pt x="39624" y="30575"/>
                  </a:lnTo>
                  <a:lnTo>
                    <a:pt x="71628" y="2571"/>
                  </a:lnTo>
                  <a:lnTo>
                    <a:pt x="93059" y="0"/>
                  </a:lnTo>
                  <a:lnTo>
                    <a:pt x="102203" y="0"/>
                  </a:lnTo>
                  <a:lnTo>
                    <a:pt x="106775" y="1524"/>
                  </a:lnTo>
                  <a:lnTo>
                    <a:pt x="111347" y="1524"/>
                  </a:lnTo>
                  <a:lnTo>
                    <a:pt x="117443" y="4572"/>
                  </a:lnTo>
                  <a:lnTo>
                    <a:pt x="118967" y="4572"/>
                  </a:lnTo>
                  <a:lnTo>
                    <a:pt x="123539" y="9144"/>
                  </a:lnTo>
                  <a:lnTo>
                    <a:pt x="123539" y="10668"/>
                  </a:lnTo>
                  <a:lnTo>
                    <a:pt x="125063" y="10668"/>
                  </a:lnTo>
                  <a:lnTo>
                    <a:pt x="125063" y="27432"/>
                  </a:lnTo>
                  <a:lnTo>
                    <a:pt x="90011" y="27432"/>
                  </a:lnTo>
                  <a:lnTo>
                    <a:pt x="85439" y="28956"/>
                  </a:lnTo>
                  <a:lnTo>
                    <a:pt x="82391" y="30575"/>
                  </a:lnTo>
                  <a:lnTo>
                    <a:pt x="77819" y="32099"/>
                  </a:lnTo>
                  <a:lnTo>
                    <a:pt x="76295" y="35147"/>
                  </a:lnTo>
                  <a:lnTo>
                    <a:pt x="73247" y="38195"/>
                  </a:lnTo>
                  <a:lnTo>
                    <a:pt x="71723" y="41243"/>
                  </a:lnTo>
                  <a:lnTo>
                    <a:pt x="70199" y="45815"/>
                  </a:lnTo>
                  <a:lnTo>
                    <a:pt x="67151" y="58007"/>
                  </a:lnTo>
                  <a:lnTo>
                    <a:pt x="67151" y="91535"/>
                  </a:lnTo>
                  <a:close/>
                </a:path>
                <a:path w="125094" h="288925">
                  <a:moveTo>
                    <a:pt x="123539" y="33623"/>
                  </a:moveTo>
                  <a:lnTo>
                    <a:pt x="117443" y="33623"/>
                  </a:lnTo>
                  <a:lnTo>
                    <a:pt x="115919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09823" y="30575"/>
                  </a:lnTo>
                  <a:lnTo>
                    <a:pt x="106775" y="28956"/>
                  </a:lnTo>
                  <a:lnTo>
                    <a:pt x="102203" y="28956"/>
                  </a:lnTo>
                  <a:lnTo>
                    <a:pt x="99155" y="27432"/>
                  </a:lnTo>
                  <a:lnTo>
                    <a:pt x="125063" y="27432"/>
                  </a:lnTo>
                  <a:lnTo>
                    <a:pt x="125063" y="30575"/>
                  </a:lnTo>
                  <a:lnTo>
                    <a:pt x="123539" y="32099"/>
                  </a:lnTo>
                  <a:lnTo>
                    <a:pt x="123539" y="33623"/>
                  </a:lnTo>
                  <a:close/>
                </a:path>
                <a:path w="125094" h="288925">
                  <a:moveTo>
                    <a:pt x="109823" y="120491"/>
                  </a:moveTo>
                  <a:lnTo>
                    <a:pt x="4572" y="120491"/>
                  </a:lnTo>
                  <a:lnTo>
                    <a:pt x="3048" y="118967"/>
                  </a:lnTo>
                  <a:lnTo>
                    <a:pt x="3048" y="117443"/>
                  </a:lnTo>
                  <a:lnTo>
                    <a:pt x="0" y="111347"/>
                  </a:lnTo>
                  <a:lnTo>
                    <a:pt x="0" y="100679"/>
                  </a:lnTo>
                  <a:lnTo>
                    <a:pt x="1524" y="99155"/>
                  </a:lnTo>
                  <a:lnTo>
                    <a:pt x="1524" y="96107"/>
                  </a:lnTo>
                  <a:lnTo>
                    <a:pt x="3048" y="94583"/>
                  </a:lnTo>
                  <a:lnTo>
                    <a:pt x="3048" y="93059"/>
                  </a:lnTo>
                  <a:lnTo>
                    <a:pt x="4572" y="93059"/>
                  </a:lnTo>
                  <a:lnTo>
                    <a:pt x="6096" y="91535"/>
                  </a:lnTo>
                  <a:lnTo>
                    <a:pt x="109823" y="91535"/>
                  </a:lnTo>
                  <a:lnTo>
                    <a:pt x="114395" y="96107"/>
                  </a:lnTo>
                  <a:lnTo>
                    <a:pt x="114395" y="114395"/>
                  </a:lnTo>
                  <a:lnTo>
                    <a:pt x="112871" y="117443"/>
                  </a:lnTo>
                  <a:lnTo>
                    <a:pt x="109823" y="120491"/>
                  </a:lnTo>
                  <a:close/>
                </a:path>
                <a:path w="125094" h="288925">
                  <a:moveTo>
                    <a:pt x="64103" y="286797"/>
                  </a:moveTo>
                  <a:lnTo>
                    <a:pt x="36576" y="286797"/>
                  </a:lnTo>
                  <a:lnTo>
                    <a:pt x="33528" y="283749"/>
                  </a:lnTo>
                  <a:lnTo>
                    <a:pt x="33528" y="120491"/>
                  </a:lnTo>
                  <a:lnTo>
                    <a:pt x="67151" y="120491"/>
                  </a:lnTo>
                  <a:lnTo>
                    <a:pt x="67151" y="283749"/>
                  </a:lnTo>
                  <a:lnTo>
                    <a:pt x="64103" y="286797"/>
                  </a:lnTo>
                  <a:close/>
                </a:path>
                <a:path w="125094" h="288925">
                  <a:moveTo>
                    <a:pt x="58007" y="288321"/>
                  </a:moveTo>
                  <a:lnTo>
                    <a:pt x="42767" y="288321"/>
                  </a:lnTo>
                  <a:lnTo>
                    <a:pt x="39624" y="286797"/>
                  </a:lnTo>
                  <a:lnTo>
                    <a:pt x="61055" y="286797"/>
                  </a:lnTo>
                  <a:lnTo>
                    <a:pt x="5800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6881" y="2063781"/>
              <a:ext cx="106775" cy="199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3553" y="2063781"/>
              <a:ext cx="184425" cy="202882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3608355" y="2063781"/>
            <a:ext cx="273050" cy="200025"/>
          </a:xfrm>
          <a:custGeom>
            <a:avLst/>
            <a:gdLst/>
            <a:ahLst/>
            <a:cxnLst/>
            <a:rect l="l" t="t" r="r" b="b"/>
            <a:pathLst>
              <a:path w="273050" h="200025">
                <a:moveTo>
                  <a:pt x="66411" y="33528"/>
                </a:moveTo>
                <a:lnTo>
                  <a:pt x="30480" y="33528"/>
                </a:lnTo>
                <a:lnTo>
                  <a:pt x="38244" y="25193"/>
                </a:lnTo>
                <a:lnTo>
                  <a:pt x="75533" y="2095"/>
                </a:lnTo>
                <a:lnTo>
                  <a:pt x="90011" y="0"/>
                </a:lnTo>
                <a:lnTo>
                  <a:pt x="105251" y="0"/>
                </a:lnTo>
                <a:lnTo>
                  <a:pt x="111347" y="1524"/>
                </a:lnTo>
                <a:lnTo>
                  <a:pt x="117300" y="4500"/>
                </a:lnTo>
                <a:lnTo>
                  <a:pt x="122015" y="6095"/>
                </a:lnTo>
                <a:lnTo>
                  <a:pt x="131159" y="12192"/>
                </a:lnTo>
                <a:lnTo>
                  <a:pt x="135731" y="16764"/>
                </a:lnTo>
                <a:lnTo>
                  <a:pt x="143859" y="28956"/>
                </a:lnTo>
                <a:lnTo>
                  <a:pt x="83915" y="28956"/>
                </a:lnTo>
                <a:lnTo>
                  <a:pt x="77317" y="29527"/>
                </a:lnTo>
                <a:lnTo>
                  <a:pt x="71139" y="31242"/>
                </a:lnTo>
                <a:lnTo>
                  <a:pt x="66411" y="33528"/>
                </a:lnTo>
                <a:close/>
              </a:path>
              <a:path w="273050" h="200025">
                <a:moveTo>
                  <a:pt x="181832" y="36576"/>
                </a:moveTo>
                <a:lnTo>
                  <a:pt x="146399" y="36576"/>
                </a:lnTo>
                <a:lnTo>
                  <a:pt x="152495" y="28956"/>
                </a:lnTo>
                <a:lnTo>
                  <a:pt x="164687" y="19812"/>
                </a:lnTo>
                <a:lnTo>
                  <a:pt x="170783" y="13716"/>
                </a:lnTo>
                <a:lnTo>
                  <a:pt x="179927" y="7619"/>
                </a:lnTo>
                <a:lnTo>
                  <a:pt x="182975" y="6095"/>
                </a:lnTo>
                <a:lnTo>
                  <a:pt x="186237" y="4500"/>
                </a:lnTo>
                <a:lnTo>
                  <a:pt x="199834" y="0"/>
                </a:lnTo>
                <a:lnTo>
                  <a:pt x="210502" y="0"/>
                </a:lnTo>
                <a:lnTo>
                  <a:pt x="251079" y="13335"/>
                </a:lnTo>
                <a:lnTo>
                  <a:pt x="263170" y="28956"/>
                </a:lnTo>
                <a:lnTo>
                  <a:pt x="195262" y="28956"/>
                </a:lnTo>
                <a:lnTo>
                  <a:pt x="187547" y="32004"/>
                </a:lnTo>
                <a:lnTo>
                  <a:pt x="181832" y="36576"/>
                </a:lnTo>
                <a:close/>
              </a:path>
              <a:path w="273050" h="200025">
                <a:moveTo>
                  <a:pt x="27360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5907" y="3048"/>
                </a:lnTo>
                <a:lnTo>
                  <a:pt x="27360" y="4500"/>
                </a:lnTo>
                <a:close/>
              </a:path>
              <a:path w="273050" h="200025">
                <a:moveTo>
                  <a:pt x="30480" y="198310"/>
                </a:moveTo>
                <a:lnTo>
                  <a:pt x="3048" y="198310"/>
                </a:lnTo>
                <a:lnTo>
                  <a:pt x="1524" y="196786"/>
                </a:lnTo>
                <a:lnTo>
                  <a:pt x="1524" y="195262"/>
                </a:lnTo>
                <a:lnTo>
                  <a:pt x="0" y="195262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28884" y="4500"/>
                </a:lnTo>
                <a:lnTo>
                  <a:pt x="30480" y="6095"/>
                </a:lnTo>
                <a:lnTo>
                  <a:pt x="30480" y="33528"/>
                </a:lnTo>
                <a:lnTo>
                  <a:pt x="66411" y="33528"/>
                </a:lnTo>
                <a:lnTo>
                  <a:pt x="33528" y="64103"/>
                </a:lnTo>
                <a:lnTo>
                  <a:pt x="33528" y="195262"/>
                </a:lnTo>
                <a:lnTo>
                  <a:pt x="30480" y="198310"/>
                </a:lnTo>
                <a:close/>
              </a:path>
              <a:path w="273050" h="200025">
                <a:moveTo>
                  <a:pt x="152495" y="196786"/>
                </a:moveTo>
                <a:lnTo>
                  <a:pt x="120491" y="196786"/>
                </a:lnTo>
                <a:lnTo>
                  <a:pt x="120491" y="73247"/>
                </a:lnTo>
                <a:lnTo>
                  <a:pt x="118967" y="65627"/>
                </a:lnTo>
                <a:lnTo>
                  <a:pt x="114395" y="47339"/>
                </a:lnTo>
                <a:lnTo>
                  <a:pt x="111347" y="42767"/>
                </a:lnTo>
                <a:lnTo>
                  <a:pt x="108299" y="38100"/>
                </a:lnTo>
                <a:lnTo>
                  <a:pt x="99155" y="32004"/>
                </a:lnTo>
                <a:lnTo>
                  <a:pt x="90011" y="28956"/>
                </a:lnTo>
                <a:lnTo>
                  <a:pt x="143859" y="28956"/>
                </a:lnTo>
                <a:lnTo>
                  <a:pt x="144875" y="30480"/>
                </a:lnTo>
                <a:lnTo>
                  <a:pt x="146399" y="36576"/>
                </a:lnTo>
                <a:lnTo>
                  <a:pt x="181832" y="36576"/>
                </a:lnTo>
                <a:lnTo>
                  <a:pt x="154019" y="64103"/>
                </a:lnTo>
                <a:lnTo>
                  <a:pt x="154019" y="195262"/>
                </a:lnTo>
                <a:lnTo>
                  <a:pt x="152495" y="195262"/>
                </a:lnTo>
                <a:lnTo>
                  <a:pt x="152495" y="196786"/>
                </a:lnTo>
                <a:close/>
              </a:path>
              <a:path w="273050" h="200025">
                <a:moveTo>
                  <a:pt x="269938" y="198310"/>
                </a:moveTo>
                <a:lnTo>
                  <a:pt x="242506" y="198310"/>
                </a:lnTo>
                <a:lnTo>
                  <a:pt x="242506" y="196786"/>
                </a:lnTo>
                <a:lnTo>
                  <a:pt x="240982" y="196786"/>
                </a:lnTo>
                <a:lnTo>
                  <a:pt x="240982" y="195262"/>
                </a:lnTo>
                <a:lnTo>
                  <a:pt x="239458" y="195262"/>
                </a:lnTo>
                <a:lnTo>
                  <a:pt x="239458" y="65627"/>
                </a:lnTo>
                <a:lnTo>
                  <a:pt x="236410" y="53435"/>
                </a:lnTo>
                <a:lnTo>
                  <a:pt x="233362" y="47339"/>
                </a:lnTo>
                <a:lnTo>
                  <a:pt x="230314" y="42767"/>
                </a:lnTo>
                <a:lnTo>
                  <a:pt x="227266" y="38100"/>
                </a:lnTo>
                <a:lnTo>
                  <a:pt x="224218" y="35052"/>
                </a:lnTo>
                <a:lnTo>
                  <a:pt x="219646" y="32004"/>
                </a:lnTo>
                <a:lnTo>
                  <a:pt x="215074" y="30480"/>
                </a:lnTo>
                <a:lnTo>
                  <a:pt x="208978" y="28956"/>
                </a:lnTo>
                <a:lnTo>
                  <a:pt x="263170" y="28956"/>
                </a:lnTo>
                <a:lnTo>
                  <a:pt x="265747" y="33920"/>
                </a:lnTo>
                <a:lnTo>
                  <a:pt x="268271" y="40473"/>
                </a:lnTo>
                <a:lnTo>
                  <a:pt x="269938" y="47339"/>
                </a:lnTo>
                <a:lnTo>
                  <a:pt x="271700" y="54221"/>
                </a:lnTo>
                <a:lnTo>
                  <a:pt x="272605" y="61245"/>
                </a:lnTo>
                <a:lnTo>
                  <a:pt x="272938" y="68556"/>
                </a:lnTo>
                <a:lnTo>
                  <a:pt x="272986" y="195262"/>
                </a:lnTo>
                <a:lnTo>
                  <a:pt x="269938" y="198310"/>
                </a:lnTo>
                <a:close/>
              </a:path>
              <a:path w="273050" h="200025">
                <a:moveTo>
                  <a:pt x="149447" y="198310"/>
                </a:moveTo>
                <a:lnTo>
                  <a:pt x="123539" y="198310"/>
                </a:lnTo>
                <a:lnTo>
                  <a:pt x="122015" y="196786"/>
                </a:lnTo>
                <a:lnTo>
                  <a:pt x="150971" y="196786"/>
                </a:lnTo>
                <a:lnTo>
                  <a:pt x="149447" y="198310"/>
                </a:lnTo>
                <a:close/>
              </a:path>
              <a:path w="273050" h="200025">
                <a:moveTo>
                  <a:pt x="25907" y="199834"/>
                </a:moveTo>
                <a:lnTo>
                  <a:pt x="9143" y="199834"/>
                </a:lnTo>
                <a:lnTo>
                  <a:pt x="6096" y="198310"/>
                </a:lnTo>
                <a:lnTo>
                  <a:pt x="27431" y="198310"/>
                </a:lnTo>
                <a:lnTo>
                  <a:pt x="25907" y="199834"/>
                </a:lnTo>
                <a:close/>
              </a:path>
              <a:path w="273050" h="200025">
                <a:moveTo>
                  <a:pt x="144875" y="199834"/>
                </a:moveTo>
                <a:lnTo>
                  <a:pt x="128111" y="199834"/>
                </a:lnTo>
                <a:lnTo>
                  <a:pt x="126587" y="198310"/>
                </a:lnTo>
                <a:lnTo>
                  <a:pt x="146399" y="198310"/>
                </a:lnTo>
                <a:lnTo>
                  <a:pt x="144875" y="199834"/>
                </a:lnTo>
                <a:close/>
              </a:path>
              <a:path w="273050" h="200025">
                <a:moveTo>
                  <a:pt x="265366" y="199834"/>
                </a:moveTo>
                <a:lnTo>
                  <a:pt x="248602" y="199834"/>
                </a:lnTo>
                <a:lnTo>
                  <a:pt x="245554" y="198310"/>
                </a:lnTo>
                <a:lnTo>
                  <a:pt x="266890" y="198310"/>
                </a:lnTo>
                <a:lnTo>
                  <a:pt x="265366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26527" y="1975294"/>
            <a:ext cx="2070806" cy="36156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637311" y="2690812"/>
            <a:ext cx="100965" cy="27940"/>
          </a:xfrm>
          <a:custGeom>
            <a:avLst/>
            <a:gdLst/>
            <a:ahLst/>
            <a:cxnLst/>
            <a:rect l="l" t="t" r="r" b="b"/>
            <a:pathLst>
              <a:path w="100964" h="27939">
                <a:moveTo>
                  <a:pt x="96107" y="27432"/>
                </a:moveTo>
                <a:lnTo>
                  <a:pt x="4572" y="27432"/>
                </a:lnTo>
                <a:lnTo>
                  <a:pt x="1524" y="24384"/>
                </a:lnTo>
                <a:lnTo>
                  <a:pt x="1524" y="22860"/>
                </a:lnTo>
                <a:lnTo>
                  <a:pt x="0" y="18288"/>
                </a:lnTo>
                <a:lnTo>
                  <a:pt x="0" y="7620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0"/>
                </a:lnTo>
                <a:lnTo>
                  <a:pt x="97631" y="0"/>
                </a:lnTo>
                <a:lnTo>
                  <a:pt x="97631" y="1524"/>
                </a:lnTo>
                <a:lnTo>
                  <a:pt x="99155" y="3048"/>
                </a:lnTo>
                <a:lnTo>
                  <a:pt x="99155" y="4572"/>
                </a:lnTo>
                <a:lnTo>
                  <a:pt x="100679" y="6096"/>
                </a:lnTo>
                <a:lnTo>
                  <a:pt x="100679" y="22860"/>
                </a:lnTo>
                <a:lnTo>
                  <a:pt x="9610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81342" y="2521458"/>
            <a:ext cx="1282636" cy="289845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285994" y="2535186"/>
            <a:ext cx="247015" cy="276225"/>
          </a:xfrm>
          <a:custGeom>
            <a:avLst/>
            <a:gdLst/>
            <a:ahLst/>
            <a:cxnLst/>
            <a:rect l="l" t="t" r="r" b="b"/>
            <a:pathLst>
              <a:path w="247014" h="276225">
                <a:moveTo>
                  <a:pt x="163156" y="198310"/>
                </a:moveTo>
                <a:lnTo>
                  <a:pt x="162852" y="190588"/>
                </a:lnTo>
                <a:lnTo>
                  <a:pt x="161823" y="183451"/>
                </a:lnTo>
                <a:lnTo>
                  <a:pt x="161709" y="183070"/>
                </a:lnTo>
                <a:lnTo>
                  <a:pt x="159943" y="176872"/>
                </a:lnTo>
                <a:lnTo>
                  <a:pt x="157060" y="170878"/>
                </a:lnTo>
                <a:lnTo>
                  <a:pt x="154012" y="163258"/>
                </a:lnTo>
                <a:lnTo>
                  <a:pt x="149440" y="155638"/>
                </a:lnTo>
                <a:lnTo>
                  <a:pt x="143344" y="150964"/>
                </a:lnTo>
                <a:lnTo>
                  <a:pt x="138772" y="144868"/>
                </a:lnTo>
                <a:lnTo>
                  <a:pt x="132676" y="140296"/>
                </a:lnTo>
                <a:lnTo>
                  <a:pt x="125056" y="135724"/>
                </a:lnTo>
                <a:lnTo>
                  <a:pt x="119329" y="132537"/>
                </a:lnTo>
                <a:lnTo>
                  <a:pt x="107835" y="126720"/>
                </a:lnTo>
                <a:lnTo>
                  <a:pt x="102108" y="123532"/>
                </a:lnTo>
                <a:lnTo>
                  <a:pt x="86868" y="117436"/>
                </a:lnTo>
                <a:lnTo>
                  <a:pt x="80772" y="114388"/>
                </a:lnTo>
                <a:lnTo>
                  <a:pt x="73152" y="109816"/>
                </a:lnTo>
                <a:lnTo>
                  <a:pt x="67056" y="106768"/>
                </a:lnTo>
                <a:lnTo>
                  <a:pt x="60960" y="102196"/>
                </a:lnTo>
                <a:lnTo>
                  <a:pt x="54864" y="99148"/>
                </a:lnTo>
                <a:lnTo>
                  <a:pt x="50292" y="94576"/>
                </a:lnTo>
                <a:lnTo>
                  <a:pt x="47244" y="88480"/>
                </a:lnTo>
                <a:lnTo>
                  <a:pt x="44196" y="83908"/>
                </a:lnTo>
                <a:lnTo>
                  <a:pt x="42672" y="76288"/>
                </a:lnTo>
                <a:lnTo>
                  <a:pt x="42672" y="59524"/>
                </a:lnTo>
                <a:lnTo>
                  <a:pt x="45720" y="54864"/>
                </a:lnTo>
                <a:lnTo>
                  <a:pt x="47244" y="50292"/>
                </a:lnTo>
                <a:lnTo>
                  <a:pt x="53340" y="44196"/>
                </a:lnTo>
                <a:lnTo>
                  <a:pt x="56388" y="39624"/>
                </a:lnTo>
                <a:lnTo>
                  <a:pt x="60960" y="38100"/>
                </a:lnTo>
                <a:lnTo>
                  <a:pt x="67056" y="35052"/>
                </a:lnTo>
                <a:lnTo>
                  <a:pt x="71628" y="33528"/>
                </a:lnTo>
                <a:lnTo>
                  <a:pt x="77724" y="32004"/>
                </a:lnTo>
                <a:lnTo>
                  <a:pt x="94488" y="32004"/>
                </a:lnTo>
                <a:lnTo>
                  <a:pt x="106680" y="35052"/>
                </a:lnTo>
                <a:lnTo>
                  <a:pt x="112776" y="38100"/>
                </a:lnTo>
                <a:lnTo>
                  <a:pt x="118960" y="39624"/>
                </a:lnTo>
                <a:lnTo>
                  <a:pt x="123532" y="42672"/>
                </a:lnTo>
                <a:lnTo>
                  <a:pt x="128104" y="44196"/>
                </a:lnTo>
                <a:lnTo>
                  <a:pt x="132676" y="47244"/>
                </a:lnTo>
                <a:lnTo>
                  <a:pt x="141820" y="51816"/>
                </a:lnTo>
                <a:lnTo>
                  <a:pt x="144868" y="51816"/>
                </a:lnTo>
                <a:lnTo>
                  <a:pt x="144868" y="50292"/>
                </a:lnTo>
                <a:lnTo>
                  <a:pt x="146392" y="50292"/>
                </a:lnTo>
                <a:lnTo>
                  <a:pt x="146392" y="47244"/>
                </a:lnTo>
                <a:lnTo>
                  <a:pt x="147916" y="45720"/>
                </a:lnTo>
                <a:lnTo>
                  <a:pt x="147916" y="32004"/>
                </a:lnTo>
                <a:lnTo>
                  <a:pt x="147916" y="25908"/>
                </a:lnTo>
                <a:lnTo>
                  <a:pt x="146392" y="24384"/>
                </a:lnTo>
                <a:lnTo>
                  <a:pt x="146392" y="21336"/>
                </a:lnTo>
                <a:lnTo>
                  <a:pt x="144868" y="21336"/>
                </a:lnTo>
                <a:lnTo>
                  <a:pt x="140296" y="16764"/>
                </a:lnTo>
                <a:lnTo>
                  <a:pt x="135724" y="15240"/>
                </a:lnTo>
                <a:lnTo>
                  <a:pt x="131152" y="12192"/>
                </a:lnTo>
                <a:lnTo>
                  <a:pt x="122008" y="9144"/>
                </a:lnTo>
                <a:lnTo>
                  <a:pt x="115824" y="7620"/>
                </a:lnTo>
                <a:lnTo>
                  <a:pt x="111252" y="6096"/>
                </a:lnTo>
                <a:lnTo>
                  <a:pt x="105156" y="4572"/>
                </a:lnTo>
                <a:lnTo>
                  <a:pt x="99060" y="4572"/>
                </a:lnTo>
                <a:lnTo>
                  <a:pt x="92964" y="3048"/>
                </a:lnTo>
                <a:lnTo>
                  <a:pt x="86868" y="3048"/>
                </a:lnTo>
                <a:lnTo>
                  <a:pt x="78867" y="3327"/>
                </a:lnTo>
                <a:lnTo>
                  <a:pt x="41338" y="13335"/>
                </a:lnTo>
                <a:lnTo>
                  <a:pt x="12192" y="42672"/>
                </a:lnTo>
                <a:lnTo>
                  <a:pt x="6096" y="73240"/>
                </a:lnTo>
                <a:lnTo>
                  <a:pt x="6210" y="76288"/>
                </a:lnTo>
                <a:lnTo>
                  <a:pt x="12192" y="100672"/>
                </a:lnTo>
                <a:lnTo>
                  <a:pt x="15240" y="108292"/>
                </a:lnTo>
                <a:lnTo>
                  <a:pt x="19812" y="114388"/>
                </a:lnTo>
                <a:lnTo>
                  <a:pt x="25908" y="120484"/>
                </a:lnTo>
                <a:lnTo>
                  <a:pt x="30480" y="126580"/>
                </a:lnTo>
                <a:lnTo>
                  <a:pt x="38100" y="131152"/>
                </a:lnTo>
                <a:lnTo>
                  <a:pt x="44196" y="135724"/>
                </a:lnTo>
                <a:lnTo>
                  <a:pt x="49911" y="138912"/>
                </a:lnTo>
                <a:lnTo>
                  <a:pt x="61341" y="144729"/>
                </a:lnTo>
                <a:lnTo>
                  <a:pt x="67056" y="147916"/>
                </a:lnTo>
                <a:lnTo>
                  <a:pt x="74676" y="150964"/>
                </a:lnTo>
                <a:lnTo>
                  <a:pt x="80772" y="154114"/>
                </a:lnTo>
                <a:lnTo>
                  <a:pt x="96012" y="160210"/>
                </a:lnTo>
                <a:lnTo>
                  <a:pt x="102108" y="164782"/>
                </a:lnTo>
                <a:lnTo>
                  <a:pt x="108204" y="167830"/>
                </a:lnTo>
                <a:lnTo>
                  <a:pt x="112776" y="172402"/>
                </a:lnTo>
                <a:lnTo>
                  <a:pt x="117335" y="176872"/>
                </a:lnTo>
                <a:lnTo>
                  <a:pt x="120484" y="183070"/>
                </a:lnTo>
                <a:lnTo>
                  <a:pt x="125056" y="187642"/>
                </a:lnTo>
                <a:lnTo>
                  <a:pt x="126580" y="193738"/>
                </a:lnTo>
                <a:lnTo>
                  <a:pt x="126580" y="208978"/>
                </a:lnTo>
                <a:lnTo>
                  <a:pt x="125056" y="215074"/>
                </a:lnTo>
                <a:lnTo>
                  <a:pt x="122008" y="221170"/>
                </a:lnTo>
                <a:lnTo>
                  <a:pt x="120484" y="225742"/>
                </a:lnTo>
                <a:lnTo>
                  <a:pt x="115824" y="230314"/>
                </a:lnTo>
                <a:lnTo>
                  <a:pt x="111252" y="234886"/>
                </a:lnTo>
                <a:lnTo>
                  <a:pt x="102108" y="240982"/>
                </a:lnTo>
                <a:lnTo>
                  <a:pt x="96012" y="242506"/>
                </a:lnTo>
                <a:lnTo>
                  <a:pt x="90004" y="245503"/>
                </a:lnTo>
                <a:lnTo>
                  <a:pt x="66954" y="245503"/>
                </a:lnTo>
                <a:lnTo>
                  <a:pt x="59817" y="245173"/>
                </a:lnTo>
                <a:lnTo>
                  <a:pt x="53238" y="244259"/>
                </a:lnTo>
                <a:lnTo>
                  <a:pt x="47244" y="242506"/>
                </a:lnTo>
                <a:lnTo>
                  <a:pt x="39624" y="239458"/>
                </a:lnTo>
                <a:lnTo>
                  <a:pt x="33528" y="237934"/>
                </a:lnTo>
                <a:lnTo>
                  <a:pt x="27432" y="234886"/>
                </a:lnTo>
                <a:lnTo>
                  <a:pt x="18288" y="228790"/>
                </a:lnTo>
                <a:lnTo>
                  <a:pt x="15240" y="227266"/>
                </a:lnTo>
                <a:lnTo>
                  <a:pt x="10668" y="224218"/>
                </a:lnTo>
                <a:lnTo>
                  <a:pt x="3048" y="224218"/>
                </a:lnTo>
                <a:lnTo>
                  <a:pt x="1524" y="225742"/>
                </a:lnTo>
                <a:lnTo>
                  <a:pt x="1524" y="228790"/>
                </a:lnTo>
                <a:lnTo>
                  <a:pt x="0" y="230314"/>
                </a:lnTo>
                <a:lnTo>
                  <a:pt x="0" y="247078"/>
                </a:lnTo>
                <a:lnTo>
                  <a:pt x="1524" y="250126"/>
                </a:lnTo>
                <a:lnTo>
                  <a:pt x="1524" y="251739"/>
                </a:lnTo>
                <a:lnTo>
                  <a:pt x="3048" y="254787"/>
                </a:lnTo>
                <a:lnTo>
                  <a:pt x="6096" y="257835"/>
                </a:lnTo>
                <a:lnTo>
                  <a:pt x="9144" y="259359"/>
                </a:lnTo>
                <a:lnTo>
                  <a:pt x="13716" y="262407"/>
                </a:lnTo>
                <a:lnTo>
                  <a:pt x="16764" y="263931"/>
                </a:lnTo>
                <a:lnTo>
                  <a:pt x="21336" y="266979"/>
                </a:lnTo>
                <a:lnTo>
                  <a:pt x="33528" y="270027"/>
                </a:lnTo>
                <a:lnTo>
                  <a:pt x="41148" y="273075"/>
                </a:lnTo>
                <a:lnTo>
                  <a:pt x="56388" y="276123"/>
                </a:lnTo>
                <a:lnTo>
                  <a:pt x="73152" y="276123"/>
                </a:lnTo>
                <a:lnTo>
                  <a:pt x="116205" y="268097"/>
                </a:lnTo>
                <a:lnTo>
                  <a:pt x="147535" y="244602"/>
                </a:lnTo>
                <a:lnTo>
                  <a:pt x="161163" y="215074"/>
                </a:lnTo>
                <a:lnTo>
                  <a:pt x="162610" y="207187"/>
                </a:lnTo>
                <a:lnTo>
                  <a:pt x="163156" y="198310"/>
                </a:lnTo>
                <a:close/>
              </a:path>
              <a:path w="247014" h="276225">
                <a:moveTo>
                  <a:pt x="242404" y="80860"/>
                </a:moveTo>
                <a:lnTo>
                  <a:pt x="239356" y="77812"/>
                </a:lnTo>
                <a:lnTo>
                  <a:pt x="236308" y="77812"/>
                </a:lnTo>
                <a:lnTo>
                  <a:pt x="234784" y="76288"/>
                </a:lnTo>
                <a:lnTo>
                  <a:pt x="218020" y="76288"/>
                </a:lnTo>
                <a:lnTo>
                  <a:pt x="214972" y="77812"/>
                </a:lnTo>
                <a:lnTo>
                  <a:pt x="211924" y="77812"/>
                </a:lnTo>
                <a:lnTo>
                  <a:pt x="210400" y="79336"/>
                </a:lnTo>
                <a:lnTo>
                  <a:pt x="210400" y="80860"/>
                </a:lnTo>
                <a:lnTo>
                  <a:pt x="208876" y="80860"/>
                </a:lnTo>
                <a:lnTo>
                  <a:pt x="208876" y="268503"/>
                </a:lnTo>
                <a:lnTo>
                  <a:pt x="210400" y="270027"/>
                </a:lnTo>
                <a:lnTo>
                  <a:pt x="210400" y="271551"/>
                </a:lnTo>
                <a:lnTo>
                  <a:pt x="211924" y="271551"/>
                </a:lnTo>
                <a:lnTo>
                  <a:pt x="213448" y="273075"/>
                </a:lnTo>
                <a:lnTo>
                  <a:pt x="237832" y="273075"/>
                </a:lnTo>
                <a:lnTo>
                  <a:pt x="239356" y="271551"/>
                </a:lnTo>
                <a:lnTo>
                  <a:pt x="240880" y="271551"/>
                </a:lnTo>
                <a:lnTo>
                  <a:pt x="240880" y="270027"/>
                </a:lnTo>
                <a:lnTo>
                  <a:pt x="242404" y="270027"/>
                </a:lnTo>
                <a:lnTo>
                  <a:pt x="242404" y="80860"/>
                </a:lnTo>
                <a:close/>
              </a:path>
              <a:path w="247014" h="276225">
                <a:moveTo>
                  <a:pt x="246976" y="12192"/>
                </a:moveTo>
                <a:lnTo>
                  <a:pt x="245452" y="7620"/>
                </a:lnTo>
                <a:lnTo>
                  <a:pt x="239356" y="1524"/>
                </a:lnTo>
                <a:lnTo>
                  <a:pt x="233260" y="0"/>
                </a:lnTo>
                <a:lnTo>
                  <a:pt x="218020" y="0"/>
                </a:lnTo>
                <a:lnTo>
                  <a:pt x="211924" y="1524"/>
                </a:lnTo>
                <a:lnTo>
                  <a:pt x="205828" y="7620"/>
                </a:lnTo>
                <a:lnTo>
                  <a:pt x="204304" y="13716"/>
                </a:lnTo>
                <a:lnTo>
                  <a:pt x="204304" y="28956"/>
                </a:lnTo>
                <a:lnTo>
                  <a:pt x="205828" y="33528"/>
                </a:lnTo>
                <a:lnTo>
                  <a:pt x="211924" y="39624"/>
                </a:lnTo>
                <a:lnTo>
                  <a:pt x="218020" y="41148"/>
                </a:lnTo>
                <a:lnTo>
                  <a:pt x="233260" y="41148"/>
                </a:lnTo>
                <a:lnTo>
                  <a:pt x="239356" y="39624"/>
                </a:lnTo>
                <a:lnTo>
                  <a:pt x="245452" y="33528"/>
                </a:lnTo>
                <a:lnTo>
                  <a:pt x="246976" y="28956"/>
                </a:lnTo>
                <a:lnTo>
                  <a:pt x="246976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90984" y="2608421"/>
            <a:ext cx="273050" cy="200025"/>
          </a:xfrm>
          <a:custGeom>
            <a:avLst/>
            <a:gdLst/>
            <a:ahLst/>
            <a:cxnLst/>
            <a:rect l="l" t="t" r="r" b="b"/>
            <a:pathLst>
              <a:path w="273050" h="200025">
                <a:moveTo>
                  <a:pt x="66640" y="33528"/>
                </a:moveTo>
                <a:lnTo>
                  <a:pt x="30480" y="33528"/>
                </a:lnTo>
                <a:lnTo>
                  <a:pt x="38242" y="25860"/>
                </a:lnTo>
                <a:lnTo>
                  <a:pt x="45720" y="19049"/>
                </a:lnTo>
                <a:lnTo>
                  <a:pt x="53197" y="13382"/>
                </a:lnTo>
                <a:lnTo>
                  <a:pt x="60960" y="9144"/>
                </a:lnTo>
                <a:lnTo>
                  <a:pt x="68071" y="5143"/>
                </a:lnTo>
                <a:lnTo>
                  <a:pt x="75485" y="2286"/>
                </a:lnTo>
                <a:lnTo>
                  <a:pt x="83106" y="523"/>
                </a:lnTo>
                <a:lnTo>
                  <a:pt x="83492" y="523"/>
                </a:lnTo>
                <a:lnTo>
                  <a:pt x="90011" y="0"/>
                </a:lnTo>
                <a:lnTo>
                  <a:pt x="97631" y="0"/>
                </a:lnTo>
                <a:lnTo>
                  <a:pt x="105251" y="1524"/>
                </a:lnTo>
                <a:lnTo>
                  <a:pt x="117443" y="4571"/>
                </a:lnTo>
                <a:lnTo>
                  <a:pt x="135731" y="16764"/>
                </a:lnTo>
                <a:lnTo>
                  <a:pt x="141795" y="25860"/>
                </a:lnTo>
                <a:lnTo>
                  <a:pt x="143351" y="28956"/>
                </a:lnTo>
                <a:lnTo>
                  <a:pt x="83915" y="28956"/>
                </a:lnTo>
                <a:lnTo>
                  <a:pt x="77907" y="29527"/>
                </a:lnTo>
                <a:lnTo>
                  <a:pt x="71639" y="31242"/>
                </a:lnTo>
                <a:lnTo>
                  <a:pt x="66640" y="33528"/>
                </a:lnTo>
                <a:close/>
              </a:path>
              <a:path w="273050" h="200025">
                <a:moveTo>
                  <a:pt x="181832" y="36576"/>
                </a:moveTo>
                <a:lnTo>
                  <a:pt x="147923" y="36576"/>
                </a:lnTo>
                <a:lnTo>
                  <a:pt x="154019" y="30480"/>
                </a:lnTo>
                <a:lnTo>
                  <a:pt x="158591" y="24383"/>
                </a:lnTo>
                <a:lnTo>
                  <a:pt x="170783" y="15240"/>
                </a:lnTo>
                <a:lnTo>
                  <a:pt x="179927" y="9144"/>
                </a:lnTo>
                <a:lnTo>
                  <a:pt x="186023" y="6095"/>
                </a:lnTo>
                <a:lnTo>
                  <a:pt x="190595" y="3048"/>
                </a:lnTo>
                <a:lnTo>
                  <a:pt x="195167" y="3048"/>
                </a:lnTo>
                <a:lnTo>
                  <a:pt x="199739" y="1524"/>
                </a:lnTo>
                <a:lnTo>
                  <a:pt x="205835" y="0"/>
                </a:lnTo>
                <a:lnTo>
                  <a:pt x="210407" y="0"/>
                </a:lnTo>
                <a:lnTo>
                  <a:pt x="219058" y="523"/>
                </a:lnTo>
                <a:lnTo>
                  <a:pt x="255531" y="18311"/>
                </a:lnTo>
                <a:lnTo>
                  <a:pt x="263478" y="28956"/>
                </a:lnTo>
                <a:lnTo>
                  <a:pt x="195167" y="28956"/>
                </a:lnTo>
                <a:lnTo>
                  <a:pt x="187547" y="32004"/>
                </a:lnTo>
                <a:lnTo>
                  <a:pt x="181832" y="36576"/>
                </a:lnTo>
                <a:close/>
              </a:path>
              <a:path w="273050" h="200025">
                <a:moveTo>
                  <a:pt x="25907" y="4571"/>
                </a:moveTo>
                <a:lnTo>
                  <a:pt x="4572" y="4571"/>
                </a:lnTo>
                <a:lnTo>
                  <a:pt x="6096" y="3048"/>
                </a:lnTo>
                <a:lnTo>
                  <a:pt x="24384" y="3048"/>
                </a:lnTo>
                <a:lnTo>
                  <a:pt x="25907" y="4571"/>
                </a:lnTo>
                <a:close/>
              </a:path>
              <a:path w="273050" h="200025">
                <a:moveTo>
                  <a:pt x="28955" y="199834"/>
                </a:moveTo>
                <a:lnTo>
                  <a:pt x="4572" y="199834"/>
                </a:lnTo>
                <a:lnTo>
                  <a:pt x="0" y="195262"/>
                </a:lnTo>
                <a:lnTo>
                  <a:pt x="0" y="7619"/>
                </a:lnTo>
                <a:lnTo>
                  <a:pt x="3048" y="4571"/>
                </a:lnTo>
                <a:lnTo>
                  <a:pt x="27431" y="4571"/>
                </a:lnTo>
                <a:lnTo>
                  <a:pt x="28955" y="6095"/>
                </a:lnTo>
                <a:lnTo>
                  <a:pt x="30480" y="6095"/>
                </a:lnTo>
                <a:lnTo>
                  <a:pt x="30480" y="33528"/>
                </a:lnTo>
                <a:lnTo>
                  <a:pt x="66640" y="33528"/>
                </a:lnTo>
                <a:lnTo>
                  <a:pt x="65390" y="34099"/>
                </a:lnTo>
                <a:lnTo>
                  <a:pt x="33528" y="65532"/>
                </a:lnTo>
                <a:lnTo>
                  <a:pt x="33528" y="196786"/>
                </a:lnTo>
                <a:lnTo>
                  <a:pt x="32004" y="196786"/>
                </a:lnTo>
                <a:lnTo>
                  <a:pt x="32004" y="198310"/>
                </a:lnTo>
                <a:lnTo>
                  <a:pt x="30480" y="198310"/>
                </a:lnTo>
                <a:lnTo>
                  <a:pt x="28955" y="199834"/>
                </a:lnTo>
                <a:close/>
              </a:path>
              <a:path w="273050" h="200025">
                <a:moveTo>
                  <a:pt x="150971" y="198310"/>
                </a:moveTo>
                <a:lnTo>
                  <a:pt x="122015" y="198310"/>
                </a:lnTo>
                <a:lnTo>
                  <a:pt x="120491" y="196786"/>
                </a:lnTo>
                <a:lnTo>
                  <a:pt x="120491" y="74676"/>
                </a:lnTo>
                <a:lnTo>
                  <a:pt x="118967" y="67056"/>
                </a:lnTo>
                <a:lnTo>
                  <a:pt x="114395" y="48768"/>
                </a:lnTo>
                <a:lnTo>
                  <a:pt x="108299" y="39624"/>
                </a:lnTo>
                <a:lnTo>
                  <a:pt x="103727" y="35052"/>
                </a:lnTo>
                <a:lnTo>
                  <a:pt x="99155" y="33528"/>
                </a:lnTo>
                <a:lnTo>
                  <a:pt x="94583" y="30480"/>
                </a:lnTo>
                <a:lnTo>
                  <a:pt x="90011" y="28956"/>
                </a:lnTo>
                <a:lnTo>
                  <a:pt x="143351" y="28956"/>
                </a:lnTo>
                <a:lnTo>
                  <a:pt x="144875" y="32004"/>
                </a:lnTo>
                <a:lnTo>
                  <a:pt x="147923" y="36576"/>
                </a:lnTo>
                <a:lnTo>
                  <a:pt x="181832" y="36576"/>
                </a:lnTo>
                <a:lnTo>
                  <a:pt x="179927" y="38100"/>
                </a:lnTo>
                <a:lnTo>
                  <a:pt x="173950" y="43243"/>
                </a:lnTo>
                <a:lnTo>
                  <a:pt x="167544" y="49530"/>
                </a:lnTo>
                <a:lnTo>
                  <a:pt x="160853" y="56959"/>
                </a:lnTo>
                <a:lnTo>
                  <a:pt x="154019" y="65532"/>
                </a:lnTo>
                <a:lnTo>
                  <a:pt x="154019" y="195262"/>
                </a:lnTo>
                <a:lnTo>
                  <a:pt x="150971" y="198310"/>
                </a:lnTo>
                <a:close/>
              </a:path>
              <a:path w="273050" h="200025">
                <a:moveTo>
                  <a:pt x="268414" y="199834"/>
                </a:moveTo>
                <a:lnTo>
                  <a:pt x="244030" y="199834"/>
                </a:lnTo>
                <a:lnTo>
                  <a:pt x="239458" y="195262"/>
                </a:lnTo>
                <a:lnTo>
                  <a:pt x="239458" y="67056"/>
                </a:lnTo>
                <a:lnTo>
                  <a:pt x="236410" y="54864"/>
                </a:lnTo>
                <a:lnTo>
                  <a:pt x="233362" y="48768"/>
                </a:lnTo>
                <a:lnTo>
                  <a:pt x="224218" y="35052"/>
                </a:lnTo>
                <a:lnTo>
                  <a:pt x="219646" y="33528"/>
                </a:lnTo>
                <a:lnTo>
                  <a:pt x="215074" y="30480"/>
                </a:lnTo>
                <a:lnTo>
                  <a:pt x="208883" y="28956"/>
                </a:lnTo>
                <a:lnTo>
                  <a:pt x="263478" y="28956"/>
                </a:lnTo>
                <a:lnTo>
                  <a:pt x="266319" y="34480"/>
                </a:lnTo>
                <a:lnTo>
                  <a:pt x="268485" y="40647"/>
                </a:lnTo>
                <a:lnTo>
                  <a:pt x="269938" y="47244"/>
                </a:lnTo>
                <a:lnTo>
                  <a:pt x="271700" y="54363"/>
                </a:lnTo>
                <a:lnTo>
                  <a:pt x="272605" y="61912"/>
                </a:lnTo>
                <a:lnTo>
                  <a:pt x="272759" y="65532"/>
                </a:lnTo>
                <a:lnTo>
                  <a:pt x="272824" y="67056"/>
                </a:lnTo>
                <a:lnTo>
                  <a:pt x="272940" y="74676"/>
                </a:lnTo>
                <a:lnTo>
                  <a:pt x="272986" y="196786"/>
                </a:lnTo>
                <a:lnTo>
                  <a:pt x="271462" y="196786"/>
                </a:lnTo>
                <a:lnTo>
                  <a:pt x="271462" y="198310"/>
                </a:lnTo>
                <a:lnTo>
                  <a:pt x="269938" y="198310"/>
                </a:lnTo>
                <a:lnTo>
                  <a:pt x="268414" y="199834"/>
                </a:lnTo>
                <a:close/>
              </a:path>
              <a:path w="273050" h="200025">
                <a:moveTo>
                  <a:pt x="149447" y="199834"/>
                </a:moveTo>
                <a:lnTo>
                  <a:pt x="125063" y="199834"/>
                </a:lnTo>
                <a:lnTo>
                  <a:pt x="123539" y="198310"/>
                </a:lnTo>
                <a:lnTo>
                  <a:pt x="149447" y="198310"/>
                </a:lnTo>
                <a:lnTo>
                  <a:pt x="149447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14549" y="2608421"/>
            <a:ext cx="182498" cy="20288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49149" y="2608421"/>
            <a:ext cx="158591" cy="19983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9032" y="3639597"/>
            <a:ext cx="1616582" cy="28984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11158" y="3641127"/>
            <a:ext cx="369570" cy="360045"/>
          </a:xfrm>
          <a:custGeom>
            <a:avLst/>
            <a:gdLst/>
            <a:ahLst/>
            <a:cxnLst/>
            <a:rect l="l" t="t" r="r" b="b"/>
            <a:pathLst>
              <a:path w="369569" h="360045">
                <a:moveTo>
                  <a:pt x="169189" y="182308"/>
                </a:moveTo>
                <a:lnTo>
                  <a:pt x="162991" y="138518"/>
                </a:lnTo>
                <a:lnTo>
                  <a:pt x="142201" y="103530"/>
                </a:lnTo>
                <a:lnTo>
                  <a:pt x="134200" y="97358"/>
                </a:lnTo>
                <a:lnTo>
                  <a:pt x="134200" y="189166"/>
                </a:lnTo>
                <a:lnTo>
                  <a:pt x="133934" y="195783"/>
                </a:lnTo>
                <a:lnTo>
                  <a:pt x="123532" y="238023"/>
                </a:lnTo>
                <a:lnTo>
                  <a:pt x="108292" y="253263"/>
                </a:lnTo>
                <a:lnTo>
                  <a:pt x="102196" y="257835"/>
                </a:lnTo>
                <a:lnTo>
                  <a:pt x="94576" y="259359"/>
                </a:lnTo>
                <a:lnTo>
                  <a:pt x="86956" y="259359"/>
                </a:lnTo>
                <a:lnTo>
                  <a:pt x="80098" y="258787"/>
                </a:lnTo>
                <a:lnTo>
                  <a:pt x="76288" y="257835"/>
                </a:lnTo>
                <a:lnTo>
                  <a:pt x="73240" y="257073"/>
                </a:lnTo>
                <a:lnTo>
                  <a:pt x="40360" y="232867"/>
                </a:lnTo>
                <a:lnTo>
                  <a:pt x="33528" y="224307"/>
                </a:lnTo>
                <a:lnTo>
                  <a:pt x="33528" y="151066"/>
                </a:lnTo>
                <a:lnTo>
                  <a:pt x="38100" y="144970"/>
                </a:lnTo>
                <a:lnTo>
                  <a:pt x="53340" y="129730"/>
                </a:lnTo>
                <a:lnTo>
                  <a:pt x="58000" y="126682"/>
                </a:lnTo>
                <a:lnTo>
                  <a:pt x="62572" y="123634"/>
                </a:lnTo>
                <a:lnTo>
                  <a:pt x="67144" y="120484"/>
                </a:lnTo>
                <a:lnTo>
                  <a:pt x="71716" y="118960"/>
                </a:lnTo>
                <a:lnTo>
                  <a:pt x="74764" y="117436"/>
                </a:lnTo>
                <a:lnTo>
                  <a:pt x="79336" y="115912"/>
                </a:lnTo>
                <a:lnTo>
                  <a:pt x="96100" y="115912"/>
                </a:lnTo>
                <a:lnTo>
                  <a:pt x="103720" y="117436"/>
                </a:lnTo>
                <a:lnTo>
                  <a:pt x="109816" y="122008"/>
                </a:lnTo>
                <a:lnTo>
                  <a:pt x="115912" y="125158"/>
                </a:lnTo>
                <a:lnTo>
                  <a:pt x="120484" y="131254"/>
                </a:lnTo>
                <a:lnTo>
                  <a:pt x="123532" y="138874"/>
                </a:lnTo>
                <a:lnTo>
                  <a:pt x="128104" y="144970"/>
                </a:lnTo>
                <a:lnTo>
                  <a:pt x="134023" y="184594"/>
                </a:lnTo>
                <a:lnTo>
                  <a:pt x="134200" y="189166"/>
                </a:lnTo>
                <a:lnTo>
                  <a:pt x="134200" y="97358"/>
                </a:lnTo>
                <a:lnTo>
                  <a:pt x="129628" y="94576"/>
                </a:lnTo>
                <a:lnTo>
                  <a:pt x="121577" y="90817"/>
                </a:lnTo>
                <a:lnTo>
                  <a:pt x="113245" y="88480"/>
                </a:lnTo>
                <a:lnTo>
                  <a:pt x="104343" y="87299"/>
                </a:lnTo>
                <a:lnTo>
                  <a:pt x="94576" y="86956"/>
                </a:lnTo>
                <a:lnTo>
                  <a:pt x="83908" y="86956"/>
                </a:lnTo>
                <a:lnTo>
                  <a:pt x="79336" y="88480"/>
                </a:lnTo>
                <a:lnTo>
                  <a:pt x="74764" y="88480"/>
                </a:lnTo>
                <a:lnTo>
                  <a:pt x="68668" y="91528"/>
                </a:lnTo>
                <a:lnTo>
                  <a:pt x="64096" y="93052"/>
                </a:lnTo>
                <a:lnTo>
                  <a:pt x="59524" y="96100"/>
                </a:lnTo>
                <a:lnTo>
                  <a:pt x="54864" y="99148"/>
                </a:lnTo>
                <a:lnTo>
                  <a:pt x="48768" y="102196"/>
                </a:lnTo>
                <a:lnTo>
                  <a:pt x="39624" y="111340"/>
                </a:lnTo>
                <a:lnTo>
                  <a:pt x="33528" y="115912"/>
                </a:lnTo>
                <a:lnTo>
                  <a:pt x="33528" y="4572"/>
                </a:lnTo>
                <a:lnTo>
                  <a:pt x="32004" y="3048"/>
                </a:lnTo>
                <a:lnTo>
                  <a:pt x="32004" y="1524"/>
                </a:ln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82219"/>
                </a:lnTo>
                <a:lnTo>
                  <a:pt x="3048" y="285267"/>
                </a:lnTo>
                <a:lnTo>
                  <a:pt x="7620" y="285267"/>
                </a:lnTo>
                <a:lnTo>
                  <a:pt x="9144" y="286791"/>
                </a:lnTo>
                <a:lnTo>
                  <a:pt x="19812" y="286791"/>
                </a:lnTo>
                <a:lnTo>
                  <a:pt x="21336" y="285267"/>
                </a:lnTo>
                <a:lnTo>
                  <a:pt x="25908" y="285267"/>
                </a:lnTo>
                <a:lnTo>
                  <a:pt x="27432" y="283743"/>
                </a:lnTo>
                <a:lnTo>
                  <a:pt x="28956" y="283743"/>
                </a:lnTo>
                <a:lnTo>
                  <a:pt x="28956" y="257835"/>
                </a:lnTo>
                <a:lnTo>
                  <a:pt x="35052" y="262407"/>
                </a:lnTo>
                <a:lnTo>
                  <a:pt x="39624" y="268503"/>
                </a:lnTo>
                <a:lnTo>
                  <a:pt x="44196" y="271551"/>
                </a:lnTo>
                <a:lnTo>
                  <a:pt x="50292" y="276123"/>
                </a:lnTo>
                <a:lnTo>
                  <a:pt x="54864" y="279171"/>
                </a:lnTo>
                <a:lnTo>
                  <a:pt x="59524" y="282219"/>
                </a:lnTo>
                <a:lnTo>
                  <a:pt x="64096" y="283743"/>
                </a:lnTo>
                <a:lnTo>
                  <a:pt x="68668" y="286791"/>
                </a:lnTo>
                <a:lnTo>
                  <a:pt x="73240" y="286791"/>
                </a:lnTo>
                <a:lnTo>
                  <a:pt x="79336" y="288315"/>
                </a:lnTo>
                <a:lnTo>
                  <a:pt x="90004" y="288315"/>
                </a:lnTo>
                <a:lnTo>
                  <a:pt x="131013" y="278244"/>
                </a:lnTo>
                <a:lnTo>
                  <a:pt x="150355" y="259359"/>
                </a:lnTo>
                <a:lnTo>
                  <a:pt x="153746" y="253746"/>
                </a:lnTo>
                <a:lnTo>
                  <a:pt x="168109" y="207848"/>
                </a:lnTo>
                <a:lnTo>
                  <a:pt x="168986" y="195783"/>
                </a:lnTo>
                <a:lnTo>
                  <a:pt x="169138" y="189166"/>
                </a:lnTo>
                <a:lnTo>
                  <a:pt x="169189" y="182308"/>
                </a:lnTo>
                <a:close/>
              </a:path>
              <a:path w="369569" h="360045">
                <a:moveTo>
                  <a:pt x="369087" y="93065"/>
                </a:moveTo>
                <a:lnTo>
                  <a:pt x="366039" y="90017"/>
                </a:lnTo>
                <a:lnTo>
                  <a:pt x="359943" y="90017"/>
                </a:lnTo>
                <a:lnTo>
                  <a:pt x="356895" y="88493"/>
                </a:lnTo>
                <a:lnTo>
                  <a:pt x="349275" y="88493"/>
                </a:lnTo>
                <a:lnTo>
                  <a:pt x="344703" y="90017"/>
                </a:lnTo>
                <a:lnTo>
                  <a:pt x="338607" y="90017"/>
                </a:lnTo>
                <a:lnTo>
                  <a:pt x="335559" y="93065"/>
                </a:lnTo>
                <a:lnTo>
                  <a:pt x="335559" y="96100"/>
                </a:lnTo>
                <a:lnTo>
                  <a:pt x="283641" y="245656"/>
                </a:lnTo>
                <a:lnTo>
                  <a:pt x="230301" y="97624"/>
                </a:lnTo>
                <a:lnTo>
                  <a:pt x="230301" y="94589"/>
                </a:lnTo>
                <a:lnTo>
                  <a:pt x="228777" y="94589"/>
                </a:lnTo>
                <a:lnTo>
                  <a:pt x="228777" y="91541"/>
                </a:lnTo>
                <a:lnTo>
                  <a:pt x="227253" y="91541"/>
                </a:lnTo>
                <a:lnTo>
                  <a:pt x="225729" y="90017"/>
                </a:lnTo>
                <a:lnTo>
                  <a:pt x="218109" y="90017"/>
                </a:lnTo>
                <a:lnTo>
                  <a:pt x="215061" y="88493"/>
                </a:lnTo>
                <a:lnTo>
                  <a:pt x="205917" y="88493"/>
                </a:lnTo>
                <a:lnTo>
                  <a:pt x="202869" y="90017"/>
                </a:lnTo>
                <a:lnTo>
                  <a:pt x="196773" y="90017"/>
                </a:lnTo>
                <a:lnTo>
                  <a:pt x="193725" y="93065"/>
                </a:lnTo>
                <a:lnTo>
                  <a:pt x="193725" y="97624"/>
                </a:lnTo>
                <a:lnTo>
                  <a:pt x="195249" y="99148"/>
                </a:lnTo>
                <a:lnTo>
                  <a:pt x="195249" y="102209"/>
                </a:lnTo>
                <a:lnTo>
                  <a:pt x="260781" y="279184"/>
                </a:lnTo>
                <a:lnTo>
                  <a:pt x="262305" y="279184"/>
                </a:lnTo>
                <a:lnTo>
                  <a:pt x="262305" y="280708"/>
                </a:lnTo>
                <a:lnTo>
                  <a:pt x="266877" y="285280"/>
                </a:lnTo>
                <a:lnTo>
                  <a:pt x="240969" y="349377"/>
                </a:lnTo>
                <a:lnTo>
                  <a:pt x="240969" y="356997"/>
                </a:lnTo>
                <a:lnTo>
                  <a:pt x="242493" y="356997"/>
                </a:lnTo>
                <a:lnTo>
                  <a:pt x="244017" y="358521"/>
                </a:lnTo>
                <a:lnTo>
                  <a:pt x="247065" y="358521"/>
                </a:lnTo>
                <a:lnTo>
                  <a:pt x="250113" y="360045"/>
                </a:lnTo>
                <a:lnTo>
                  <a:pt x="262305" y="360045"/>
                </a:lnTo>
                <a:lnTo>
                  <a:pt x="268401" y="358521"/>
                </a:lnTo>
                <a:lnTo>
                  <a:pt x="271449" y="358521"/>
                </a:lnTo>
                <a:lnTo>
                  <a:pt x="277545" y="355473"/>
                </a:lnTo>
                <a:lnTo>
                  <a:pt x="277545" y="352425"/>
                </a:lnTo>
                <a:lnTo>
                  <a:pt x="301929" y="285280"/>
                </a:lnTo>
                <a:lnTo>
                  <a:pt x="316471" y="245656"/>
                </a:lnTo>
                <a:lnTo>
                  <a:pt x="369087" y="102209"/>
                </a:lnTo>
                <a:lnTo>
                  <a:pt x="369087" y="93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885503" y="3660933"/>
            <a:ext cx="367665" cy="268605"/>
            <a:chOff x="2885503" y="3660933"/>
            <a:chExt cx="367665" cy="268605"/>
          </a:xfrm>
        </p:grpSpPr>
        <p:sp>
          <p:nvSpPr>
            <p:cNvPr id="57" name="object 57"/>
            <p:cNvSpPr/>
            <p:nvPr/>
          </p:nvSpPr>
          <p:spPr>
            <a:xfrm>
              <a:off x="2885503" y="3660933"/>
              <a:ext cx="198755" cy="267335"/>
            </a:xfrm>
            <a:custGeom>
              <a:avLst/>
              <a:gdLst/>
              <a:ahLst/>
              <a:cxnLst/>
              <a:rect l="l" t="t" r="r" b="b"/>
              <a:pathLst>
                <a:path w="198755" h="267335">
                  <a:moveTo>
                    <a:pt x="198215" y="26003"/>
                  </a:moveTo>
                  <a:lnTo>
                    <a:pt x="1523" y="26003"/>
                  </a:lnTo>
                  <a:lnTo>
                    <a:pt x="1523" y="21431"/>
                  </a:lnTo>
                  <a:lnTo>
                    <a:pt x="0" y="19907"/>
                  </a:lnTo>
                  <a:lnTo>
                    <a:pt x="0" y="10763"/>
                  </a:lnTo>
                  <a:lnTo>
                    <a:pt x="1523" y="9239"/>
                  </a:lnTo>
                  <a:lnTo>
                    <a:pt x="1523" y="4572"/>
                  </a:lnTo>
                  <a:lnTo>
                    <a:pt x="3047" y="3048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0"/>
                  </a:lnTo>
                  <a:lnTo>
                    <a:pt x="193643" y="0"/>
                  </a:lnTo>
                  <a:lnTo>
                    <a:pt x="198215" y="4572"/>
                  </a:lnTo>
                  <a:lnTo>
                    <a:pt x="198215" y="26003"/>
                  </a:lnTo>
                  <a:close/>
                </a:path>
                <a:path w="198755" h="267335">
                  <a:moveTo>
                    <a:pt x="195167" y="29051"/>
                  </a:moveTo>
                  <a:lnTo>
                    <a:pt x="3047" y="29051"/>
                  </a:lnTo>
                  <a:lnTo>
                    <a:pt x="3047" y="26003"/>
                  </a:lnTo>
                  <a:lnTo>
                    <a:pt x="196691" y="26003"/>
                  </a:lnTo>
                  <a:lnTo>
                    <a:pt x="196691" y="27527"/>
                  </a:lnTo>
                  <a:lnTo>
                    <a:pt x="195167" y="29051"/>
                  </a:lnTo>
                  <a:close/>
                </a:path>
                <a:path w="198755" h="267335">
                  <a:moveTo>
                    <a:pt x="193643" y="30575"/>
                  </a:moveTo>
                  <a:lnTo>
                    <a:pt x="6095" y="30575"/>
                  </a:lnTo>
                  <a:lnTo>
                    <a:pt x="4571" y="29051"/>
                  </a:lnTo>
                  <a:lnTo>
                    <a:pt x="193643" y="29051"/>
                  </a:lnTo>
                  <a:lnTo>
                    <a:pt x="193643" y="30575"/>
                  </a:lnTo>
                  <a:close/>
                </a:path>
                <a:path w="198755" h="267335">
                  <a:moveTo>
                    <a:pt x="115823" y="263937"/>
                  </a:moveTo>
                  <a:lnTo>
                    <a:pt x="83819" y="263937"/>
                  </a:lnTo>
                  <a:lnTo>
                    <a:pt x="82295" y="262413"/>
                  </a:lnTo>
                  <a:lnTo>
                    <a:pt x="82295" y="30575"/>
                  </a:lnTo>
                  <a:lnTo>
                    <a:pt x="117443" y="30575"/>
                  </a:lnTo>
                  <a:lnTo>
                    <a:pt x="117443" y="262413"/>
                  </a:lnTo>
                  <a:lnTo>
                    <a:pt x="115823" y="262413"/>
                  </a:lnTo>
                  <a:lnTo>
                    <a:pt x="115823" y="263937"/>
                  </a:lnTo>
                  <a:close/>
                </a:path>
                <a:path w="198755" h="267335">
                  <a:moveTo>
                    <a:pt x="112775" y="265461"/>
                  </a:moveTo>
                  <a:lnTo>
                    <a:pt x="86867" y="265461"/>
                  </a:lnTo>
                  <a:lnTo>
                    <a:pt x="85343" y="263937"/>
                  </a:lnTo>
                  <a:lnTo>
                    <a:pt x="112775" y="263937"/>
                  </a:lnTo>
                  <a:lnTo>
                    <a:pt x="112775" y="265461"/>
                  </a:lnTo>
                  <a:close/>
                </a:path>
                <a:path w="198755" h="267335">
                  <a:moveTo>
                    <a:pt x="105155" y="266985"/>
                  </a:moveTo>
                  <a:lnTo>
                    <a:pt x="92963" y="266985"/>
                  </a:lnTo>
                  <a:lnTo>
                    <a:pt x="91439" y="265461"/>
                  </a:lnTo>
                  <a:lnTo>
                    <a:pt x="108203" y="265461"/>
                  </a:lnTo>
                  <a:lnTo>
                    <a:pt x="105155" y="26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68478" y="3728084"/>
              <a:ext cx="184414" cy="201358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3303365" y="3728084"/>
            <a:ext cx="274955" cy="200025"/>
          </a:xfrm>
          <a:custGeom>
            <a:avLst/>
            <a:gdLst/>
            <a:ahLst/>
            <a:cxnLst/>
            <a:rect l="l" t="t" r="r" b="b"/>
            <a:pathLst>
              <a:path w="274954" h="200025">
                <a:moveTo>
                  <a:pt x="67339" y="33528"/>
                </a:moveTo>
                <a:lnTo>
                  <a:pt x="30479" y="33528"/>
                </a:lnTo>
                <a:lnTo>
                  <a:pt x="38457" y="24979"/>
                </a:lnTo>
                <a:lnTo>
                  <a:pt x="75628" y="1524"/>
                </a:lnTo>
                <a:lnTo>
                  <a:pt x="83619" y="309"/>
                </a:lnTo>
                <a:lnTo>
                  <a:pt x="84032" y="309"/>
                </a:lnTo>
                <a:lnTo>
                  <a:pt x="91440" y="0"/>
                </a:lnTo>
                <a:lnTo>
                  <a:pt x="105251" y="0"/>
                </a:lnTo>
                <a:lnTo>
                  <a:pt x="117443" y="3047"/>
                </a:lnTo>
                <a:lnTo>
                  <a:pt x="122015" y="6095"/>
                </a:lnTo>
                <a:lnTo>
                  <a:pt x="128111" y="9144"/>
                </a:lnTo>
                <a:lnTo>
                  <a:pt x="132683" y="12192"/>
                </a:lnTo>
                <a:lnTo>
                  <a:pt x="143859" y="28956"/>
                </a:lnTo>
                <a:lnTo>
                  <a:pt x="83820" y="28956"/>
                </a:lnTo>
                <a:lnTo>
                  <a:pt x="78081" y="29528"/>
                </a:lnTo>
                <a:lnTo>
                  <a:pt x="72199" y="31253"/>
                </a:lnTo>
                <a:lnTo>
                  <a:pt x="67339" y="33528"/>
                </a:lnTo>
                <a:close/>
              </a:path>
              <a:path w="274954" h="200025">
                <a:moveTo>
                  <a:pt x="183795" y="35052"/>
                </a:moveTo>
                <a:lnTo>
                  <a:pt x="147923" y="35052"/>
                </a:lnTo>
                <a:lnTo>
                  <a:pt x="164687" y="18288"/>
                </a:lnTo>
                <a:lnTo>
                  <a:pt x="170783" y="13716"/>
                </a:lnTo>
                <a:lnTo>
                  <a:pt x="175355" y="10668"/>
                </a:lnTo>
                <a:lnTo>
                  <a:pt x="181451" y="7620"/>
                </a:lnTo>
                <a:lnTo>
                  <a:pt x="186023" y="4571"/>
                </a:lnTo>
                <a:lnTo>
                  <a:pt x="195167" y="1524"/>
                </a:lnTo>
                <a:lnTo>
                  <a:pt x="201263" y="0"/>
                </a:lnTo>
                <a:lnTo>
                  <a:pt x="210407" y="0"/>
                </a:lnTo>
                <a:lnTo>
                  <a:pt x="219028" y="309"/>
                </a:lnTo>
                <a:lnTo>
                  <a:pt x="226802" y="1333"/>
                </a:lnTo>
                <a:lnTo>
                  <a:pt x="234021" y="3214"/>
                </a:lnTo>
                <a:lnTo>
                  <a:pt x="240982" y="6095"/>
                </a:lnTo>
                <a:lnTo>
                  <a:pt x="248602" y="9144"/>
                </a:lnTo>
                <a:lnTo>
                  <a:pt x="254698" y="15240"/>
                </a:lnTo>
                <a:lnTo>
                  <a:pt x="259270" y="22859"/>
                </a:lnTo>
                <a:lnTo>
                  <a:pt x="263294" y="27756"/>
                </a:lnTo>
                <a:lnTo>
                  <a:pt x="263939" y="28956"/>
                </a:lnTo>
                <a:lnTo>
                  <a:pt x="195167" y="28956"/>
                </a:lnTo>
                <a:lnTo>
                  <a:pt x="187547" y="32004"/>
                </a:lnTo>
                <a:lnTo>
                  <a:pt x="183795" y="35052"/>
                </a:lnTo>
                <a:close/>
              </a:path>
              <a:path w="274954" h="200025">
                <a:moveTo>
                  <a:pt x="21336" y="3047"/>
                </a:moveTo>
                <a:lnTo>
                  <a:pt x="10667" y="3047"/>
                </a:lnTo>
                <a:lnTo>
                  <a:pt x="12191" y="1524"/>
                </a:lnTo>
                <a:lnTo>
                  <a:pt x="18288" y="1524"/>
                </a:lnTo>
                <a:lnTo>
                  <a:pt x="21336" y="3047"/>
                </a:lnTo>
                <a:close/>
              </a:path>
              <a:path w="274954" h="200025">
                <a:moveTo>
                  <a:pt x="33528" y="196786"/>
                </a:moveTo>
                <a:lnTo>
                  <a:pt x="1524" y="196786"/>
                </a:lnTo>
                <a:lnTo>
                  <a:pt x="1524" y="195262"/>
                </a:lnTo>
                <a:lnTo>
                  <a:pt x="0" y="195262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27431" y="3047"/>
                </a:lnTo>
                <a:lnTo>
                  <a:pt x="30479" y="6095"/>
                </a:lnTo>
                <a:lnTo>
                  <a:pt x="30479" y="33528"/>
                </a:lnTo>
                <a:lnTo>
                  <a:pt x="67339" y="33528"/>
                </a:lnTo>
                <a:lnTo>
                  <a:pt x="33528" y="64103"/>
                </a:lnTo>
                <a:lnTo>
                  <a:pt x="33528" y="196786"/>
                </a:lnTo>
                <a:close/>
              </a:path>
              <a:path w="274954" h="200025">
                <a:moveTo>
                  <a:pt x="150971" y="198310"/>
                </a:moveTo>
                <a:lnTo>
                  <a:pt x="123539" y="198310"/>
                </a:lnTo>
                <a:lnTo>
                  <a:pt x="120491" y="195262"/>
                </a:lnTo>
                <a:lnTo>
                  <a:pt x="120491" y="73247"/>
                </a:lnTo>
                <a:lnTo>
                  <a:pt x="118967" y="65627"/>
                </a:lnTo>
                <a:lnTo>
                  <a:pt x="99155" y="32004"/>
                </a:lnTo>
                <a:lnTo>
                  <a:pt x="89916" y="28956"/>
                </a:lnTo>
                <a:lnTo>
                  <a:pt x="143859" y="28956"/>
                </a:lnTo>
                <a:lnTo>
                  <a:pt x="147923" y="35052"/>
                </a:lnTo>
                <a:lnTo>
                  <a:pt x="183795" y="35052"/>
                </a:lnTo>
                <a:lnTo>
                  <a:pt x="173950" y="43100"/>
                </a:lnTo>
                <a:lnTo>
                  <a:pt x="167544" y="48863"/>
                </a:lnTo>
                <a:lnTo>
                  <a:pt x="160853" y="55768"/>
                </a:lnTo>
                <a:lnTo>
                  <a:pt x="154019" y="64103"/>
                </a:lnTo>
                <a:lnTo>
                  <a:pt x="154019" y="195262"/>
                </a:lnTo>
                <a:lnTo>
                  <a:pt x="152495" y="195262"/>
                </a:lnTo>
                <a:lnTo>
                  <a:pt x="152495" y="196786"/>
                </a:lnTo>
                <a:lnTo>
                  <a:pt x="150971" y="198310"/>
                </a:lnTo>
                <a:close/>
              </a:path>
              <a:path w="274954" h="200025">
                <a:moveTo>
                  <a:pt x="272986" y="196786"/>
                </a:moveTo>
                <a:lnTo>
                  <a:pt x="240982" y="196786"/>
                </a:lnTo>
                <a:lnTo>
                  <a:pt x="240982" y="195262"/>
                </a:lnTo>
                <a:lnTo>
                  <a:pt x="239458" y="195262"/>
                </a:lnTo>
                <a:lnTo>
                  <a:pt x="239458" y="65627"/>
                </a:lnTo>
                <a:lnTo>
                  <a:pt x="234886" y="47339"/>
                </a:lnTo>
                <a:lnTo>
                  <a:pt x="231743" y="42767"/>
                </a:lnTo>
                <a:lnTo>
                  <a:pt x="228695" y="38195"/>
                </a:lnTo>
                <a:lnTo>
                  <a:pt x="224123" y="35052"/>
                </a:lnTo>
                <a:lnTo>
                  <a:pt x="219551" y="32004"/>
                </a:lnTo>
                <a:lnTo>
                  <a:pt x="210407" y="28956"/>
                </a:lnTo>
                <a:lnTo>
                  <a:pt x="263939" y="28956"/>
                </a:lnTo>
                <a:lnTo>
                  <a:pt x="266319" y="33385"/>
                </a:lnTo>
                <a:lnTo>
                  <a:pt x="268485" y="39871"/>
                </a:lnTo>
                <a:lnTo>
                  <a:pt x="269938" y="47339"/>
                </a:lnTo>
                <a:lnTo>
                  <a:pt x="271938" y="54221"/>
                </a:lnTo>
                <a:lnTo>
                  <a:pt x="273367" y="61245"/>
                </a:lnTo>
                <a:lnTo>
                  <a:pt x="274224" y="68556"/>
                </a:lnTo>
                <a:lnTo>
                  <a:pt x="274397" y="73247"/>
                </a:lnTo>
                <a:lnTo>
                  <a:pt x="274510" y="193738"/>
                </a:lnTo>
                <a:lnTo>
                  <a:pt x="272986" y="195262"/>
                </a:lnTo>
                <a:lnTo>
                  <a:pt x="272986" y="196786"/>
                </a:lnTo>
                <a:close/>
              </a:path>
              <a:path w="274954" h="200025">
                <a:moveTo>
                  <a:pt x="30479" y="198310"/>
                </a:moveTo>
                <a:lnTo>
                  <a:pt x="4572" y="198310"/>
                </a:lnTo>
                <a:lnTo>
                  <a:pt x="3048" y="196786"/>
                </a:lnTo>
                <a:lnTo>
                  <a:pt x="32004" y="196786"/>
                </a:lnTo>
                <a:lnTo>
                  <a:pt x="30479" y="198310"/>
                </a:lnTo>
                <a:close/>
              </a:path>
              <a:path w="274954" h="200025">
                <a:moveTo>
                  <a:pt x="269938" y="198310"/>
                </a:moveTo>
                <a:lnTo>
                  <a:pt x="244030" y="198310"/>
                </a:lnTo>
                <a:lnTo>
                  <a:pt x="242506" y="196786"/>
                </a:lnTo>
                <a:lnTo>
                  <a:pt x="271462" y="196786"/>
                </a:lnTo>
                <a:lnTo>
                  <a:pt x="269938" y="198310"/>
                </a:lnTo>
                <a:close/>
              </a:path>
              <a:path w="274954" h="200025">
                <a:moveTo>
                  <a:pt x="22860" y="199834"/>
                </a:moveTo>
                <a:lnTo>
                  <a:pt x="10667" y="199834"/>
                </a:lnTo>
                <a:lnTo>
                  <a:pt x="9143" y="198310"/>
                </a:lnTo>
                <a:lnTo>
                  <a:pt x="25908" y="198310"/>
                </a:lnTo>
                <a:lnTo>
                  <a:pt x="22860" y="199834"/>
                </a:lnTo>
                <a:close/>
              </a:path>
              <a:path w="274954" h="200025">
                <a:moveTo>
                  <a:pt x="143351" y="199834"/>
                </a:moveTo>
                <a:lnTo>
                  <a:pt x="131159" y="199834"/>
                </a:lnTo>
                <a:lnTo>
                  <a:pt x="129635" y="198310"/>
                </a:lnTo>
                <a:lnTo>
                  <a:pt x="144875" y="198310"/>
                </a:lnTo>
                <a:lnTo>
                  <a:pt x="143351" y="199834"/>
                </a:lnTo>
                <a:close/>
              </a:path>
              <a:path w="274954" h="200025">
                <a:moveTo>
                  <a:pt x="262318" y="199834"/>
                </a:moveTo>
                <a:lnTo>
                  <a:pt x="251650" y="199834"/>
                </a:lnTo>
                <a:lnTo>
                  <a:pt x="248602" y="198310"/>
                </a:lnTo>
                <a:lnTo>
                  <a:pt x="265366" y="198310"/>
                </a:lnTo>
                <a:lnTo>
                  <a:pt x="262318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37991" y="3641121"/>
            <a:ext cx="1319212" cy="2883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09698" y="3635025"/>
            <a:ext cx="1052298" cy="36156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6329076" y="3738753"/>
            <a:ext cx="43180" cy="189230"/>
          </a:xfrm>
          <a:custGeom>
            <a:avLst/>
            <a:gdLst/>
            <a:ahLst/>
            <a:cxnLst/>
            <a:rect l="l" t="t" r="r" b="b"/>
            <a:pathLst>
              <a:path w="43179" h="189229">
                <a:moveTo>
                  <a:pt x="32099" y="45815"/>
                </a:moveTo>
                <a:lnTo>
                  <a:pt x="7620" y="45815"/>
                </a:lnTo>
                <a:lnTo>
                  <a:pt x="6096" y="44291"/>
                </a:lnTo>
                <a:lnTo>
                  <a:pt x="4572" y="41243"/>
                </a:lnTo>
                <a:lnTo>
                  <a:pt x="1524" y="38195"/>
                </a:lnTo>
                <a:lnTo>
                  <a:pt x="0" y="35147"/>
                </a:lnTo>
                <a:lnTo>
                  <a:pt x="0" y="12192"/>
                </a:lnTo>
                <a:lnTo>
                  <a:pt x="3048" y="6096"/>
                </a:lnTo>
                <a:lnTo>
                  <a:pt x="7620" y="1524"/>
                </a:lnTo>
                <a:lnTo>
                  <a:pt x="10763" y="0"/>
                </a:lnTo>
                <a:lnTo>
                  <a:pt x="32099" y="0"/>
                </a:lnTo>
                <a:lnTo>
                  <a:pt x="35147" y="1524"/>
                </a:lnTo>
                <a:lnTo>
                  <a:pt x="39719" y="6096"/>
                </a:lnTo>
                <a:lnTo>
                  <a:pt x="41243" y="9144"/>
                </a:lnTo>
                <a:lnTo>
                  <a:pt x="41243" y="12192"/>
                </a:lnTo>
                <a:lnTo>
                  <a:pt x="42767" y="15240"/>
                </a:lnTo>
                <a:lnTo>
                  <a:pt x="42767" y="32099"/>
                </a:lnTo>
                <a:lnTo>
                  <a:pt x="41243" y="35147"/>
                </a:lnTo>
                <a:lnTo>
                  <a:pt x="41243" y="38195"/>
                </a:lnTo>
                <a:lnTo>
                  <a:pt x="38195" y="41243"/>
                </a:lnTo>
                <a:lnTo>
                  <a:pt x="36671" y="44291"/>
                </a:lnTo>
                <a:lnTo>
                  <a:pt x="35147" y="44291"/>
                </a:lnTo>
                <a:lnTo>
                  <a:pt x="32099" y="45815"/>
                </a:lnTo>
                <a:close/>
              </a:path>
              <a:path w="43179" h="189229">
                <a:moveTo>
                  <a:pt x="26003" y="47339"/>
                </a:moveTo>
                <a:lnTo>
                  <a:pt x="13811" y="47339"/>
                </a:lnTo>
                <a:lnTo>
                  <a:pt x="10763" y="45815"/>
                </a:lnTo>
                <a:lnTo>
                  <a:pt x="29051" y="45815"/>
                </a:lnTo>
                <a:lnTo>
                  <a:pt x="26003" y="47339"/>
                </a:lnTo>
                <a:close/>
              </a:path>
              <a:path w="43179" h="189229">
                <a:moveTo>
                  <a:pt x="32099" y="143446"/>
                </a:moveTo>
                <a:lnTo>
                  <a:pt x="10763" y="143446"/>
                </a:lnTo>
                <a:lnTo>
                  <a:pt x="13811" y="141922"/>
                </a:lnTo>
                <a:lnTo>
                  <a:pt x="29051" y="141922"/>
                </a:lnTo>
                <a:lnTo>
                  <a:pt x="32099" y="143446"/>
                </a:lnTo>
                <a:close/>
              </a:path>
              <a:path w="43179" h="189229">
                <a:moveTo>
                  <a:pt x="35147" y="187642"/>
                </a:moveTo>
                <a:lnTo>
                  <a:pt x="7620" y="187642"/>
                </a:lnTo>
                <a:lnTo>
                  <a:pt x="3048" y="183070"/>
                </a:lnTo>
                <a:lnTo>
                  <a:pt x="0" y="176974"/>
                </a:lnTo>
                <a:lnTo>
                  <a:pt x="0" y="154114"/>
                </a:lnTo>
                <a:lnTo>
                  <a:pt x="1524" y="151066"/>
                </a:lnTo>
                <a:lnTo>
                  <a:pt x="3048" y="149542"/>
                </a:lnTo>
                <a:lnTo>
                  <a:pt x="4572" y="146494"/>
                </a:lnTo>
                <a:lnTo>
                  <a:pt x="7620" y="143446"/>
                </a:lnTo>
                <a:lnTo>
                  <a:pt x="35147" y="143446"/>
                </a:lnTo>
                <a:lnTo>
                  <a:pt x="38195" y="146494"/>
                </a:lnTo>
                <a:lnTo>
                  <a:pt x="39719" y="149542"/>
                </a:lnTo>
                <a:lnTo>
                  <a:pt x="41243" y="151066"/>
                </a:lnTo>
                <a:lnTo>
                  <a:pt x="41243" y="154114"/>
                </a:lnTo>
                <a:lnTo>
                  <a:pt x="42767" y="157162"/>
                </a:lnTo>
                <a:lnTo>
                  <a:pt x="42767" y="173926"/>
                </a:lnTo>
                <a:lnTo>
                  <a:pt x="41243" y="176974"/>
                </a:lnTo>
                <a:lnTo>
                  <a:pt x="41243" y="180022"/>
                </a:lnTo>
                <a:lnTo>
                  <a:pt x="39719" y="183070"/>
                </a:lnTo>
                <a:lnTo>
                  <a:pt x="35147" y="187642"/>
                </a:lnTo>
                <a:close/>
              </a:path>
              <a:path w="43179" h="189229">
                <a:moveTo>
                  <a:pt x="29051" y="189166"/>
                </a:moveTo>
                <a:lnTo>
                  <a:pt x="13811" y="189166"/>
                </a:lnTo>
                <a:lnTo>
                  <a:pt x="10763" y="187642"/>
                </a:lnTo>
                <a:lnTo>
                  <a:pt x="32099" y="187642"/>
                </a:lnTo>
                <a:lnTo>
                  <a:pt x="29051" y="189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42333" y="4185761"/>
            <a:ext cx="1425892" cy="28984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17673" y="4199477"/>
            <a:ext cx="1418367" cy="346186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4268723" y="4199477"/>
            <a:ext cx="217170" cy="276225"/>
            <a:chOff x="4268723" y="4199477"/>
            <a:chExt cx="217170" cy="276225"/>
          </a:xfrm>
        </p:grpSpPr>
        <p:sp>
          <p:nvSpPr>
            <p:cNvPr id="66" name="object 66"/>
            <p:cNvSpPr/>
            <p:nvPr/>
          </p:nvSpPr>
          <p:spPr>
            <a:xfrm>
              <a:off x="4268723" y="4199477"/>
              <a:ext cx="43180" cy="273685"/>
            </a:xfrm>
            <a:custGeom>
              <a:avLst/>
              <a:gdLst/>
              <a:ahLst/>
              <a:cxnLst/>
              <a:rect l="l" t="t" r="r" b="b"/>
              <a:pathLst>
                <a:path w="43179" h="273685">
                  <a:moveTo>
                    <a:pt x="33528" y="77819"/>
                  </a:moveTo>
                  <a:lnTo>
                    <a:pt x="9144" y="77819"/>
                  </a:lnTo>
                  <a:lnTo>
                    <a:pt x="10668" y="76295"/>
                  </a:lnTo>
                  <a:lnTo>
                    <a:pt x="32004" y="76295"/>
                  </a:lnTo>
                  <a:lnTo>
                    <a:pt x="33528" y="77819"/>
                  </a:lnTo>
                  <a:close/>
                </a:path>
                <a:path w="43179" h="273685">
                  <a:moveTo>
                    <a:pt x="36576" y="271557"/>
                  </a:moveTo>
                  <a:lnTo>
                    <a:pt x="7620" y="271557"/>
                  </a:lnTo>
                  <a:lnTo>
                    <a:pt x="4572" y="268509"/>
                  </a:lnTo>
                  <a:lnTo>
                    <a:pt x="4572" y="80867"/>
                  </a:lnTo>
                  <a:lnTo>
                    <a:pt x="7620" y="77819"/>
                  </a:lnTo>
                  <a:lnTo>
                    <a:pt x="36576" y="77819"/>
                  </a:lnTo>
                  <a:lnTo>
                    <a:pt x="36576" y="79343"/>
                  </a:lnTo>
                  <a:lnTo>
                    <a:pt x="38100" y="79343"/>
                  </a:lnTo>
                  <a:lnTo>
                    <a:pt x="38100" y="270033"/>
                  </a:lnTo>
                  <a:lnTo>
                    <a:pt x="36576" y="270033"/>
                  </a:lnTo>
                  <a:lnTo>
                    <a:pt x="36576" y="271557"/>
                  </a:lnTo>
                  <a:close/>
                </a:path>
                <a:path w="43179" h="273685">
                  <a:moveTo>
                    <a:pt x="32004" y="273081"/>
                  </a:moveTo>
                  <a:lnTo>
                    <a:pt x="10668" y="273081"/>
                  </a:lnTo>
                  <a:lnTo>
                    <a:pt x="9144" y="271557"/>
                  </a:lnTo>
                  <a:lnTo>
                    <a:pt x="33528" y="271557"/>
                  </a:lnTo>
                  <a:lnTo>
                    <a:pt x="32004" y="273081"/>
                  </a:lnTo>
                  <a:close/>
                </a:path>
                <a:path w="43179" h="273685">
                  <a:moveTo>
                    <a:pt x="28956" y="41148"/>
                  </a:moveTo>
                  <a:lnTo>
                    <a:pt x="13716" y="41148"/>
                  </a:lnTo>
                  <a:lnTo>
                    <a:pt x="7620" y="39624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3528"/>
                  </a:lnTo>
                  <a:lnTo>
                    <a:pt x="35052" y="39624"/>
                  </a:lnTo>
                  <a:lnTo>
                    <a:pt x="28956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5687" y="4272724"/>
              <a:ext cx="129635" cy="202882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4604289" y="4185761"/>
            <a:ext cx="323850" cy="290195"/>
            <a:chOff x="4604289" y="4185761"/>
            <a:chExt cx="323850" cy="290195"/>
          </a:xfrm>
        </p:grpSpPr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4289" y="4226909"/>
              <a:ext cx="120396" cy="24869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767453" y="4185761"/>
              <a:ext cx="160655" cy="287020"/>
            </a:xfrm>
            <a:custGeom>
              <a:avLst/>
              <a:gdLst/>
              <a:ahLst/>
              <a:cxnLst/>
              <a:rect l="l" t="t" r="r" b="b"/>
              <a:pathLst>
                <a:path w="160654" h="287020">
                  <a:moveTo>
                    <a:pt x="25907" y="1524"/>
                  </a:moveTo>
                  <a:lnTo>
                    <a:pt x="9143" y="1524"/>
                  </a:lnTo>
                  <a:lnTo>
                    <a:pt x="10667" y="0"/>
                  </a:lnTo>
                  <a:lnTo>
                    <a:pt x="22859" y="0"/>
                  </a:lnTo>
                  <a:lnTo>
                    <a:pt x="25907" y="1524"/>
                  </a:lnTo>
                  <a:close/>
                </a:path>
                <a:path w="160654" h="287020">
                  <a:moveTo>
                    <a:pt x="32003" y="3047"/>
                  </a:moveTo>
                  <a:lnTo>
                    <a:pt x="3047" y="3047"/>
                  </a:lnTo>
                  <a:lnTo>
                    <a:pt x="4571" y="1524"/>
                  </a:lnTo>
                  <a:lnTo>
                    <a:pt x="30479" y="1524"/>
                  </a:lnTo>
                  <a:lnTo>
                    <a:pt x="32003" y="3047"/>
                  </a:lnTo>
                  <a:close/>
                </a:path>
                <a:path w="160654" h="287020">
                  <a:moveTo>
                    <a:pt x="35051" y="282225"/>
                  </a:moveTo>
                  <a:lnTo>
                    <a:pt x="0" y="282225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1523" y="3047"/>
                  </a:lnTo>
                  <a:lnTo>
                    <a:pt x="33527" y="3047"/>
                  </a:lnTo>
                  <a:lnTo>
                    <a:pt x="33527" y="4571"/>
                  </a:lnTo>
                  <a:lnTo>
                    <a:pt x="35051" y="6095"/>
                  </a:lnTo>
                  <a:lnTo>
                    <a:pt x="35051" y="117443"/>
                  </a:lnTo>
                  <a:lnTo>
                    <a:pt x="76729" y="117443"/>
                  </a:lnTo>
                  <a:lnTo>
                    <a:pt x="73913" y="118205"/>
                  </a:lnTo>
                  <a:lnTo>
                    <a:pt x="41886" y="143922"/>
                  </a:lnTo>
                  <a:lnTo>
                    <a:pt x="35051" y="152495"/>
                  </a:lnTo>
                  <a:lnTo>
                    <a:pt x="35051" y="282225"/>
                  </a:lnTo>
                  <a:close/>
                </a:path>
                <a:path w="160654" h="287020">
                  <a:moveTo>
                    <a:pt x="76729" y="117443"/>
                  </a:moveTo>
                  <a:lnTo>
                    <a:pt x="35051" y="117443"/>
                  </a:lnTo>
                  <a:lnTo>
                    <a:pt x="41933" y="110013"/>
                  </a:lnTo>
                  <a:lnTo>
                    <a:pt x="78485" y="89058"/>
                  </a:lnTo>
                  <a:lnTo>
                    <a:pt x="92963" y="86963"/>
                  </a:lnTo>
                  <a:lnTo>
                    <a:pt x="101877" y="87272"/>
                  </a:lnTo>
                  <a:lnTo>
                    <a:pt x="140922" y="105275"/>
                  </a:lnTo>
                  <a:lnTo>
                    <a:pt x="148444" y="115919"/>
                  </a:lnTo>
                  <a:lnTo>
                    <a:pt x="86867" y="115919"/>
                  </a:lnTo>
                  <a:lnTo>
                    <a:pt x="80248" y="116490"/>
                  </a:lnTo>
                  <a:lnTo>
                    <a:pt x="76729" y="117443"/>
                  </a:lnTo>
                  <a:close/>
                </a:path>
                <a:path w="160654" h="287020">
                  <a:moveTo>
                    <a:pt x="160115" y="282225"/>
                  </a:moveTo>
                  <a:lnTo>
                    <a:pt x="125063" y="282225"/>
                  </a:lnTo>
                  <a:lnTo>
                    <a:pt x="125063" y="154019"/>
                  </a:lnTo>
                  <a:lnTo>
                    <a:pt x="123539" y="147923"/>
                  </a:lnTo>
                  <a:lnTo>
                    <a:pt x="122015" y="140303"/>
                  </a:lnTo>
                  <a:lnTo>
                    <a:pt x="112871" y="126587"/>
                  </a:lnTo>
                  <a:lnTo>
                    <a:pt x="108299" y="122015"/>
                  </a:lnTo>
                  <a:lnTo>
                    <a:pt x="103727" y="120491"/>
                  </a:lnTo>
                  <a:lnTo>
                    <a:pt x="99059" y="117443"/>
                  </a:lnTo>
                  <a:lnTo>
                    <a:pt x="92963" y="115919"/>
                  </a:lnTo>
                  <a:lnTo>
                    <a:pt x="148444" y="115919"/>
                  </a:lnTo>
                  <a:lnTo>
                    <a:pt x="151352" y="121443"/>
                  </a:lnTo>
                  <a:lnTo>
                    <a:pt x="153876" y="127611"/>
                  </a:lnTo>
                  <a:lnTo>
                    <a:pt x="155543" y="134207"/>
                  </a:lnTo>
                  <a:lnTo>
                    <a:pt x="157543" y="141590"/>
                  </a:lnTo>
                  <a:lnTo>
                    <a:pt x="158972" y="149840"/>
                  </a:lnTo>
                  <a:lnTo>
                    <a:pt x="159829" y="158679"/>
                  </a:lnTo>
                  <a:lnTo>
                    <a:pt x="160115" y="167830"/>
                  </a:lnTo>
                  <a:lnTo>
                    <a:pt x="160115" y="282225"/>
                  </a:lnTo>
                  <a:close/>
                </a:path>
                <a:path w="160654" h="287020">
                  <a:moveTo>
                    <a:pt x="32003" y="285273"/>
                  </a:moveTo>
                  <a:lnTo>
                    <a:pt x="3047" y="285273"/>
                  </a:lnTo>
                  <a:lnTo>
                    <a:pt x="1523" y="283749"/>
                  </a:lnTo>
                  <a:lnTo>
                    <a:pt x="1523" y="282225"/>
                  </a:lnTo>
                  <a:lnTo>
                    <a:pt x="33527" y="282225"/>
                  </a:lnTo>
                  <a:lnTo>
                    <a:pt x="33527" y="283749"/>
                  </a:lnTo>
                  <a:lnTo>
                    <a:pt x="32003" y="285273"/>
                  </a:lnTo>
                  <a:close/>
                </a:path>
                <a:path w="160654" h="287020">
                  <a:moveTo>
                    <a:pt x="157067" y="285273"/>
                  </a:moveTo>
                  <a:lnTo>
                    <a:pt x="128111" y="285273"/>
                  </a:lnTo>
                  <a:lnTo>
                    <a:pt x="126587" y="283749"/>
                  </a:lnTo>
                  <a:lnTo>
                    <a:pt x="126587" y="282225"/>
                  </a:lnTo>
                  <a:lnTo>
                    <a:pt x="158591" y="282225"/>
                  </a:lnTo>
                  <a:lnTo>
                    <a:pt x="158591" y="283749"/>
                  </a:lnTo>
                  <a:lnTo>
                    <a:pt x="157067" y="285273"/>
                  </a:lnTo>
                  <a:close/>
                </a:path>
                <a:path w="160654" h="287020">
                  <a:moveTo>
                    <a:pt x="27431" y="286797"/>
                  </a:moveTo>
                  <a:lnTo>
                    <a:pt x="7619" y="286797"/>
                  </a:lnTo>
                  <a:lnTo>
                    <a:pt x="6095" y="285273"/>
                  </a:lnTo>
                  <a:lnTo>
                    <a:pt x="30479" y="285273"/>
                  </a:lnTo>
                  <a:lnTo>
                    <a:pt x="27431" y="286797"/>
                  </a:lnTo>
                  <a:close/>
                </a:path>
                <a:path w="160654" h="287020">
                  <a:moveTo>
                    <a:pt x="152495" y="286797"/>
                  </a:moveTo>
                  <a:lnTo>
                    <a:pt x="132683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76418" y="4272724"/>
            <a:ext cx="169271" cy="202882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275325" y="4226909"/>
            <a:ext cx="473075" cy="248920"/>
            <a:chOff x="5275325" y="4226909"/>
            <a:chExt cx="473075" cy="248920"/>
          </a:xfrm>
        </p:grpSpPr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75325" y="4272724"/>
              <a:ext cx="131159" cy="20288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26297" y="4226909"/>
              <a:ext cx="120491" cy="2486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89460" y="4275772"/>
              <a:ext cx="158591" cy="199834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5798413" y="4187291"/>
            <a:ext cx="382905" cy="358775"/>
          </a:xfrm>
          <a:custGeom>
            <a:avLst/>
            <a:gdLst/>
            <a:ahLst/>
            <a:cxnLst/>
            <a:rect l="l" t="t" r="r" b="b"/>
            <a:pathLst>
              <a:path w="382904" h="358775">
                <a:moveTo>
                  <a:pt x="169278" y="3048"/>
                </a:moveTo>
                <a:lnTo>
                  <a:pt x="167754" y="3048"/>
                </a:lnTo>
                <a:lnTo>
                  <a:pt x="167754" y="1524"/>
                </a:lnTo>
                <a:lnTo>
                  <a:pt x="164706" y="1524"/>
                </a:lnTo>
                <a:lnTo>
                  <a:pt x="163182" y="0"/>
                </a:lnTo>
                <a:lnTo>
                  <a:pt x="141846" y="0"/>
                </a:lnTo>
                <a:lnTo>
                  <a:pt x="140322" y="1524"/>
                </a:lnTo>
                <a:lnTo>
                  <a:pt x="137185" y="1524"/>
                </a:lnTo>
                <a:lnTo>
                  <a:pt x="137185" y="3048"/>
                </a:lnTo>
                <a:lnTo>
                  <a:pt x="135661" y="3048"/>
                </a:lnTo>
                <a:lnTo>
                  <a:pt x="135661" y="112877"/>
                </a:lnTo>
                <a:lnTo>
                  <a:pt x="135661" y="149453"/>
                </a:lnTo>
                <a:lnTo>
                  <a:pt x="135661" y="222694"/>
                </a:lnTo>
                <a:lnTo>
                  <a:pt x="131089" y="230314"/>
                </a:lnTo>
                <a:lnTo>
                  <a:pt x="124993" y="234886"/>
                </a:lnTo>
                <a:lnTo>
                  <a:pt x="111277" y="248602"/>
                </a:lnTo>
                <a:lnTo>
                  <a:pt x="102133" y="254698"/>
                </a:lnTo>
                <a:lnTo>
                  <a:pt x="97561" y="256222"/>
                </a:lnTo>
                <a:lnTo>
                  <a:pt x="94513" y="257746"/>
                </a:lnTo>
                <a:lnTo>
                  <a:pt x="89941" y="259270"/>
                </a:lnTo>
                <a:lnTo>
                  <a:pt x="71653" y="259270"/>
                </a:lnTo>
                <a:lnTo>
                  <a:pt x="64033" y="257746"/>
                </a:lnTo>
                <a:lnTo>
                  <a:pt x="59461" y="253174"/>
                </a:lnTo>
                <a:lnTo>
                  <a:pt x="53365" y="248602"/>
                </a:lnTo>
                <a:lnTo>
                  <a:pt x="36601" y="212026"/>
                </a:lnTo>
                <a:lnTo>
                  <a:pt x="36360" y="206044"/>
                </a:lnTo>
                <a:lnTo>
                  <a:pt x="35306" y="192951"/>
                </a:lnTo>
                <a:lnTo>
                  <a:pt x="38125" y="160121"/>
                </a:lnTo>
                <a:lnTo>
                  <a:pt x="39649" y="150977"/>
                </a:lnTo>
                <a:lnTo>
                  <a:pt x="67081" y="115925"/>
                </a:lnTo>
                <a:lnTo>
                  <a:pt x="73177" y="114401"/>
                </a:lnTo>
                <a:lnTo>
                  <a:pt x="82321" y="114401"/>
                </a:lnTo>
                <a:lnTo>
                  <a:pt x="122135" y="134785"/>
                </a:lnTo>
                <a:lnTo>
                  <a:pt x="135661" y="149453"/>
                </a:lnTo>
                <a:lnTo>
                  <a:pt x="135661" y="112877"/>
                </a:lnTo>
                <a:lnTo>
                  <a:pt x="102628" y="89941"/>
                </a:lnTo>
                <a:lnTo>
                  <a:pt x="79273" y="85445"/>
                </a:lnTo>
                <a:lnTo>
                  <a:pt x="70167" y="85991"/>
                </a:lnTo>
                <a:lnTo>
                  <a:pt x="31648" y="101828"/>
                </a:lnTo>
                <a:lnTo>
                  <a:pt x="8026" y="137261"/>
                </a:lnTo>
                <a:lnTo>
                  <a:pt x="215" y="177774"/>
                </a:lnTo>
                <a:lnTo>
                  <a:pt x="177" y="179285"/>
                </a:lnTo>
                <a:lnTo>
                  <a:pt x="0" y="186118"/>
                </a:lnTo>
                <a:lnTo>
                  <a:pt x="2616" y="218617"/>
                </a:lnTo>
                <a:lnTo>
                  <a:pt x="4495" y="227266"/>
                </a:lnTo>
                <a:lnTo>
                  <a:pt x="21666" y="265658"/>
                </a:lnTo>
                <a:lnTo>
                  <a:pt x="56222" y="286232"/>
                </a:lnTo>
                <a:lnTo>
                  <a:pt x="64820" y="287756"/>
                </a:lnTo>
                <a:lnTo>
                  <a:pt x="64528" y="287756"/>
                </a:lnTo>
                <a:lnTo>
                  <a:pt x="74701" y="288328"/>
                </a:lnTo>
                <a:lnTo>
                  <a:pt x="83820" y="287756"/>
                </a:lnTo>
                <a:lnTo>
                  <a:pt x="92798" y="286042"/>
                </a:lnTo>
                <a:lnTo>
                  <a:pt x="132499" y="262204"/>
                </a:lnTo>
                <a:lnTo>
                  <a:pt x="140322" y="254698"/>
                </a:lnTo>
                <a:lnTo>
                  <a:pt x="140322" y="282232"/>
                </a:lnTo>
                <a:lnTo>
                  <a:pt x="141846" y="283756"/>
                </a:lnTo>
                <a:lnTo>
                  <a:pt x="144894" y="283756"/>
                </a:lnTo>
                <a:lnTo>
                  <a:pt x="146418" y="285280"/>
                </a:lnTo>
                <a:lnTo>
                  <a:pt x="163182" y="285280"/>
                </a:lnTo>
                <a:lnTo>
                  <a:pt x="164706" y="283756"/>
                </a:lnTo>
                <a:lnTo>
                  <a:pt x="167754" y="283756"/>
                </a:lnTo>
                <a:lnTo>
                  <a:pt x="169278" y="282232"/>
                </a:lnTo>
                <a:lnTo>
                  <a:pt x="169278" y="254698"/>
                </a:lnTo>
                <a:lnTo>
                  <a:pt x="169278" y="114401"/>
                </a:lnTo>
                <a:lnTo>
                  <a:pt x="169278" y="112877"/>
                </a:lnTo>
                <a:lnTo>
                  <a:pt x="169278" y="3048"/>
                </a:lnTo>
                <a:close/>
              </a:path>
              <a:path w="382904" h="358775">
                <a:moveTo>
                  <a:pt x="382739" y="91528"/>
                </a:moveTo>
                <a:lnTo>
                  <a:pt x="381215" y="91528"/>
                </a:lnTo>
                <a:lnTo>
                  <a:pt x="379691" y="90004"/>
                </a:lnTo>
                <a:lnTo>
                  <a:pt x="378167" y="90004"/>
                </a:lnTo>
                <a:lnTo>
                  <a:pt x="376643" y="88480"/>
                </a:lnTo>
                <a:lnTo>
                  <a:pt x="356831" y="88480"/>
                </a:lnTo>
                <a:lnTo>
                  <a:pt x="353783" y="90004"/>
                </a:lnTo>
                <a:lnTo>
                  <a:pt x="350735" y="90004"/>
                </a:lnTo>
                <a:lnTo>
                  <a:pt x="350735" y="91528"/>
                </a:lnTo>
                <a:lnTo>
                  <a:pt x="349211" y="93052"/>
                </a:lnTo>
                <a:lnTo>
                  <a:pt x="349211" y="96100"/>
                </a:lnTo>
                <a:lnTo>
                  <a:pt x="297395" y="244030"/>
                </a:lnTo>
                <a:lnTo>
                  <a:pt x="243954" y="96100"/>
                </a:lnTo>
                <a:lnTo>
                  <a:pt x="243954" y="94576"/>
                </a:lnTo>
                <a:lnTo>
                  <a:pt x="242430" y="93052"/>
                </a:lnTo>
                <a:lnTo>
                  <a:pt x="242430" y="91528"/>
                </a:lnTo>
                <a:lnTo>
                  <a:pt x="240906" y="90004"/>
                </a:lnTo>
                <a:lnTo>
                  <a:pt x="237858" y="90004"/>
                </a:lnTo>
                <a:lnTo>
                  <a:pt x="236334" y="88480"/>
                </a:lnTo>
                <a:lnTo>
                  <a:pt x="214998" y="88480"/>
                </a:lnTo>
                <a:lnTo>
                  <a:pt x="211950" y="90004"/>
                </a:lnTo>
                <a:lnTo>
                  <a:pt x="210426" y="90004"/>
                </a:lnTo>
                <a:lnTo>
                  <a:pt x="208902" y="91528"/>
                </a:lnTo>
                <a:lnTo>
                  <a:pt x="207378" y="91528"/>
                </a:lnTo>
                <a:lnTo>
                  <a:pt x="207378" y="96100"/>
                </a:lnTo>
                <a:lnTo>
                  <a:pt x="208902" y="99148"/>
                </a:lnTo>
                <a:lnTo>
                  <a:pt x="208902" y="102196"/>
                </a:lnTo>
                <a:lnTo>
                  <a:pt x="274535" y="277647"/>
                </a:lnTo>
                <a:lnTo>
                  <a:pt x="276059" y="279171"/>
                </a:lnTo>
                <a:lnTo>
                  <a:pt x="276059" y="280695"/>
                </a:lnTo>
                <a:lnTo>
                  <a:pt x="277583" y="282219"/>
                </a:lnTo>
                <a:lnTo>
                  <a:pt x="279107" y="282219"/>
                </a:lnTo>
                <a:lnTo>
                  <a:pt x="279107" y="283743"/>
                </a:lnTo>
                <a:lnTo>
                  <a:pt x="280631" y="283743"/>
                </a:lnTo>
                <a:lnTo>
                  <a:pt x="254622" y="347751"/>
                </a:lnTo>
                <a:lnTo>
                  <a:pt x="254622" y="355371"/>
                </a:lnTo>
                <a:lnTo>
                  <a:pt x="256146" y="356895"/>
                </a:lnTo>
                <a:lnTo>
                  <a:pt x="257670" y="356895"/>
                </a:lnTo>
                <a:lnTo>
                  <a:pt x="259194" y="358419"/>
                </a:lnTo>
                <a:lnTo>
                  <a:pt x="282155" y="358419"/>
                </a:lnTo>
                <a:lnTo>
                  <a:pt x="291299" y="353847"/>
                </a:lnTo>
                <a:lnTo>
                  <a:pt x="291299" y="352323"/>
                </a:lnTo>
                <a:lnTo>
                  <a:pt x="315683" y="283743"/>
                </a:lnTo>
                <a:lnTo>
                  <a:pt x="330225" y="244030"/>
                </a:lnTo>
                <a:lnTo>
                  <a:pt x="382739" y="100672"/>
                </a:lnTo>
                <a:lnTo>
                  <a:pt x="382739" y="91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301644" y="4184237"/>
            <a:ext cx="337185" cy="291465"/>
            <a:chOff x="6301644" y="4184237"/>
            <a:chExt cx="337185" cy="291465"/>
          </a:xfrm>
        </p:grpSpPr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01644" y="4272724"/>
              <a:ext cx="184467" cy="20288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513670" y="4184237"/>
              <a:ext cx="125095" cy="288925"/>
            </a:xfrm>
            <a:custGeom>
              <a:avLst/>
              <a:gdLst/>
              <a:ahLst/>
              <a:cxnLst/>
              <a:rect l="l" t="t" r="r" b="b"/>
              <a:pathLst>
                <a:path w="125095" h="288925">
                  <a:moveTo>
                    <a:pt x="67056" y="93059"/>
                  </a:moveTo>
                  <a:lnTo>
                    <a:pt x="32004" y="93059"/>
                  </a:lnTo>
                  <a:lnTo>
                    <a:pt x="32004" y="73247"/>
                  </a:lnTo>
                  <a:lnTo>
                    <a:pt x="32289" y="64310"/>
                  </a:lnTo>
                  <a:lnTo>
                    <a:pt x="33147" y="55828"/>
                  </a:lnTo>
                  <a:lnTo>
                    <a:pt x="34575" y="47650"/>
                  </a:lnTo>
                  <a:lnTo>
                    <a:pt x="36576" y="39624"/>
                  </a:lnTo>
                  <a:lnTo>
                    <a:pt x="38100" y="30480"/>
                  </a:lnTo>
                  <a:lnTo>
                    <a:pt x="71510" y="2571"/>
                  </a:lnTo>
                  <a:lnTo>
                    <a:pt x="91535" y="0"/>
                  </a:lnTo>
                  <a:lnTo>
                    <a:pt x="96107" y="0"/>
                  </a:lnTo>
                  <a:lnTo>
                    <a:pt x="100679" y="1524"/>
                  </a:lnTo>
                  <a:lnTo>
                    <a:pt x="105251" y="1524"/>
                  </a:lnTo>
                  <a:lnTo>
                    <a:pt x="109823" y="3048"/>
                  </a:lnTo>
                  <a:lnTo>
                    <a:pt x="114395" y="3048"/>
                  </a:lnTo>
                  <a:lnTo>
                    <a:pt x="115919" y="4572"/>
                  </a:lnTo>
                  <a:lnTo>
                    <a:pt x="118967" y="6096"/>
                  </a:lnTo>
                  <a:lnTo>
                    <a:pt x="120491" y="6096"/>
                  </a:lnTo>
                  <a:lnTo>
                    <a:pt x="120491" y="7620"/>
                  </a:lnTo>
                  <a:lnTo>
                    <a:pt x="122015" y="7620"/>
                  </a:lnTo>
                  <a:lnTo>
                    <a:pt x="122015" y="9144"/>
                  </a:lnTo>
                  <a:lnTo>
                    <a:pt x="123539" y="10668"/>
                  </a:lnTo>
                  <a:lnTo>
                    <a:pt x="123539" y="15240"/>
                  </a:lnTo>
                  <a:lnTo>
                    <a:pt x="125063" y="16764"/>
                  </a:lnTo>
                  <a:lnTo>
                    <a:pt x="125063" y="25908"/>
                  </a:lnTo>
                  <a:lnTo>
                    <a:pt x="123539" y="28956"/>
                  </a:lnTo>
                  <a:lnTo>
                    <a:pt x="85344" y="28956"/>
                  </a:lnTo>
                  <a:lnTo>
                    <a:pt x="80772" y="30480"/>
                  </a:lnTo>
                  <a:lnTo>
                    <a:pt x="77724" y="32004"/>
                  </a:lnTo>
                  <a:lnTo>
                    <a:pt x="74676" y="35052"/>
                  </a:lnTo>
                  <a:lnTo>
                    <a:pt x="73152" y="38100"/>
                  </a:lnTo>
                  <a:lnTo>
                    <a:pt x="70104" y="42672"/>
                  </a:lnTo>
                  <a:lnTo>
                    <a:pt x="67056" y="51816"/>
                  </a:lnTo>
                  <a:lnTo>
                    <a:pt x="67056" y="93059"/>
                  </a:lnTo>
                  <a:close/>
                </a:path>
                <a:path w="125095" h="288925">
                  <a:moveTo>
                    <a:pt x="123539" y="33528"/>
                  </a:moveTo>
                  <a:lnTo>
                    <a:pt x="114395" y="33528"/>
                  </a:lnTo>
                  <a:lnTo>
                    <a:pt x="112871" y="32004"/>
                  </a:lnTo>
                  <a:lnTo>
                    <a:pt x="111347" y="32004"/>
                  </a:lnTo>
                  <a:lnTo>
                    <a:pt x="108299" y="30480"/>
                  </a:lnTo>
                  <a:lnTo>
                    <a:pt x="106775" y="30480"/>
                  </a:lnTo>
                  <a:lnTo>
                    <a:pt x="103727" y="28956"/>
                  </a:lnTo>
                  <a:lnTo>
                    <a:pt x="123539" y="28956"/>
                  </a:lnTo>
                  <a:lnTo>
                    <a:pt x="123539" y="33528"/>
                  </a:lnTo>
                  <a:close/>
                </a:path>
                <a:path w="125095" h="288925">
                  <a:moveTo>
                    <a:pt x="122015" y="35052"/>
                  </a:moveTo>
                  <a:lnTo>
                    <a:pt x="118967" y="35052"/>
                  </a:lnTo>
                  <a:lnTo>
                    <a:pt x="117443" y="33528"/>
                  </a:lnTo>
                  <a:lnTo>
                    <a:pt x="122015" y="33528"/>
                  </a:lnTo>
                  <a:lnTo>
                    <a:pt x="122015" y="35052"/>
                  </a:lnTo>
                  <a:close/>
                </a:path>
                <a:path w="125095" h="288925">
                  <a:moveTo>
                    <a:pt x="109823" y="120491"/>
                  </a:moveTo>
                  <a:lnTo>
                    <a:pt x="4572" y="120491"/>
                  </a:lnTo>
                  <a:lnTo>
                    <a:pt x="1524" y="117443"/>
                  </a:lnTo>
                  <a:lnTo>
                    <a:pt x="0" y="114395"/>
                  </a:lnTo>
                  <a:lnTo>
                    <a:pt x="0" y="97631"/>
                  </a:lnTo>
                  <a:lnTo>
                    <a:pt x="1524" y="97631"/>
                  </a:lnTo>
                  <a:lnTo>
                    <a:pt x="1524" y="94583"/>
                  </a:lnTo>
                  <a:lnTo>
                    <a:pt x="3048" y="93059"/>
                  </a:lnTo>
                  <a:lnTo>
                    <a:pt x="111347" y="93059"/>
                  </a:lnTo>
                  <a:lnTo>
                    <a:pt x="111347" y="94583"/>
                  </a:lnTo>
                  <a:lnTo>
                    <a:pt x="112871" y="96107"/>
                  </a:lnTo>
                  <a:lnTo>
                    <a:pt x="112871" y="97631"/>
                  </a:lnTo>
                  <a:lnTo>
                    <a:pt x="114395" y="100679"/>
                  </a:lnTo>
                  <a:lnTo>
                    <a:pt x="114395" y="114395"/>
                  </a:lnTo>
                  <a:lnTo>
                    <a:pt x="112871" y="117443"/>
                  </a:lnTo>
                  <a:lnTo>
                    <a:pt x="109823" y="120491"/>
                  </a:lnTo>
                  <a:close/>
                </a:path>
                <a:path w="125095" h="288925">
                  <a:moveTo>
                    <a:pt x="64008" y="286797"/>
                  </a:moveTo>
                  <a:lnTo>
                    <a:pt x="35052" y="286797"/>
                  </a:lnTo>
                  <a:lnTo>
                    <a:pt x="32004" y="283749"/>
                  </a:lnTo>
                  <a:lnTo>
                    <a:pt x="32004" y="120491"/>
                  </a:lnTo>
                  <a:lnTo>
                    <a:pt x="67056" y="120491"/>
                  </a:lnTo>
                  <a:lnTo>
                    <a:pt x="67056" y="283749"/>
                  </a:lnTo>
                  <a:lnTo>
                    <a:pt x="65532" y="283749"/>
                  </a:lnTo>
                  <a:lnTo>
                    <a:pt x="65532" y="285273"/>
                  </a:lnTo>
                  <a:lnTo>
                    <a:pt x="64008" y="286797"/>
                  </a:lnTo>
                  <a:close/>
                </a:path>
                <a:path w="125095" h="288925">
                  <a:moveTo>
                    <a:pt x="59436" y="288321"/>
                  </a:moveTo>
                  <a:lnTo>
                    <a:pt x="39624" y="288321"/>
                  </a:lnTo>
                  <a:lnTo>
                    <a:pt x="36576" y="286797"/>
                  </a:lnTo>
                  <a:lnTo>
                    <a:pt x="60960" y="286797"/>
                  </a:lnTo>
                  <a:lnTo>
                    <a:pt x="59436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47033" y="4185761"/>
            <a:ext cx="1779746" cy="359902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645747" y="4185761"/>
            <a:ext cx="323850" cy="290195"/>
            <a:chOff x="8645747" y="4185761"/>
            <a:chExt cx="323850" cy="290195"/>
          </a:xfrm>
        </p:grpSpPr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45747" y="4226909"/>
              <a:ext cx="120491" cy="24869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810434" y="4185761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20">
                  <a:moveTo>
                    <a:pt x="24384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158750" h="287020">
                  <a:moveTo>
                    <a:pt x="30480" y="3047"/>
                  </a:moveTo>
                  <a:lnTo>
                    <a:pt x="1524" y="3047"/>
                  </a:lnTo>
                  <a:lnTo>
                    <a:pt x="3048" y="1524"/>
                  </a:lnTo>
                  <a:lnTo>
                    <a:pt x="30480" y="1524"/>
                  </a:lnTo>
                  <a:lnTo>
                    <a:pt x="30480" y="3047"/>
                  </a:lnTo>
                  <a:close/>
                </a:path>
                <a:path w="158750" h="287020">
                  <a:moveTo>
                    <a:pt x="30480" y="285273"/>
                  </a:moveTo>
                  <a:lnTo>
                    <a:pt x="1524" y="285273"/>
                  </a:lnTo>
                  <a:lnTo>
                    <a:pt x="1524" y="283749"/>
                  </a:lnTo>
                  <a:lnTo>
                    <a:pt x="0" y="283749"/>
                  </a:lnTo>
                  <a:lnTo>
                    <a:pt x="0" y="3047"/>
                  </a:lnTo>
                  <a:lnTo>
                    <a:pt x="32004" y="3047"/>
                  </a:lnTo>
                  <a:lnTo>
                    <a:pt x="32004" y="4571"/>
                  </a:lnTo>
                  <a:lnTo>
                    <a:pt x="33528" y="4571"/>
                  </a:lnTo>
                  <a:lnTo>
                    <a:pt x="33528" y="117443"/>
                  </a:lnTo>
                  <a:lnTo>
                    <a:pt x="75293" y="117443"/>
                  </a:lnTo>
                  <a:lnTo>
                    <a:pt x="72473" y="118205"/>
                  </a:lnTo>
                  <a:lnTo>
                    <a:pt x="40362" y="143922"/>
                  </a:lnTo>
                  <a:lnTo>
                    <a:pt x="33528" y="152495"/>
                  </a:lnTo>
                  <a:lnTo>
                    <a:pt x="33528" y="282225"/>
                  </a:lnTo>
                  <a:lnTo>
                    <a:pt x="30480" y="285273"/>
                  </a:lnTo>
                  <a:close/>
                </a:path>
                <a:path w="158750" h="287020">
                  <a:moveTo>
                    <a:pt x="75293" y="117443"/>
                  </a:moveTo>
                  <a:lnTo>
                    <a:pt x="33528" y="117443"/>
                  </a:lnTo>
                  <a:lnTo>
                    <a:pt x="40625" y="110013"/>
                  </a:lnTo>
                  <a:lnTo>
                    <a:pt x="77819" y="89058"/>
                  </a:lnTo>
                  <a:lnTo>
                    <a:pt x="93059" y="86963"/>
                  </a:lnTo>
                  <a:lnTo>
                    <a:pt x="101679" y="87272"/>
                  </a:lnTo>
                  <a:lnTo>
                    <a:pt x="139398" y="105275"/>
                  </a:lnTo>
                  <a:lnTo>
                    <a:pt x="147593" y="115919"/>
                  </a:lnTo>
                  <a:lnTo>
                    <a:pt x="85439" y="115919"/>
                  </a:lnTo>
                  <a:lnTo>
                    <a:pt x="78817" y="116490"/>
                  </a:lnTo>
                  <a:lnTo>
                    <a:pt x="75293" y="117443"/>
                  </a:lnTo>
                  <a:close/>
                </a:path>
                <a:path w="158750" h="287020">
                  <a:moveTo>
                    <a:pt x="155543" y="285273"/>
                  </a:moveTo>
                  <a:lnTo>
                    <a:pt x="126587" y="285273"/>
                  </a:lnTo>
                  <a:lnTo>
                    <a:pt x="126587" y="283749"/>
                  </a:lnTo>
                  <a:lnTo>
                    <a:pt x="125063" y="283749"/>
                  </a:lnTo>
                  <a:lnTo>
                    <a:pt x="125063" y="161639"/>
                  </a:lnTo>
                  <a:lnTo>
                    <a:pt x="123539" y="154019"/>
                  </a:lnTo>
                  <a:lnTo>
                    <a:pt x="122015" y="147923"/>
                  </a:lnTo>
                  <a:lnTo>
                    <a:pt x="120491" y="140303"/>
                  </a:lnTo>
                  <a:lnTo>
                    <a:pt x="108299" y="122015"/>
                  </a:lnTo>
                  <a:lnTo>
                    <a:pt x="102203" y="120491"/>
                  </a:lnTo>
                  <a:lnTo>
                    <a:pt x="97631" y="117443"/>
                  </a:lnTo>
                  <a:lnTo>
                    <a:pt x="91535" y="115919"/>
                  </a:lnTo>
                  <a:lnTo>
                    <a:pt x="147593" y="115919"/>
                  </a:lnTo>
                  <a:lnTo>
                    <a:pt x="158329" y="158679"/>
                  </a:lnTo>
                  <a:lnTo>
                    <a:pt x="158591" y="167830"/>
                  </a:lnTo>
                  <a:lnTo>
                    <a:pt x="158591" y="282225"/>
                  </a:lnTo>
                  <a:lnTo>
                    <a:pt x="155543" y="285273"/>
                  </a:lnTo>
                  <a:close/>
                </a:path>
                <a:path w="158750" h="287020">
                  <a:moveTo>
                    <a:pt x="27432" y="286797"/>
                  </a:moveTo>
                  <a:lnTo>
                    <a:pt x="6096" y="286797"/>
                  </a:lnTo>
                  <a:lnTo>
                    <a:pt x="4572" y="285273"/>
                  </a:lnTo>
                  <a:lnTo>
                    <a:pt x="28956" y="285273"/>
                  </a:lnTo>
                  <a:lnTo>
                    <a:pt x="27432" y="286797"/>
                  </a:lnTo>
                  <a:close/>
                </a:path>
                <a:path w="158750" h="287020">
                  <a:moveTo>
                    <a:pt x="152495" y="286797"/>
                  </a:moveTo>
                  <a:lnTo>
                    <a:pt x="131159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9017889" y="4226909"/>
            <a:ext cx="305435" cy="248920"/>
            <a:chOff x="9017889" y="4226909"/>
            <a:chExt cx="305435" cy="248920"/>
          </a:xfrm>
        </p:grpSpPr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17889" y="4272724"/>
              <a:ext cx="150971" cy="20288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02388" y="4226909"/>
              <a:ext cx="120491" cy="248697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26997" y="4832508"/>
            <a:ext cx="103727" cy="10372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43430" y="4759356"/>
            <a:ext cx="1358836" cy="346233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3022758" y="4745640"/>
            <a:ext cx="323850" cy="288290"/>
            <a:chOff x="3022758" y="4745640"/>
            <a:chExt cx="323850" cy="288290"/>
          </a:xfrm>
        </p:grpSpPr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22758" y="4785264"/>
              <a:ext cx="120491" cy="24860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187446" y="4745640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20">
                  <a:moveTo>
                    <a:pt x="2895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28956" y="1524"/>
                  </a:lnTo>
                  <a:close/>
                </a:path>
                <a:path w="158750" h="287020">
                  <a:moveTo>
                    <a:pt x="32004" y="283654"/>
                  </a:moveTo>
                  <a:lnTo>
                    <a:pt x="0" y="28365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0" y="1524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33528" y="6095"/>
                  </a:lnTo>
                  <a:lnTo>
                    <a:pt x="33528" y="117443"/>
                  </a:lnTo>
                  <a:lnTo>
                    <a:pt x="75229" y="117443"/>
                  </a:lnTo>
                  <a:lnTo>
                    <a:pt x="72401" y="118205"/>
                  </a:lnTo>
                  <a:lnTo>
                    <a:pt x="40362" y="143279"/>
                  </a:lnTo>
                  <a:lnTo>
                    <a:pt x="33528" y="150971"/>
                  </a:lnTo>
                  <a:lnTo>
                    <a:pt x="33528" y="282130"/>
                  </a:lnTo>
                  <a:lnTo>
                    <a:pt x="32004" y="282130"/>
                  </a:lnTo>
                  <a:lnTo>
                    <a:pt x="32004" y="283654"/>
                  </a:lnTo>
                  <a:close/>
                </a:path>
                <a:path w="158750" h="287020">
                  <a:moveTo>
                    <a:pt x="75229" y="117443"/>
                  </a:moveTo>
                  <a:lnTo>
                    <a:pt x="33528" y="117443"/>
                  </a:lnTo>
                  <a:lnTo>
                    <a:pt x="40409" y="110013"/>
                  </a:lnTo>
                  <a:lnTo>
                    <a:pt x="47434" y="103727"/>
                  </a:lnTo>
                  <a:lnTo>
                    <a:pt x="54744" y="98583"/>
                  </a:lnTo>
                  <a:lnTo>
                    <a:pt x="62484" y="94583"/>
                  </a:lnTo>
                  <a:lnTo>
                    <a:pt x="69595" y="90765"/>
                  </a:lnTo>
                  <a:lnTo>
                    <a:pt x="77009" y="88403"/>
                  </a:lnTo>
                  <a:lnTo>
                    <a:pt x="84580" y="87177"/>
                  </a:lnTo>
                  <a:lnTo>
                    <a:pt x="84961" y="87177"/>
                  </a:lnTo>
                  <a:lnTo>
                    <a:pt x="91535" y="86867"/>
                  </a:lnTo>
                  <a:lnTo>
                    <a:pt x="129206" y="96495"/>
                  </a:lnTo>
                  <a:lnTo>
                    <a:pt x="147252" y="115919"/>
                  </a:lnTo>
                  <a:lnTo>
                    <a:pt x="85439" y="115919"/>
                  </a:lnTo>
                  <a:lnTo>
                    <a:pt x="78764" y="116490"/>
                  </a:lnTo>
                  <a:lnTo>
                    <a:pt x="75229" y="117443"/>
                  </a:lnTo>
                  <a:close/>
                </a:path>
                <a:path w="158750" h="287020">
                  <a:moveTo>
                    <a:pt x="157067" y="283654"/>
                  </a:moveTo>
                  <a:lnTo>
                    <a:pt x="125063" y="283654"/>
                  </a:lnTo>
                  <a:lnTo>
                    <a:pt x="125063" y="282130"/>
                  </a:lnTo>
                  <a:lnTo>
                    <a:pt x="123539" y="280606"/>
                  </a:lnTo>
                  <a:lnTo>
                    <a:pt x="123515" y="164615"/>
                  </a:lnTo>
                  <a:lnTo>
                    <a:pt x="123357" y="157995"/>
                  </a:lnTo>
                  <a:lnTo>
                    <a:pt x="123348" y="157638"/>
                  </a:lnTo>
                  <a:lnTo>
                    <a:pt x="102203" y="118967"/>
                  </a:lnTo>
                  <a:lnTo>
                    <a:pt x="91535" y="115919"/>
                  </a:lnTo>
                  <a:lnTo>
                    <a:pt x="147252" y="115919"/>
                  </a:lnTo>
                  <a:lnTo>
                    <a:pt x="149828" y="120872"/>
                  </a:lnTo>
                  <a:lnTo>
                    <a:pt x="152352" y="127396"/>
                  </a:lnTo>
                  <a:lnTo>
                    <a:pt x="154019" y="134207"/>
                  </a:lnTo>
                  <a:lnTo>
                    <a:pt x="156019" y="141374"/>
                  </a:lnTo>
                  <a:lnTo>
                    <a:pt x="157448" y="149256"/>
                  </a:lnTo>
                  <a:lnTo>
                    <a:pt x="158270" y="157638"/>
                  </a:lnTo>
                  <a:lnTo>
                    <a:pt x="158305" y="157995"/>
                  </a:lnTo>
                  <a:lnTo>
                    <a:pt x="158499" y="164615"/>
                  </a:lnTo>
                  <a:lnTo>
                    <a:pt x="158591" y="280606"/>
                  </a:lnTo>
                  <a:lnTo>
                    <a:pt x="157067" y="282130"/>
                  </a:lnTo>
                  <a:lnTo>
                    <a:pt x="157067" y="283654"/>
                  </a:lnTo>
                  <a:close/>
                </a:path>
                <a:path w="158750" h="287020">
                  <a:moveTo>
                    <a:pt x="28956" y="285178"/>
                  </a:moveTo>
                  <a:lnTo>
                    <a:pt x="3048" y="285178"/>
                  </a:lnTo>
                  <a:lnTo>
                    <a:pt x="1524" y="283654"/>
                  </a:lnTo>
                  <a:lnTo>
                    <a:pt x="30480" y="283654"/>
                  </a:lnTo>
                  <a:lnTo>
                    <a:pt x="28956" y="285178"/>
                  </a:lnTo>
                  <a:close/>
                </a:path>
                <a:path w="158750" h="287020">
                  <a:moveTo>
                    <a:pt x="154019" y="285178"/>
                  </a:moveTo>
                  <a:lnTo>
                    <a:pt x="128111" y="285178"/>
                  </a:lnTo>
                  <a:lnTo>
                    <a:pt x="126587" y="283654"/>
                  </a:lnTo>
                  <a:lnTo>
                    <a:pt x="155543" y="283654"/>
                  </a:lnTo>
                  <a:lnTo>
                    <a:pt x="154019" y="285178"/>
                  </a:lnTo>
                  <a:close/>
                </a:path>
                <a:path w="158750" h="287020">
                  <a:moveTo>
                    <a:pt x="24384" y="286702"/>
                  </a:moveTo>
                  <a:lnTo>
                    <a:pt x="7620" y="286702"/>
                  </a:lnTo>
                  <a:lnTo>
                    <a:pt x="6096" y="285178"/>
                  </a:lnTo>
                  <a:lnTo>
                    <a:pt x="25908" y="285178"/>
                  </a:lnTo>
                  <a:lnTo>
                    <a:pt x="24384" y="286702"/>
                  </a:lnTo>
                  <a:close/>
                </a:path>
                <a:path w="158750" h="287020">
                  <a:moveTo>
                    <a:pt x="149447" y="286702"/>
                  </a:moveTo>
                  <a:lnTo>
                    <a:pt x="132683" y="286702"/>
                  </a:lnTo>
                  <a:lnTo>
                    <a:pt x="131159" y="285178"/>
                  </a:lnTo>
                  <a:lnTo>
                    <a:pt x="150971" y="285178"/>
                  </a:lnTo>
                  <a:lnTo>
                    <a:pt x="149447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395114" y="4832508"/>
            <a:ext cx="169044" cy="202882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3611308" y="4759261"/>
            <a:ext cx="41275" cy="273685"/>
          </a:xfrm>
          <a:custGeom>
            <a:avLst/>
            <a:gdLst/>
            <a:ahLst/>
            <a:cxnLst/>
            <a:rect l="l" t="t" r="r" b="b"/>
            <a:pathLst>
              <a:path w="41275" h="273685">
                <a:moveTo>
                  <a:pt x="36671" y="270033"/>
                </a:moveTo>
                <a:lnTo>
                  <a:pt x="4572" y="270033"/>
                </a:lnTo>
                <a:lnTo>
                  <a:pt x="4572" y="268509"/>
                </a:lnTo>
                <a:lnTo>
                  <a:pt x="3048" y="268509"/>
                </a:lnTo>
                <a:lnTo>
                  <a:pt x="3048" y="80867"/>
                </a:lnTo>
                <a:lnTo>
                  <a:pt x="7620" y="76295"/>
                </a:lnTo>
                <a:lnTo>
                  <a:pt x="32099" y="76295"/>
                </a:lnTo>
                <a:lnTo>
                  <a:pt x="33623" y="77819"/>
                </a:lnTo>
                <a:lnTo>
                  <a:pt x="35147" y="77819"/>
                </a:lnTo>
                <a:lnTo>
                  <a:pt x="35147" y="79343"/>
                </a:lnTo>
                <a:lnTo>
                  <a:pt x="36671" y="79343"/>
                </a:lnTo>
                <a:lnTo>
                  <a:pt x="36671" y="270033"/>
                </a:lnTo>
                <a:close/>
              </a:path>
              <a:path w="41275" h="273685">
                <a:moveTo>
                  <a:pt x="33623" y="271557"/>
                </a:moveTo>
                <a:lnTo>
                  <a:pt x="6096" y="271557"/>
                </a:lnTo>
                <a:lnTo>
                  <a:pt x="6096" y="270033"/>
                </a:lnTo>
                <a:lnTo>
                  <a:pt x="35147" y="270033"/>
                </a:lnTo>
                <a:lnTo>
                  <a:pt x="33623" y="271557"/>
                </a:lnTo>
                <a:close/>
              </a:path>
              <a:path w="41275" h="273685">
                <a:moveTo>
                  <a:pt x="29051" y="273081"/>
                </a:moveTo>
                <a:lnTo>
                  <a:pt x="12287" y="273081"/>
                </a:lnTo>
                <a:lnTo>
                  <a:pt x="9144" y="271557"/>
                </a:lnTo>
                <a:lnTo>
                  <a:pt x="30575" y="271557"/>
                </a:lnTo>
                <a:lnTo>
                  <a:pt x="29051" y="273081"/>
                </a:lnTo>
                <a:close/>
              </a:path>
              <a:path w="41275" h="273685">
                <a:moveTo>
                  <a:pt x="27527" y="39719"/>
                </a:moveTo>
                <a:lnTo>
                  <a:pt x="6096" y="39719"/>
                </a:lnTo>
                <a:lnTo>
                  <a:pt x="3048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287" y="0"/>
                </a:lnTo>
                <a:lnTo>
                  <a:pt x="29051" y="0"/>
                </a:lnTo>
                <a:lnTo>
                  <a:pt x="33623" y="1524"/>
                </a:lnTo>
                <a:lnTo>
                  <a:pt x="36671" y="4572"/>
                </a:lnTo>
                <a:lnTo>
                  <a:pt x="39719" y="6096"/>
                </a:lnTo>
                <a:lnTo>
                  <a:pt x="41243" y="12192"/>
                </a:lnTo>
                <a:lnTo>
                  <a:pt x="41243" y="27527"/>
                </a:lnTo>
                <a:lnTo>
                  <a:pt x="39719" y="33623"/>
                </a:lnTo>
                <a:lnTo>
                  <a:pt x="36671" y="36671"/>
                </a:lnTo>
                <a:lnTo>
                  <a:pt x="33623" y="38195"/>
                </a:lnTo>
                <a:lnTo>
                  <a:pt x="27527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710558" y="4832508"/>
            <a:ext cx="108299" cy="19983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51541" y="4744116"/>
            <a:ext cx="2153411" cy="361473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6236113" y="4744116"/>
            <a:ext cx="299085" cy="287020"/>
          </a:xfrm>
          <a:custGeom>
            <a:avLst/>
            <a:gdLst/>
            <a:ahLst/>
            <a:cxnLst/>
            <a:rect l="l" t="t" r="r" b="b"/>
            <a:pathLst>
              <a:path w="299084" h="287020">
                <a:moveTo>
                  <a:pt x="236073" y="143351"/>
                </a:moveTo>
                <a:lnTo>
                  <a:pt x="170783" y="143351"/>
                </a:lnTo>
                <a:lnTo>
                  <a:pt x="190190" y="141946"/>
                </a:lnTo>
                <a:lnTo>
                  <a:pt x="207659" y="137707"/>
                </a:lnTo>
                <a:lnTo>
                  <a:pt x="207425" y="137707"/>
                </a:lnTo>
                <a:lnTo>
                  <a:pt x="221575" y="131135"/>
                </a:lnTo>
                <a:lnTo>
                  <a:pt x="233267" y="122015"/>
                </a:lnTo>
                <a:lnTo>
                  <a:pt x="254531" y="79914"/>
                </a:lnTo>
                <a:lnTo>
                  <a:pt x="257746" y="53340"/>
                </a:lnTo>
                <a:lnTo>
                  <a:pt x="256965" y="44767"/>
                </a:lnTo>
                <a:lnTo>
                  <a:pt x="224325" y="17525"/>
                </a:lnTo>
                <a:lnTo>
                  <a:pt x="202787" y="15240"/>
                </a:lnTo>
                <a:lnTo>
                  <a:pt x="68580" y="15240"/>
                </a:lnTo>
                <a:lnTo>
                  <a:pt x="67056" y="13716"/>
                </a:lnTo>
                <a:lnTo>
                  <a:pt x="67056" y="7620"/>
                </a:lnTo>
                <a:lnTo>
                  <a:pt x="68580" y="6096"/>
                </a:lnTo>
                <a:lnTo>
                  <a:pt x="68580" y="3047"/>
                </a:lnTo>
                <a:lnTo>
                  <a:pt x="70104" y="1523"/>
                </a:lnTo>
                <a:lnTo>
                  <a:pt x="70104" y="0"/>
                </a:lnTo>
                <a:lnTo>
                  <a:pt x="218027" y="0"/>
                </a:lnTo>
                <a:lnTo>
                  <a:pt x="256222" y="7620"/>
                </a:lnTo>
                <a:lnTo>
                  <a:pt x="291822" y="36361"/>
                </a:lnTo>
                <a:lnTo>
                  <a:pt x="298894" y="64008"/>
                </a:lnTo>
                <a:lnTo>
                  <a:pt x="297727" y="77191"/>
                </a:lnTo>
                <a:lnTo>
                  <a:pt x="279082" y="111347"/>
                </a:lnTo>
                <a:lnTo>
                  <a:pt x="246466" y="137707"/>
                </a:lnTo>
                <a:lnTo>
                  <a:pt x="236073" y="143351"/>
                </a:lnTo>
                <a:close/>
              </a:path>
              <a:path w="299084" h="287020">
                <a:moveTo>
                  <a:pt x="107422" y="271414"/>
                </a:moveTo>
                <a:lnTo>
                  <a:pt x="16287" y="271414"/>
                </a:lnTo>
                <a:lnTo>
                  <a:pt x="26289" y="271081"/>
                </a:lnTo>
                <a:lnTo>
                  <a:pt x="34575" y="270176"/>
                </a:lnTo>
                <a:lnTo>
                  <a:pt x="41148" y="268414"/>
                </a:lnTo>
                <a:lnTo>
                  <a:pt x="44196" y="268414"/>
                </a:lnTo>
                <a:lnTo>
                  <a:pt x="47244" y="263842"/>
                </a:lnTo>
                <a:lnTo>
                  <a:pt x="48768" y="257746"/>
                </a:lnTo>
                <a:lnTo>
                  <a:pt x="105251" y="27432"/>
                </a:lnTo>
                <a:lnTo>
                  <a:pt x="106775" y="24383"/>
                </a:lnTo>
                <a:lnTo>
                  <a:pt x="106775" y="18288"/>
                </a:lnTo>
                <a:lnTo>
                  <a:pt x="105251" y="16764"/>
                </a:lnTo>
                <a:lnTo>
                  <a:pt x="102203" y="16764"/>
                </a:lnTo>
                <a:lnTo>
                  <a:pt x="96531" y="15811"/>
                </a:lnTo>
                <a:lnTo>
                  <a:pt x="95907" y="15811"/>
                </a:lnTo>
                <a:lnTo>
                  <a:pt x="90308" y="15430"/>
                </a:lnTo>
                <a:lnTo>
                  <a:pt x="80772" y="15240"/>
                </a:lnTo>
                <a:lnTo>
                  <a:pt x="150971" y="15240"/>
                </a:lnTo>
                <a:lnTo>
                  <a:pt x="144875" y="18288"/>
                </a:lnTo>
                <a:lnTo>
                  <a:pt x="143351" y="22859"/>
                </a:lnTo>
                <a:lnTo>
                  <a:pt x="140327" y="28908"/>
                </a:lnTo>
                <a:lnTo>
                  <a:pt x="112871" y="143351"/>
                </a:lnTo>
                <a:lnTo>
                  <a:pt x="236073" y="143351"/>
                </a:lnTo>
                <a:lnTo>
                  <a:pt x="233267" y="144875"/>
                </a:lnTo>
                <a:lnTo>
                  <a:pt x="219551" y="149756"/>
                </a:lnTo>
                <a:lnTo>
                  <a:pt x="205835" y="153066"/>
                </a:lnTo>
                <a:lnTo>
                  <a:pt x="192119" y="154947"/>
                </a:lnTo>
                <a:lnTo>
                  <a:pt x="178403" y="155543"/>
                </a:lnTo>
                <a:lnTo>
                  <a:pt x="109823" y="155543"/>
                </a:lnTo>
                <a:lnTo>
                  <a:pt x="85344" y="259270"/>
                </a:lnTo>
                <a:lnTo>
                  <a:pt x="83820" y="262318"/>
                </a:lnTo>
                <a:lnTo>
                  <a:pt x="83820" y="266890"/>
                </a:lnTo>
                <a:lnTo>
                  <a:pt x="85344" y="268414"/>
                </a:lnTo>
                <a:lnTo>
                  <a:pt x="85344" y="269938"/>
                </a:lnTo>
                <a:lnTo>
                  <a:pt x="88392" y="269938"/>
                </a:lnTo>
                <a:lnTo>
                  <a:pt x="93598" y="270819"/>
                </a:lnTo>
                <a:lnTo>
                  <a:pt x="100250" y="271272"/>
                </a:lnTo>
                <a:lnTo>
                  <a:pt x="107422" y="271414"/>
                </a:lnTo>
                <a:close/>
              </a:path>
              <a:path w="299084" h="287020">
                <a:moveTo>
                  <a:pt x="120491" y="286702"/>
                </a:moveTo>
                <a:lnTo>
                  <a:pt x="1524" y="286702"/>
                </a:lnTo>
                <a:lnTo>
                  <a:pt x="0" y="285178"/>
                </a:lnTo>
                <a:lnTo>
                  <a:pt x="0" y="276034"/>
                </a:lnTo>
                <a:lnTo>
                  <a:pt x="1524" y="274510"/>
                </a:lnTo>
                <a:lnTo>
                  <a:pt x="1524" y="272986"/>
                </a:lnTo>
                <a:lnTo>
                  <a:pt x="3048" y="272986"/>
                </a:lnTo>
                <a:lnTo>
                  <a:pt x="3048" y="271414"/>
                </a:lnTo>
                <a:lnTo>
                  <a:pt x="121991" y="271414"/>
                </a:lnTo>
                <a:lnTo>
                  <a:pt x="123539" y="274510"/>
                </a:lnTo>
                <a:lnTo>
                  <a:pt x="123539" y="277558"/>
                </a:lnTo>
                <a:lnTo>
                  <a:pt x="122015" y="282130"/>
                </a:lnTo>
                <a:lnTo>
                  <a:pt x="122015" y="283654"/>
                </a:lnTo>
                <a:lnTo>
                  <a:pt x="120491" y="285178"/>
                </a:lnTo>
                <a:lnTo>
                  <a:pt x="120491" y="28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26997" y="5377148"/>
            <a:ext cx="103727" cy="103727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534191" y="5331428"/>
            <a:ext cx="306705" cy="248920"/>
            <a:chOff x="1534191" y="5331428"/>
            <a:chExt cx="306705" cy="248920"/>
          </a:xfrm>
        </p:grpSpPr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34191" y="5377148"/>
              <a:ext cx="152590" cy="20288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20310" y="5331428"/>
              <a:ext cx="120491" cy="248602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964340" y="5377148"/>
            <a:ext cx="893635" cy="202882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2978467" y="5331428"/>
            <a:ext cx="299085" cy="248920"/>
            <a:chOff x="2978467" y="5331428"/>
            <a:chExt cx="299085" cy="248920"/>
          </a:xfrm>
        </p:grpSpPr>
        <p:pic>
          <p:nvPicPr>
            <p:cNvPr id="103" name="object 10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78467" y="5331428"/>
              <a:ext cx="120491" cy="2486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24866" y="5377148"/>
              <a:ext cx="152590" cy="202882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324701" y="5377053"/>
            <a:ext cx="129635" cy="202882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3503104" y="5290184"/>
            <a:ext cx="153035" cy="287020"/>
          </a:xfrm>
          <a:custGeom>
            <a:avLst/>
            <a:gdLst/>
            <a:ahLst/>
            <a:cxnLst/>
            <a:rect l="l" t="t" r="r" b="b"/>
            <a:pathLst>
              <a:path w="153035" h="287020">
                <a:moveTo>
                  <a:pt x="22860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153035" h="287020">
                <a:moveTo>
                  <a:pt x="30480" y="3047"/>
                </a:moveTo>
                <a:lnTo>
                  <a:pt x="4572" y="3047"/>
                </a:lnTo>
                <a:lnTo>
                  <a:pt x="4572" y="1524"/>
                </a:lnTo>
                <a:lnTo>
                  <a:pt x="28956" y="1524"/>
                </a:lnTo>
                <a:lnTo>
                  <a:pt x="30480" y="3047"/>
                </a:lnTo>
                <a:close/>
              </a:path>
              <a:path w="153035" h="287020">
                <a:moveTo>
                  <a:pt x="32004" y="285273"/>
                </a:moveTo>
                <a:lnTo>
                  <a:pt x="3048" y="285273"/>
                </a:lnTo>
                <a:lnTo>
                  <a:pt x="1524" y="283749"/>
                </a:lnTo>
                <a:lnTo>
                  <a:pt x="1524" y="282225"/>
                </a:lnTo>
                <a:lnTo>
                  <a:pt x="0" y="28222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7"/>
                </a:lnTo>
                <a:lnTo>
                  <a:pt x="33623" y="3047"/>
                </a:lnTo>
                <a:lnTo>
                  <a:pt x="33623" y="173926"/>
                </a:lnTo>
                <a:lnTo>
                  <a:pt x="71723" y="173926"/>
                </a:lnTo>
                <a:lnTo>
                  <a:pt x="75220" y="178498"/>
                </a:lnTo>
                <a:lnTo>
                  <a:pt x="33623" y="178498"/>
                </a:lnTo>
                <a:lnTo>
                  <a:pt x="33623" y="283749"/>
                </a:lnTo>
                <a:lnTo>
                  <a:pt x="32004" y="285273"/>
                </a:lnTo>
                <a:close/>
              </a:path>
              <a:path w="153035" h="287020">
                <a:moveTo>
                  <a:pt x="138779" y="91535"/>
                </a:moveTo>
                <a:lnTo>
                  <a:pt x="112871" y="91535"/>
                </a:lnTo>
                <a:lnTo>
                  <a:pt x="115919" y="90011"/>
                </a:lnTo>
                <a:lnTo>
                  <a:pt x="137255" y="90011"/>
                </a:lnTo>
                <a:lnTo>
                  <a:pt x="138779" y="91535"/>
                </a:lnTo>
                <a:close/>
              </a:path>
              <a:path w="153035" h="287020">
                <a:moveTo>
                  <a:pt x="71723" y="173926"/>
                </a:moveTo>
                <a:lnTo>
                  <a:pt x="33623" y="173926"/>
                </a:lnTo>
                <a:lnTo>
                  <a:pt x="103727" y="97631"/>
                </a:lnTo>
                <a:lnTo>
                  <a:pt x="108299" y="93059"/>
                </a:lnTo>
                <a:lnTo>
                  <a:pt x="109823" y="93059"/>
                </a:lnTo>
                <a:lnTo>
                  <a:pt x="111347" y="91535"/>
                </a:lnTo>
                <a:lnTo>
                  <a:pt x="141827" y="91535"/>
                </a:lnTo>
                <a:lnTo>
                  <a:pt x="144875" y="94583"/>
                </a:lnTo>
                <a:lnTo>
                  <a:pt x="144875" y="97631"/>
                </a:lnTo>
                <a:lnTo>
                  <a:pt x="143351" y="99155"/>
                </a:lnTo>
                <a:lnTo>
                  <a:pt x="143351" y="100679"/>
                </a:lnTo>
                <a:lnTo>
                  <a:pt x="141827" y="102203"/>
                </a:lnTo>
                <a:lnTo>
                  <a:pt x="140303" y="105251"/>
                </a:lnTo>
                <a:lnTo>
                  <a:pt x="71723" y="173926"/>
                </a:lnTo>
                <a:close/>
              </a:path>
              <a:path w="153035" h="287020">
                <a:moveTo>
                  <a:pt x="149447" y="285273"/>
                </a:moveTo>
                <a:lnTo>
                  <a:pt x="115919" y="285273"/>
                </a:lnTo>
                <a:lnTo>
                  <a:pt x="112871" y="282225"/>
                </a:lnTo>
                <a:lnTo>
                  <a:pt x="112871" y="280701"/>
                </a:lnTo>
                <a:lnTo>
                  <a:pt x="33623" y="178498"/>
                </a:lnTo>
                <a:lnTo>
                  <a:pt x="75220" y="178498"/>
                </a:lnTo>
                <a:lnTo>
                  <a:pt x="146399" y="271557"/>
                </a:lnTo>
                <a:lnTo>
                  <a:pt x="150971" y="276129"/>
                </a:lnTo>
                <a:lnTo>
                  <a:pt x="150971" y="277653"/>
                </a:lnTo>
                <a:lnTo>
                  <a:pt x="152495" y="279177"/>
                </a:lnTo>
                <a:lnTo>
                  <a:pt x="152495" y="282225"/>
                </a:lnTo>
                <a:lnTo>
                  <a:pt x="150971" y="282225"/>
                </a:lnTo>
                <a:lnTo>
                  <a:pt x="150971" y="283749"/>
                </a:lnTo>
                <a:lnTo>
                  <a:pt x="149447" y="285273"/>
                </a:lnTo>
                <a:close/>
              </a:path>
              <a:path w="153035" h="287020">
                <a:moveTo>
                  <a:pt x="28956" y="286797"/>
                </a:moveTo>
                <a:lnTo>
                  <a:pt x="4572" y="286797"/>
                </a:lnTo>
                <a:lnTo>
                  <a:pt x="4572" y="285273"/>
                </a:lnTo>
                <a:lnTo>
                  <a:pt x="30480" y="285273"/>
                </a:lnTo>
                <a:lnTo>
                  <a:pt x="28956" y="286797"/>
                </a:lnTo>
                <a:close/>
              </a:path>
              <a:path w="153035" h="287020">
                <a:moveTo>
                  <a:pt x="146399" y="286797"/>
                </a:moveTo>
                <a:lnTo>
                  <a:pt x="120491" y="286797"/>
                </a:lnTo>
                <a:lnTo>
                  <a:pt x="118967" y="285273"/>
                </a:lnTo>
                <a:lnTo>
                  <a:pt x="147923" y="285273"/>
                </a:lnTo>
                <a:lnTo>
                  <a:pt x="146399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66947" y="5290184"/>
            <a:ext cx="285750" cy="287020"/>
          </a:xfrm>
          <a:custGeom>
            <a:avLst/>
            <a:gdLst/>
            <a:ahLst/>
            <a:cxnLst/>
            <a:rect l="l" t="t" r="r" b="b"/>
            <a:pathLst>
              <a:path w="285750" h="287020">
                <a:moveTo>
                  <a:pt x="9144" y="96107"/>
                </a:moveTo>
                <a:lnTo>
                  <a:pt x="1524" y="96107"/>
                </a:lnTo>
                <a:lnTo>
                  <a:pt x="0" y="93059"/>
                </a:lnTo>
                <a:lnTo>
                  <a:pt x="0" y="90011"/>
                </a:lnTo>
                <a:lnTo>
                  <a:pt x="28956" y="3047"/>
                </a:lnTo>
                <a:lnTo>
                  <a:pt x="30480" y="1524"/>
                </a:lnTo>
                <a:lnTo>
                  <a:pt x="30480" y="0"/>
                </a:lnTo>
                <a:lnTo>
                  <a:pt x="283654" y="0"/>
                </a:lnTo>
                <a:lnTo>
                  <a:pt x="285178" y="1524"/>
                </a:lnTo>
                <a:lnTo>
                  <a:pt x="285178" y="4571"/>
                </a:lnTo>
                <a:lnTo>
                  <a:pt x="283736" y="13715"/>
                </a:lnTo>
                <a:lnTo>
                  <a:pt x="96107" y="13715"/>
                </a:lnTo>
                <a:lnTo>
                  <a:pt x="82986" y="14287"/>
                </a:lnTo>
                <a:lnTo>
                  <a:pt x="45347" y="27719"/>
                </a:lnTo>
                <a:lnTo>
                  <a:pt x="22479" y="64103"/>
                </a:lnTo>
                <a:lnTo>
                  <a:pt x="12192" y="91535"/>
                </a:lnTo>
                <a:lnTo>
                  <a:pt x="10668" y="94583"/>
                </a:lnTo>
                <a:lnTo>
                  <a:pt x="9144" y="96107"/>
                </a:lnTo>
                <a:close/>
              </a:path>
              <a:path w="285750" h="287020">
                <a:moveTo>
                  <a:pt x="164687" y="271557"/>
                </a:moveTo>
                <a:lnTo>
                  <a:pt x="15240" y="271557"/>
                </a:lnTo>
                <a:lnTo>
                  <a:pt x="31249" y="271295"/>
                </a:lnTo>
                <a:lnTo>
                  <a:pt x="44660" y="270605"/>
                </a:lnTo>
                <a:lnTo>
                  <a:pt x="132612" y="27719"/>
                </a:lnTo>
                <a:lnTo>
                  <a:pt x="132683" y="27431"/>
                </a:lnTo>
                <a:lnTo>
                  <a:pt x="134207" y="22859"/>
                </a:lnTo>
                <a:lnTo>
                  <a:pt x="135731" y="19812"/>
                </a:lnTo>
                <a:lnTo>
                  <a:pt x="135731" y="15239"/>
                </a:lnTo>
                <a:lnTo>
                  <a:pt x="129635" y="13715"/>
                </a:lnTo>
                <a:lnTo>
                  <a:pt x="184594" y="13715"/>
                </a:lnTo>
                <a:lnTo>
                  <a:pt x="178498" y="15239"/>
                </a:lnTo>
                <a:lnTo>
                  <a:pt x="176974" y="16764"/>
                </a:lnTo>
                <a:lnTo>
                  <a:pt x="173926" y="18288"/>
                </a:lnTo>
                <a:lnTo>
                  <a:pt x="172402" y="21335"/>
                </a:lnTo>
                <a:lnTo>
                  <a:pt x="169354" y="28955"/>
                </a:lnTo>
                <a:lnTo>
                  <a:pt x="112871" y="259365"/>
                </a:lnTo>
                <a:lnTo>
                  <a:pt x="111347" y="259365"/>
                </a:lnTo>
                <a:lnTo>
                  <a:pt x="111347" y="265461"/>
                </a:lnTo>
                <a:lnTo>
                  <a:pt x="112871" y="268509"/>
                </a:lnTo>
                <a:lnTo>
                  <a:pt x="117443" y="268509"/>
                </a:lnTo>
                <a:lnTo>
                  <a:pt x="124610" y="269628"/>
                </a:lnTo>
                <a:lnTo>
                  <a:pt x="134778" y="270605"/>
                </a:lnTo>
                <a:lnTo>
                  <a:pt x="148089" y="271295"/>
                </a:lnTo>
                <a:lnTo>
                  <a:pt x="164687" y="271557"/>
                </a:lnTo>
                <a:close/>
              </a:path>
              <a:path w="285750" h="287020">
                <a:moveTo>
                  <a:pt x="268414" y="96107"/>
                </a:moveTo>
                <a:lnTo>
                  <a:pt x="260794" y="96107"/>
                </a:lnTo>
                <a:lnTo>
                  <a:pt x="259270" y="93059"/>
                </a:lnTo>
                <a:lnTo>
                  <a:pt x="259270" y="90011"/>
                </a:lnTo>
                <a:lnTo>
                  <a:pt x="261215" y="76676"/>
                </a:lnTo>
                <a:lnTo>
                  <a:pt x="262699" y="64865"/>
                </a:lnTo>
                <a:lnTo>
                  <a:pt x="263556" y="55721"/>
                </a:lnTo>
                <a:lnTo>
                  <a:pt x="263842" y="48863"/>
                </a:lnTo>
                <a:lnTo>
                  <a:pt x="263842" y="38100"/>
                </a:lnTo>
                <a:lnTo>
                  <a:pt x="230695" y="14668"/>
                </a:lnTo>
                <a:lnTo>
                  <a:pt x="216598" y="13715"/>
                </a:lnTo>
                <a:lnTo>
                  <a:pt x="283736" y="13715"/>
                </a:lnTo>
                <a:lnTo>
                  <a:pt x="271462" y="91535"/>
                </a:lnTo>
                <a:lnTo>
                  <a:pt x="271462" y="93059"/>
                </a:lnTo>
                <a:lnTo>
                  <a:pt x="268414" y="96107"/>
                </a:lnTo>
                <a:close/>
              </a:path>
              <a:path w="285750" h="287020">
                <a:moveTo>
                  <a:pt x="164687" y="286797"/>
                </a:moveTo>
                <a:lnTo>
                  <a:pt x="10668" y="286797"/>
                </a:lnTo>
                <a:lnTo>
                  <a:pt x="9144" y="283749"/>
                </a:lnTo>
                <a:lnTo>
                  <a:pt x="9144" y="276129"/>
                </a:lnTo>
                <a:lnTo>
                  <a:pt x="10668" y="274605"/>
                </a:lnTo>
                <a:lnTo>
                  <a:pt x="10668" y="273081"/>
                </a:lnTo>
                <a:lnTo>
                  <a:pt x="12192" y="271557"/>
                </a:lnTo>
                <a:lnTo>
                  <a:pt x="166211" y="271557"/>
                </a:lnTo>
                <a:lnTo>
                  <a:pt x="167735" y="273081"/>
                </a:lnTo>
                <a:lnTo>
                  <a:pt x="167735" y="280701"/>
                </a:lnTo>
                <a:lnTo>
                  <a:pt x="166211" y="283749"/>
                </a:lnTo>
                <a:lnTo>
                  <a:pt x="166211" y="285273"/>
                </a:lnTo>
                <a:lnTo>
                  <a:pt x="164687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26997" y="5936932"/>
            <a:ext cx="103727" cy="103727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1526571" y="5850064"/>
            <a:ext cx="716915" cy="288925"/>
            <a:chOff x="1526571" y="5850064"/>
            <a:chExt cx="716915" cy="288925"/>
          </a:xfrm>
        </p:grpSpPr>
        <p:sp>
          <p:nvSpPr>
            <p:cNvPr id="110" name="object 110"/>
            <p:cNvSpPr/>
            <p:nvPr/>
          </p:nvSpPr>
          <p:spPr>
            <a:xfrm>
              <a:off x="1526565" y="5863793"/>
              <a:ext cx="358775" cy="273685"/>
            </a:xfrm>
            <a:custGeom>
              <a:avLst/>
              <a:gdLst/>
              <a:ahLst/>
              <a:cxnLst/>
              <a:rect l="l" t="t" r="r" b="b"/>
              <a:pathLst>
                <a:path w="358775" h="273685">
                  <a:moveTo>
                    <a:pt x="279184" y="79336"/>
                  </a:moveTo>
                  <a:lnTo>
                    <a:pt x="277660" y="79336"/>
                  </a:lnTo>
                  <a:lnTo>
                    <a:pt x="277660" y="77812"/>
                  </a:lnTo>
                  <a:lnTo>
                    <a:pt x="276136" y="77812"/>
                  </a:lnTo>
                  <a:lnTo>
                    <a:pt x="274612" y="76288"/>
                  </a:lnTo>
                  <a:lnTo>
                    <a:pt x="250126" y="76288"/>
                  </a:lnTo>
                  <a:lnTo>
                    <a:pt x="248602" y="77812"/>
                  </a:lnTo>
                  <a:lnTo>
                    <a:pt x="247078" y="77812"/>
                  </a:lnTo>
                  <a:lnTo>
                    <a:pt x="245554" y="79336"/>
                  </a:lnTo>
                  <a:lnTo>
                    <a:pt x="245554" y="80860"/>
                  </a:lnTo>
                  <a:lnTo>
                    <a:pt x="244030" y="82384"/>
                  </a:lnTo>
                  <a:lnTo>
                    <a:pt x="201358" y="234886"/>
                  </a:lnTo>
                  <a:lnTo>
                    <a:pt x="201358" y="236410"/>
                  </a:lnTo>
                  <a:lnTo>
                    <a:pt x="199834" y="234886"/>
                  </a:lnTo>
                  <a:lnTo>
                    <a:pt x="169329" y="129628"/>
                  </a:lnTo>
                  <a:lnTo>
                    <a:pt x="155638" y="82384"/>
                  </a:lnTo>
                  <a:lnTo>
                    <a:pt x="155638" y="79336"/>
                  </a:lnTo>
                  <a:lnTo>
                    <a:pt x="154114" y="77812"/>
                  </a:lnTo>
                  <a:lnTo>
                    <a:pt x="152590" y="77812"/>
                  </a:lnTo>
                  <a:lnTo>
                    <a:pt x="151066" y="76288"/>
                  </a:lnTo>
                  <a:lnTo>
                    <a:pt x="126593" y="76288"/>
                  </a:lnTo>
                  <a:lnTo>
                    <a:pt x="126593" y="77812"/>
                  </a:lnTo>
                  <a:lnTo>
                    <a:pt x="123545" y="77812"/>
                  </a:lnTo>
                  <a:lnTo>
                    <a:pt x="123545" y="79336"/>
                  </a:lnTo>
                  <a:lnTo>
                    <a:pt x="122021" y="80860"/>
                  </a:lnTo>
                  <a:lnTo>
                    <a:pt x="122021" y="82384"/>
                  </a:lnTo>
                  <a:lnTo>
                    <a:pt x="80873" y="234886"/>
                  </a:lnTo>
                  <a:lnTo>
                    <a:pt x="35153" y="82384"/>
                  </a:lnTo>
                  <a:lnTo>
                    <a:pt x="35153" y="79336"/>
                  </a:lnTo>
                  <a:lnTo>
                    <a:pt x="33629" y="77812"/>
                  </a:lnTo>
                  <a:lnTo>
                    <a:pt x="32105" y="77812"/>
                  </a:lnTo>
                  <a:lnTo>
                    <a:pt x="30581" y="76288"/>
                  </a:lnTo>
                  <a:lnTo>
                    <a:pt x="4572" y="76288"/>
                  </a:lnTo>
                  <a:lnTo>
                    <a:pt x="4572" y="77812"/>
                  </a:lnTo>
                  <a:lnTo>
                    <a:pt x="1524" y="77812"/>
                  </a:lnTo>
                  <a:lnTo>
                    <a:pt x="1524" y="79336"/>
                  </a:lnTo>
                  <a:lnTo>
                    <a:pt x="0" y="79336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1524" y="90004"/>
                  </a:lnTo>
                  <a:lnTo>
                    <a:pt x="56489" y="265455"/>
                  </a:lnTo>
                  <a:lnTo>
                    <a:pt x="56489" y="268503"/>
                  </a:lnTo>
                  <a:lnTo>
                    <a:pt x="58013" y="268503"/>
                  </a:lnTo>
                  <a:lnTo>
                    <a:pt x="59537" y="270027"/>
                  </a:lnTo>
                  <a:lnTo>
                    <a:pt x="59537" y="271551"/>
                  </a:lnTo>
                  <a:lnTo>
                    <a:pt x="64109" y="271551"/>
                  </a:lnTo>
                  <a:lnTo>
                    <a:pt x="65633" y="273075"/>
                  </a:lnTo>
                  <a:lnTo>
                    <a:pt x="91541" y="273075"/>
                  </a:lnTo>
                  <a:lnTo>
                    <a:pt x="94589" y="271551"/>
                  </a:lnTo>
                  <a:lnTo>
                    <a:pt x="97637" y="271551"/>
                  </a:lnTo>
                  <a:lnTo>
                    <a:pt x="100685" y="268503"/>
                  </a:lnTo>
                  <a:lnTo>
                    <a:pt x="100685" y="266979"/>
                  </a:lnTo>
                  <a:lnTo>
                    <a:pt x="102209" y="265455"/>
                  </a:lnTo>
                  <a:lnTo>
                    <a:pt x="109791" y="236410"/>
                  </a:lnTo>
                  <a:lnTo>
                    <a:pt x="137261" y="131152"/>
                  </a:lnTo>
                  <a:lnTo>
                    <a:pt x="137261" y="129628"/>
                  </a:lnTo>
                  <a:lnTo>
                    <a:pt x="138785" y="131152"/>
                  </a:lnTo>
                  <a:lnTo>
                    <a:pt x="176974" y="265455"/>
                  </a:lnTo>
                  <a:lnTo>
                    <a:pt x="176974" y="266979"/>
                  </a:lnTo>
                  <a:lnTo>
                    <a:pt x="181546" y="271551"/>
                  </a:lnTo>
                  <a:lnTo>
                    <a:pt x="184594" y="271551"/>
                  </a:lnTo>
                  <a:lnTo>
                    <a:pt x="186118" y="273075"/>
                  </a:lnTo>
                  <a:lnTo>
                    <a:pt x="213550" y="273075"/>
                  </a:lnTo>
                  <a:lnTo>
                    <a:pt x="215074" y="271551"/>
                  </a:lnTo>
                  <a:lnTo>
                    <a:pt x="218122" y="271551"/>
                  </a:lnTo>
                  <a:lnTo>
                    <a:pt x="219646" y="270027"/>
                  </a:lnTo>
                  <a:lnTo>
                    <a:pt x="221170" y="270027"/>
                  </a:lnTo>
                  <a:lnTo>
                    <a:pt x="221170" y="268503"/>
                  </a:lnTo>
                  <a:lnTo>
                    <a:pt x="222694" y="266979"/>
                  </a:lnTo>
                  <a:lnTo>
                    <a:pt x="222694" y="265455"/>
                  </a:lnTo>
                  <a:lnTo>
                    <a:pt x="231800" y="236410"/>
                  </a:lnTo>
                  <a:lnTo>
                    <a:pt x="277660" y="90004"/>
                  </a:lnTo>
                  <a:lnTo>
                    <a:pt x="277660" y="85432"/>
                  </a:lnTo>
                  <a:lnTo>
                    <a:pt x="279184" y="83908"/>
                  </a:lnTo>
                  <a:lnTo>
                    <a:pt x="279184" y="79336"/>
                  </a:lnTo>
                  <a:close/>
                </a:path>
                <a:path w="358775" h="273685">
                  <a:moveTo>
                    <a:pt x="355384" y="80860"/>
                  </a:moveTo>
                  <a:lnTo>
                    <a:pt x="350812" y="76288"/>
                  </a:lnTo>
                  <a:lnTo>
                    <a:pt x="327952" y="76288"/>
                  </a:lnTo>
                  <a:lnTo>
                    <a:pt x="326428" y="77812"/>
                  </a:lnTo>
                  <a:lnTo>
                    <a:pt x="323380" y="77812"/>
                  </a:lnTo>
                  <a:lnTo>
                    <a:pt x="321856" y="79336"/>
                  </a:lnTo>
                  <a:lnTo>
                    <a:pt x="321856" y="270027"/>
                  </a:lnTo>
                  <a:lnTo>
                    <a:pt x="323380" y="270027"/>
                  </a:lnTo>
                  <a:lnTo>
                    <a:pt x="323380" y="271551"/>
                  </a:lnTo>
                  <a:lnTo>
                    <a:pt x="326428" y="271551"/>
                  </a:lnTo>
                  <a:lnTo>
                    <a:pt x="327952" y="273075"/>
                  </a:lnTo>
                  <a:lnTo>
                    <a:pt x="349288" y="273075"/>
                  </a:lnTo>
                  <a:lnTo>
                    <a:pt x="350812" y="271551"/>
                  </a:lnTo>
                  <a:lnTo>
                    <a:pt x="352336" y="271551"/>
                  </a:lnTo>
                  <a:lnTo>
                    <a:pt x="352336" y="270027"/>
                  </a:lnTo>
                  <a:lnTo>
                    <a:pt x="353860" y="270027"/>
                  </a:lnTo>
                  <a:lnTo>
                    <a:pt x="355384" y="268503"/>
                  </a:lnTo>
                  <a:lnTo>
                    <a:pt x="355384" y="80860"/>
                  </a:lnTo>
                  <a:close/>
                </a:path>
                <a:path w="358775" h="273685">
                  <a:moveTo>
                    <a:pt x="358432" y="12192"/>
                  </a:moveTo>
                  <a:lnTo>
                    <a:pt x="356908" y="7620"/>
                  </a:lnTo>
                  <a:lnTo>
                    <a:pt x="355384" y="4572"/>
                  </a:lnTo>
                  <a:lnTo>
                    <a:pt x="352336" y="1524"/>
                  </a:lnTo>
                  <a:lnTo>
                    <a:pt x="346240" y="0"/>
                  </a:lnTo>
                  <a:lnTo>
                    <a:pt x="331000" y="0"/>
                  </a:lnTo>
                  <a:lnTo>
                    <a:pt x="324904" y="1524"/>
                  </a:lnTo>
                  <a:lnTo>
                    <a:pt x="318808" y="7620"/>
                  </a:lnTo>
                  <a:lnTo>
                    <a:pt x="317284" y="12192"/>
                  </a:lnTo>
                  <a:lnTo>
                    <a:pt x="317284" y="28956"/>
                  </a:lnTo>
                  <a:lnTo>
                    <a:pt x="318808" y="33528"/>
                  </a:lnTo>
                  <a:lnTo>
                    <a:pt x="324904" y="39624"/>
                  </a:lnTo>
                  <a:lnTo>
                    <a:pt x="329476" y="41148"/>
                  </a:lnTo>
                  <a:lnTo>
                    <a:pt x="346240" y="41148"/>
                  </a:lnTo>
                  <a:lnTo>
                    <a:pt x="352336" y="39624"/>
                  </a:lnTo>
                  <a:lnTo>
                    <a:pt x="358432" y="33528"/>
                  </a:lnTo>
                  <a:lnTo>
                    <a:pt x="35843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20049" y="5889688"/>
              <a:ext cx="120491" cy="24869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083307" y="5850064"/>
              <a:ext cx="160655" cy="287020"/>
            </a:xfrm>
            <a:custGeom>
              <a:avLst/>
              <a:gdLst/>
              <a:ahLst/>
              <a:cxnLst/>
              <a:rect l="l" t="t" r="r" b="b"/>
              <a:pathLst>
                <a:path w="160655" h="287020">
                  <a:moveTo>
                    <a:pt x="27431" y="1524"/>
                  </a:moveTo>
                  <a:lnTo>
                    <a:pt x="7619" y="1524"/>
                  </a:lnTo>
                  <a:lnTo>
                    <a:pt x="9143" y="0"/>
                  </a:lnTo>
                  <a:lnTo>
                    <a:pt x="25907" y="0"/>
                  </a:lnTo>
                  <a:lnTo>
                    <a:pt x="27431" y="1524"/>
                  </a:lnTo>
                  <a:close/>
                </a:path>
                <a:path w="160655" h="287020">
                  <a:moveTo>
                    <a:pt x="32003" y="3047"/>
                  </a:moveTo>
                  <a:lnTo>
                    <a:pt x="3047" y="3047"/>
                  </a:lnTo>
                  <a:lnTo>
                    <a:pt x="4571" y="1524"/>
                  </a:lnTo>
                  <a:lnTo>
                    <a:pt x="30479" y="1524"/>
                  </a:lnTo>
                  <a:lnTo>
                    <a:pt x="32003" y="3047"/>
                  </a:lnTo>
                  <a:close/>
                </a:path>
                <a:path w="160655" h="287020">
                  <a:moveTo>
                    <a:pt x="27431" y="286797"/>
                  </a:moveTo>
                  <a:lnTo>
                    <a:pt x="7619" y="286797"/>
                  </a:lnTo>
                  <a:lnTo>
                    <a:pt x="6095" y="285273"/>
                  </a:lnTo>
                  <a:lnTo>
                    <a:pt x="3047" y="285273"/>
                  </a:lnTo>
                  <a:lnTo>
                    <a:pt x="1523" y="283749"/>
                  </a:lnTo>
                  <a:lnTo>
                    <a:pt x="1523" y="282225"/>
                  </a:lnTo>
                  <a:lnTo>
                    <a:pt x="0" y="282225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1523" y="3047"/>
                  </a:lnTo>
                  <a:lnTo>
                    <a:pt x="33527" y="3047"/>
                  </a:lnTo>
                  <a:lnTo>
                    <a:pt x="33527" y="4571"/>
                  </a:lnTo>
                  <a:lnTo>
                    <a:pt x="35051" y="6095"/>
                  </a:lnTo>
                  <a:lnTo>
                    <a:pt x="35051" y="117443"/>
                  </a:lnTo>
                  <a:lnTo>
                    <a:pt x="76729" y="117443"/>
                  </a:lnTo>
                  <a:lnTo>
                    <a:pt x="73913" y="118205"/>
                  </a:lnTo>
                  <a:lnTo>
                    <a:pt x="41886" y="143279"/>
                  </a:lnTo>
                  <a:lnTo>
                    <a:pt x="35051" y="150971"/>
                  </a:lnTo>
                  <a:lnTo>
                    <a:pt x="35051" y="280701"/>
                  </a:lnTo>
                  <a:lnTo>
                    <a:pt x="33527" y="282225"/>
                  </a:lnTo>
                  <a:lnTo>
                    <a:pt x="33527" y="283749"/>
                  </a:lnTo>
                  <a:lnTo>
                    <a:pt x="32003" y="283749"/>
                  </a:lnTo>
                  <a:lnTo>
                    <a:pt x="30479" y="285273"/>
                  </a:lnTo>
                  <a:lnTo>
                    <a:pt x="27431" y="286797"/>
                  </a:lnTo>
                  <a:close/>
                </a:path>
                <a:path w="160655" h="287020">
                  <a:moveTo>
                    <a:pt x="76729" y="117443"/>
                  </a:moveTo>
                  <a:lnTo>
                    <a:pt x="35051" y="117443"/>
                  </a:lnTo>
                  <a:lnTo>
                    <a:pt x="41933" y="110013"/>
                  </a:lnTo>
                  <a:lnTo>
                    <a:pt x="78485" y="89058"/>
                  </a:lnTo>
                  <a:lnTo>
                    <a:pt x="92963" y="86963"/>
                  </a:lnTo>
                  <a:lnTo>
                    <a:pt x="101823" y="87272"/>
                  </a:lnTo>
                  <a:lnTo>
                    <a:pt x="140922" y="104632"/>
                  </a:lnTo>
                  <a:lnTo>
                    <a:pt x="148444" y="115919"/>
                  </a:lnTo>
                  <a:lnTo>
                    <a:pt x="86867" y="115919"/>
                  </a:lnTo>
                  <a:lnTo>
                    <a:pt x="80248" y="116490"/>
                  </a:lnTo>
                  <a:lnTo>
                    <a:pt x="76729" y="117443"/>
                  </a:lnTo>
                  <a:close/>
                </a:path>
                <a:path w="160655" h="287020">
                  <a:moveTo>
                    <a:pt x="155543" y="285273"/>
                  </a:moveTo>
                  <a:lnTo>
                    <a:pt x="128111" y="285273"/>
                  </a:lnTo>
                  <a:lnTo>
                    <a:pt x="126587" y="283749"/>
                  </a:lnTo>
                  <a:lnTo>
                    <a:pt x="126587" y="282225"/>
                  </a:lnTo>
                  <a:lnTo>
                    <a:pt x="125063" y="282225"/>
                  </a:lnTo>
                  <a:lnTo>
                    <a:pt x="125039" y="164870"/>
                  </a:lnTo>
                  <a:lnTo>
                    <a:pt x="115823" y="131159"/>
                  </a:lnTo>
                  <a:lnTo>
                    <a:pt x="112775" y="125063"/>
                  </a:lnTo>
                  <a:lnTo>
                    <a:pt x="108203" y="122015"/>
                  </a:lnTo>
                  <a:lnTo>
                    <a:pt x="103631" y="120491"/>
                  </a:lnTo>
                  <a:lnTo>
                    <a:pt x="99059" y="117443"/>
                  </a:lnTo>
                  <a:lnTo>
                    <a:pt x="92963" y="115919"/>
                  </a:lnTo>
                  <a:lnTo>
                    <a:pt x="148444" y="115919"/>
                  </a:lnTo>
                  <a:lnTo>
                    <a:pt x="151352" y="121443"/>
                  </a:lnTo>
                  <a:lnTo>
                    <a:pt x="153876" y="127611"/>
                  </a:lnTo>
                  <a:lnTo>
                    <a:pt x="155543" y="134207"/>
                  </a:lnTo>
                  <a:lnTo>
                    <a:pt x="157543" y="141376"/>
                  </a:lnTo>
                  <a:lnTo>
                    <a:pt x="158972" y="149268"/>
                  </a:lnTo>
                  <a:lnTo>
                    <a:pt x="159829" y="158036"/>
                  </a:lnTo>
                  <a:lnTo>
                    <a:pt x="160028" y="164870"/>
                  </a:lnTo>
                  <a:lnTo>
                    <a:pt x="160115" y="280701"/>
                  </a:lnTo>
                  <a:lnTo>
                    <a:pt x="158591" y="282225"/>
                  </a:lnTo>
                  <a:lnTo>
                    <a:pt x="158591" y="283749"/>
                  </a:lnTo>
                  <a:lnTo>
                    <a:pt x="157067" y="283749"/>
                  </a:lnTo>
                  <a:lnTo>
                    <a:pt x="155543" y="285273"/>
                  </a:lnTo>
                  <a:close/>
                </a:path>
                <a:path w="160655" h="287020">
                  <a:moveTo>
                    <a:pt x="152495" y="286797"/>
                  </a:moveTo>
                  <a:lnTo>
                    <a:pt x="132683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3" name="object 11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386857" y="5863780"/>
            <a:ext cx="1828526" cy="346328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4343489" y="5848553"/>
            <a:ext cx="369570" cy="288925"/>
          </a:xfrm>
          <a:custGeom>
            <a:avLst/>
            <a:gdLst/>
            <a:ahLst/>
            <a:cxnLst/>
            <a:rect l="l" t="t" r="r" b="b"/>
            <a:pathLst>
              <a:path w="369570" h="288925">
                <a:moveTo>
                  <a:pt x="304990" y="3048"/>
                </a:moveTo>
                <a:lnTo>
                  <a:pt x="303466" y="0"/>
                </a:lnTo>
                <a:lnTo>
                  <a:pt x="73152" y="0"/>
                </a:lnTo>
                <a:lnTo>
                  <a:pt x="70104" y="3048"/>
                </a:lnTo>
                <a:lnTo>
                  <a:pt x="70104" y="6096"/>
                </a:lnTo>
                <a:lnTo>
                  <a:pt x="68580" y="7620"/>
                </a:lnTo>
                <a:lnTo>
                  <a:pt x="68580" y="13716"/>
                </a:lnTo>
                <a:lnTo>
                  <a:pt x="70104" y="15240"/>
                </a:lnTo>
                <a:lnTo>
                  <a:pt x="82296" y="15240"/>
                </a:lnTo>
                <a:lnTo>
                  <a:pt x="91630" y="15430"/>
                </a:lnTo>
                <a:lnTo>
                  <a:pt x="97802" y="15875"/>
                </a:lnTo>
                <a:lnTo>
                  <a:pt x="102108" y="16764"/>
                </a:lnTo>
                <a:lnTo>
                  <a:pt x="106680" y="16764"/>
                </a:lnTo>
                <a:lnTo>
                  <a:pt x="108204" y="18288"/>
                </a:lnTo>
                <a:lnTo>
                  <a:pt x="108204" y="24384"/>
                </a:lnTo>
                <a:lnTo>
                  <a:pt x="106680" y="27432"/>
                </a:lnTo>
                <a:lnTo>
                  <a:pt x="50292" y="257746"/>
                </a:lnTo>
                <a:lnTo>
                  <a:pt x="47244" y="263931"/>
                </a:lnTo>
                <a:lnTo>
                  <a:pt x="45720" y="268503"/>
                </a:lnTo>
                <a:lnTo>
                  <a:pt x="41148" y="270027"/>
                </a:lnTo>
                <a:lnTo>
                  <a:pt x="35458" y="270903"/>
                </a:lnTo>
                <a:lnTo>
                  <a:pt x="29273" y="271272"/>
                </a:lnTo>
                <a:lnTo>
                  <a:pt x="33235" y="271272"/>
                </a:lnTo>
                <a:lnTo>
                  <a:pt x="17792" y="271526"/>
                </a:lnTo>
                <a:lnTo>
                  <a:pt x="4572" y="271526"/>
                </a:lnTo>
                <a:lnTo>
                  <a:pt x="4572" y="273075"/>
                </a:lnTo>
                <a:lnTo>
                  <a:pt x="1524" y="276123"/>
                </a:lnTo>
                <a:lnTo>
                  <a:pt x="1524" y="280695"/>
                </a:lnTo>
                <a:lnTo>
                  <a:pt x="0" y="282219"/>
                </a:lnTo>
                <a:lnTo>
                  <a:pt x="0" y="285267"/>
                </a:lnTo>
                <a:lnTo>
                  <a:pt x="1524" y="286791"/>
                </a:lnTo>
                <a:lnTo>
                  <a:pt x="240880" y="286791"/>
                </a:lnTo>
                <a:lnTo>
                  <a:pt x="240880" y="285267"/>
                </a:lnTo>
                <a:lnTo>
                  <a:pt x="285178" y="183070"/>
                </a:lnTo>
                <a:lnTo>
                  <a:pt x="285178" y="180022"/>
                </a:lnTo>
                <a:lnTo>
                  <a:pt x="282130" y="176974"/>
                </a:lnTo>
                <a:lnTo>
                  <a:pt x="274510" y="176974"/>
                </a:lnTo>
                <a:lnTo>
                  <a:pt x="272986" y="178498"/>
                </a:lnTo>
                <a:lnTo>
                  <a:pt x="272986" y="180022"/>
                </a:lnTo>
                <a:lnTo>
                  <a:pt x="267284" y="194017"/>
                </a:lnTo>
                <a:lnTo>
                  <a:pt x="246722" y="233451"/>
                </a:lnTo>
                <a:lnTo>
                  <a:pt x="215353" y="261213"/>
                </a:lnTo>
                <a:lnTo>
                  <a:pt x="176682" y="270408"/>
                </a:lnTo>
                <a:lnTo>
                  <a:pt x="150634" y="271526"/>
                </a:lnTo>
                <a:lnTo>
                  <a:pt x="83820" y="271526"/>
                </a:lnTo>
                <a:lnTo>
                  <a:pt x="83820" y="266979"/>
                </a:lnTo>
                <a:lnTo>
                  <a:pt x="85344" y="263931"/>
                </a:lnTo>
                <a:lnTo>
                  <a:pt x="86868" y="259270"/>
                </a:lnTo>
                <a:lnTo>
                  <a:pt x="114300" y="146392"/>
                </a:lnTo>
                <a:lnTo>
                  <a:pt x="157124" y="146392"/>
                </a:lnTo>
                <a:lnTo>
                  <a:pt x="166204" y="146773"/>
                </a:lnTo>
                <a:lnTo>
                  <a:pt x="173024" y="147675"/>
                </a:lnTo>
                <a:lnTo>
                  <a:pt x="178396" y="149440"/>
                </a:lnTo>
                <a:lnTo>
                  <a:pt x="186016" y="150964"/>
                </a:lnTo>
                <a:lnTo>
                  <a:pt x="190588" y="155536"/>
                </a:lnTo>
                <a:lnTo>
                  <a:pt x="190588" y="169354"/>
                </a:lnTo>
                <a:lnTo>
                  <a:pt x="189064" y="178498"/>
                </a:lnTo>
                <a:lnTo>
                  <a:pt x="186016" y="189166"/>
                </a:lnTo>
                <a:lnTo>
                  <a:pt x="186016" y="192214"/>
                </a:lnTo>
                <a:lnTo>
                  <a:pt x="187540" y="195262"/>
                </a:lnTo>
                <a:lnTo>
                  <a:pt x="196684" y="195262"/>
                </a:lnTo>
                <a:lnTo>
                  <a:pt x="198208" y="193738"/>
                </a:lnTo>
                <a:lnTo>
                  <a:pt x="198208" y="190690"/>
                </a:lnTo>
                <a:lnTo>
                  <a:pt x="209283" y="146392"/>
                </a:lnTo>
                <a:lnTo>
                  <a:pt x="213080" y="131152"/>
                </a:lnTo>
                <a:lnTo>
                  <a:pt x="213144" y="130886"/>
                </a:lnTo>
                <a:lnTo>
                  <a:pt x="224116" y="86956"/>
                </a:lnTo>
                <a:lnTo>
                  <a:pt x="224116" y="83908"/>
                </a:lnTo>
                <a:lnTo>
                  <a:pt x="222592" y="82384"/>
                </a:lnTo>
                <a:lnTo>
                  <a:pt x="213448" y="82384"/>
                </a:lnTo>
                <a:lnTo>
                  <a:pt x="211924" y="83908"/>
                </a:lnTo>
                <a:lnTo>
                  <a:pt x="211924" y="85432"/>
                </a:lnTo>
                <a:lnTo>
                  <a:pt x="209384" y="95123"/>
                </a:lnTo>
                <a:lnTo>
                  <a:pt x="206400" y="103530"/>
                </a:lnTo>
                <a:lnTo>
                  <a:pt x="203149" y="110502"/>
                </a:lnTo>
                <a:lnTo>
                  <a:pt x="199732" y="115912"/>
                </a:lnTo>
                <a:lnTo>
                  <a:pt x="196684" y="122008"/>
                </a:lnTo>
                <a:lnTo>
                  <a:pt x="150964" y="131152"/>
                </a:lnTo>
                <a:lnTo>
                  <a:pt x="118872" y="131152"/>
                </a:lnTo>
                <a:lnTo>
                  <a:pt x="118935" y="130886"/>
                </a:lnTo>
                <a:lnTo>
                  <a:pt x="143344" y="28956"/>
                </a:lnTo>
                <a:lnTo>
                  <a:pt x="146392" y="22860"/>
                </a:lnTo>
                <a:lnTo>
                  <a:pt x="147916" y="18288"/>
                </a:lnTo>
                <a:lnTo>
                  <a:pt x="150964" y="16764"/>
                </a:lnTo>
                <a:lnTo>
                  <a:pt x="152488" y="15240"/>
                </a:lnTo>
                <a:lnTo>
                  <a:pt x="221132" y="15240"/>
                </a:lnTo>
                <a:lnTo>
                  <a:pt x="230403" y="15430"/>
                </a:lnTo>
                <a:lnTo>
                  <a:pt x="237667" y="15875"/>
                </a:lnTo>
                <a:lnTo>
                  <a:pt x="243928" y="16764"/>
                </a:lnTo>
                <a:lnTo>
                  <a:pt x="251548" y="16764"/>
                </a:lnTo>
                <a:lnTo>
                  <a:pt x="282600" y="40170"/>
                </a:lnTo>
                <a:lnTo>
                  <a:pt x="285178" y="60960"/>
                </a:lnTo>
                <a:lnTo>
                  <a:pt x="285153" y="66370"/>
                </a:lnTo>
                <a:lnTo>
                  <a:pt x="284988" y="73380"/>
                </a:lnTo>
                <a:lnTo>
                  <a:pt x="284530" y="81826"/>
                </a:lnTo>
                <a:lnTo>
                  <a:pt x="284480" y="82384"/>
                </a:lnTo>
                <a:lnTo>
                  <a:pt x="283654" y="91528"/>
                </a:lnTo>
                <a:lnTo>
                  <a:pt x="283654" y="94576"/>
                </a:lnTo>
                <a:lnTo>
                  <a:pt x="285178" y="96100"/>
                </a:lnTo>
                <a:lnTo>
                  <a:pt x="292798" y="96100"/>
                </a:lnTo>
                <a:lnTo>
                  <a:pt x="295846" y="93052"/>
                </a:lnTo>
                <a:lnTo>
                  <a:pt x="304990" y="6096"/>
                </a:lnTo>
                <a:lnTo>
                  <a:pt x="304990" y="3048"/>
                </a:lnTo>
                <a:close/>
              </a:path>
              <a:path w="369570" h="288925">
                <a:moveTo>
                  <a:pt x="368998" y="254698"/>
                </a:moveTo>
                <a:lnTo>
                  <a:pt x="367474" y="248602"/>
                </a:lnTo>
                <a:lnTo>
                  <a:pt x="361378" y="242506"/>
                </a:lnTo>
                <a:lnTo>
                  <a:pt x="355282" y="240982"/>
                </a:lnTo>
                <a:lnTo>
                  <a:pt x="338518" y="240982"/>
                </a:lnTo>
                <a:lnTo>
                  <a:pt x="333946" y="242506"/>
                </a:lnTo>
                <a:lnTo>
                  <a:pt x="329374" y="245554"/>
                </a:lnTo>
                <a:lnTo>
                  <a:pt x="326326" y="248602"/>
                </a:lnTo>
                <a:lnTo>
                  <a:pt x="324802" y="256222"/>
                </a:lnTo>
                <a:lnTo>
                  <a:pt x="324802" y="274599"/>
                </a:lnTo>
                <a:lnTo>
                  <a:pt x="326326" y="280695"/>
                </a:lnTo>
                <a:lnTo>
                  <a:pt x="332422" y="286791"/>
                </a:lnTo>
                <a:lnTo>
                  <a:pt x="338518" y="288315"/>
                </a:lnTo>
                <a:lnTo>
                  <a:pt x="355282" y="288315"/>
                </a:lnTo>
                <a:lnTo>
                  <a:pt x="361378" y="286791"/>
                </a:lnTo>
                <a:lnTo>
                  <a:pt x="367474" y="280695"/>
                </a:lnTo>
                <a:lnTo>
                  <a:pt x="368998" y="274599"/>
                </a:lnTo>
                <a:lnTo>
                  <a:pt x="368998" y="265455"/>
                </a:lnTo>
                <a:lnTo>
                  <a:pt x="368998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1758" y="6428232"/>
            <a:ext cx="229235" cy="268605"/>
          </a:xfrm>
          <a:custGeom>
            <a:avLst/>
            <a:gdLst/>
            <a:ahLst/>
            <a:cxnLst/>
            <a:rect l="l" t="t" r="r" b="b"/>
            <a:pathLst>
              <a:path w="229234" h="268604">
                <a:moveTo>
                  <a:pt x="128111" y="1524"/>
                </a:moveTo>
                <a:lnTo>
                  <a:pt x="100679" y="1524"/>
                </a:lnTo>
                <a:lnTo>
                  <a:pt x="103727" y="0"/>
                </a:lnTo>
                <a:lnTo>
                  <a:pt x="125063" y="0"/>
                </a:lnTo>
                <a:lnTo>
                  <a:pt x="128111" y="1524"/>
                </a:lnTo>
                <a:close/>
              </a:path>
              <a:path w="229234" h="268604">
                <a:moveTo>
                  <a:pt x="30575" y="266890"/>
                </a:moveTo>
                <a:lnTo>
                  <a:pt x="3048" y="266890"/>
                </a:lnTo>
                <a:lnTo>
                  <a:pt x="1524" y="265366"/>
                </a:lnTo>
                <a:lnTo>
                  <a:pt x="1524" y="263842"/>
                </a:lnTo>
                <a:lnTo>
                  <a:pt x="0" y="262318"/>
                </a:lnTo>
                <a:lnTo>
                  <a:pt x="0" y="259270"/>
                </a:lnTo>
                <a:lnTo>
                  <a:pt x="1524" y="257746"/>
                </a:lnTo>
                <a:lnTo>
                  <a:pt x="3048" y="254698"/>
                </a:lnTo>
                <a:lnTo>
                  <a:pt x="91535" y="7619"/>
                </a:lnTo>
                <a:lnTo>
                  <a:pt x="91535" y="6096"/>
                </a:lnTo>
                <a:lnTo>
                  <a:pt x="94583" y="3048"/>
                </a:lnTo>
                <a:lnTo>
                  <a:pt x="96107" y="3048"/>
                </a:lnTo>
                <a:lnTo>
                  <a:pt x="97631" y="1524"/>
                </a:lnTo>
                <a:lnTo>
                  <a:pt x="131159" y="1524"/>
                </a:lnTo>
                <a:lnTo>
                  <a:pt x="134207" y="3048"/>
                </a:lnTo>
                <a:lnTo>
                  <a:pt x="135731" y="4572"/>
                </a:lnTo>
                <a:lnTo>
                  <a:pt x="137255" y="4572"/>
                </a:lnTo>
                <a:lnTo>
                  <a:pt x="137255" y="6096"/>
                </a:lnTo>
                <a:lnTo>
                  <a:pt x="138779" y="7619"/>
                </a:lnTo>
                <a:lnTo>
                  <a:pt x="149149" y="36576"/>
                </a:lnTo>
                <a:lnTo>
                  <a:pt x="112871" y="36576"/>
                </a:lnTo>
                <a:lnTo>
                  <a:pt x="67151" y="169259"/>
                </a:lnTo>
                <a:lnTo>
                  <a:pt x="196667" y="169259"/>
                </a:lnTo>
                <a:lnTo>
                  <a:pt x="206526" y="196786"/>
                </a:lnTo>
                <a:lnTo>
                  <a:pt x="58007" y="196786"/>
                </a:lnTo>
                <a:lnTo>
                  <a:pt x="36671" y="260794"/>
                </a:lnTo>
                <a:lnTo>
                  <a:pt x="36671" y="262318"/>
                </a:lnTo>
                <a:lnTo>
                  <a:pt x="35147" y="262318"/>
                </a:lnTo>
                <a:lnTo>
                  <a:pt x="35147" y="263842"/>
                </a:lnTo>
                <a:lnTo>
                  <a:pt x="33623" y="265366"/>
                </a:lnTo>
                <a:lnTo>
                  <a:pt x="32099" y="265366"/>
                </a:lnTo>
                <a:lnTo>
                  <a:pt x="30575" y="266890"/>
                </a:lnTo>
                <a:close/>
              </a:path>
              <a:path w="229234" h="268604">
                <a:moveTo>
                  <a:pt x="196667" y="169259"/>
                </a:moveTo>
                <a:lnTo>
                  <a:pt x="158686" y="169259"/>
                </a:lnTo>
                <a:lnTo>
                  <a:pt x="112871" y="36576"/>
                </a:lnTo>
                <a:lnTo>
                  <a:pt x="149149" y="36576"/>
                </a:lnTo>
                <a:lnTo>
                  <a:pt x="196667" y="169259"/>
                </a:lnTo>
                <a:close/>
              </a:path>
              <a:path w="229234" h="268604">
                <a:moveTo>
                  <a:pt x="225742" y="266890"/>
                </a:moveTo>
                <a:lnTo>
                  <a:pt x="195262" y="266890"/>
                </a:lnTo>
                <a:lnTo>
                  <a:pt x="195262" y="265366"/>
                </a:lnTo>
                <a:lnTo>
                  <a:pt x="193738" y="265366"/>
                </a:lnTo>
                <a:lnTo>
                  <a:pt x="192214" y="263842"/>
                </a:lnTo>
                <a:lnTo>
                  <a:pt x="192214" y="262318"/>
                </a:lnTo>
                <a:lnTo>
                  <a:pt x="190690" y="260794"/>
                </a:lnTo>
                <a:lnTo>
                  <a:pt x="167830" y="196786"/>
                </a:lnTo>
                <a:lnTo>
                  <a:pt x="206526" y="196786"/>
                </a:lnTo>
                <a:lnTo>
                  <a:pt x="227266" y="254698"/>
                </a:lnTo>
                <a:lnTo>
                  <a:pt x="228790" y="257746"/>
                </a:lnTo>
                <a:lnTo>
                  <a:pt x="228790" y="263842"/>
                </a:lnTo>
                <a:lnTo>
                  <a:pt x="225742" y="266890"/>
                </a:lnTo>
                <a:close/>
              </a:path>
              <a:path w="229234" h="268604">
                <a:moveTo>
                  <a:pt x="24479" y="268414"/>
                </a:moveTo>
                <a:lnTo>
                  <a:pt x="10668" y="268414"/>
                </a:lnTo>
                <a:lnTo>
                  <a:pt x="7620" y="266890"/>
                </a:lnTo>
                <a:lnTo>
                  <a:pt x="26003" y="266890"/>
                </a:lnTo>
                <a:lnTo>
                  <a:pt x="24479" y="268414"/>
                </a:lnTo>
                <a:close/>
              </a:path>
              <a:path w="229234" h="268604">
                <a:moveTo>
                  <a:pt x="219646" y="268414"/>
                </a:moveTo>
                <a:lnTo>
                  <a:pt x="204406" y="268414"/>
                </a:lnTo>
                <a:lnTo>
                  <a:pt x="201358" y="266890"/>
                </a:lnTo>
                <a:lnTo>
                  <a:pt x="221170" y="266890"/>
                </a:lnTo>
                <a:lnTo>
                  <a:pt x="219646" y="268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object 11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53419" y="6408419"/>
            <a:ext cx="2080164" cy="28984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689222" y="6409944"/>
            <a:ext cx="1343596" cy="359949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145690" y="6449567"/>
            <a:ext cx="120396" cy="248697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490305" y="6496811"/>
            <a:ext cx="131159" cy="201404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292090" y="6496811"/>
            <a:ext cx="150971" cy="201404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5670327" y="6409944"/>
            <a:ext cx="151130" cy="287020"/>
          </a:xfrm>
          <a:custGeom>
            <a:avLst/>
            <a:gdLst/>
            <a:ahLst/>
            <a:cxnLst/>
            <a:rect l="l" t="t" r="r" b="b"/>
            <a:pathLst>
              <a:path w="151129" h="287020">
                <a:moveTo>
                  <a:pt x="30480" y="285178"/>
                </a:moveTo>
                <a:lnTo>
                  <a:pt x="3048" y="285178"/>
                </a:lnTo>
                <a:lnTo>
                  <a:pt x="0" y="282130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3528" y="4571"/>
                </a:lnTo>
                <a:lnTo>
                  <a:pt x="33528" y="172307"/>
                </a:lnTo>
                <a:lnTo>
                  <a:pt x="71628" y="172307"/>
                </a:lnTo>
                <a:lnTo>
                  <a:pt x="75129" y="176879"/>
                </a:lnTo>
                <a:lnTo>
                  <a:pt x="33528" y="176879"/>
                </a:lnTo>
                <a:lnTo>
                  <a:pt x="33528" y="282130"/>
                </a:lnTo>
                <a:lnTo>
                  <a:pt x="32004" y="282130"/>
                </a:lnTo>
                <a:lnTo>
                  <a:pt x="32004" y="283654"/>
                </a:lnTo>
                <a:lnTo>
                  <a:pt x="30480" y="283654"/>
                </a:lnTo>
                <a:lnTo>
                  <a:pt x="30480" y="285178"/>
                </a:lnTo>
                <a:close/>
              </a:path>
              <a:path w="151129" h="287020">
                <a:moveTo>
                  <a:pt x="131064" y="89915"/>
                </a:moveTo>
                <a:lnTo>
                  <a:pt x="118872" y="89915"/>
                </a:lnTo>
                <a:lnTo>
                  <a:pt x="121920" y="88391"/>
                </a:lnTo>
                <a:lnTo>
                  <a:pt x="128016" y="88391"/>
                </a:lnTo>
                <a:lnTo>
                  <a:pt x="131064" y="89915"/>
                </a:lnTo>
                <a:close/>
              </a:path>
              <a:path w="151129" h="287020">
                <a:moveTo>
                  <a:pt x="71628" y="172307"/>
                </a:moveTo>
                <a:lnTo>
                  <a:pt x="33528" y="172307"/>
                </a:lnTo>
                <a:lnTo>
                  <a:pt x="103632" y="96107"/>
                </a:lnTo>
                <a:lnTo>
                  <a:pt x="103632" y="94583"/>
                </a:lnTo>
                <a:lnTo>
                  <a:pt x="105156" y="94583"/>
                </a:lnTo>
                <a:lnTo>
                  <a:pt x="106680" y="93059"/>
                </a:lnTo>
                <a:lnTo>
                  <a:pt x="108204" y="91439"/>
                </a:lnTo>
                <a:lnTo>
                  <a:pt x="109728" y="91439"/>
                </a:lnTo>
                <a:lnTo>
                  <a:pt x="111252" y="89915"/>
                </a:lnTo>
                <a:lnTo>
                  <a:pt x="140303" y="89915"/>
                </a:lnTo>
                <a:lnTo>
                  <a:pt x="141827" y="91439"/>
                </a:lnTo>
                <a:lnTo>
                  <a:pt x="143351" y="93059"/>
                </a:lnTo>
                <a:lnTo>
                  <a:pt x="143351" y="99155"/>
                </a:lnTo>
                <a:lnTo>
                  <a:pt x="141827" y="100679"/>
                </a:lnTo>
                <a:lnTo>
                  <a:pt x="141827" y="102203"/>
                </a:lnTo>
                <a:lnTo>
                  <a:pt x="140303" y="103727"/>
                </a:lnTo>
                <a:lnTo>
                  <a:pt x="137255" y="105251"/>
                </a:lnTo>
                <a:lnTo>
                  <a:pt x="71628" y="172307"/>
                </a:lnTo>
                <a:close/>
              </a:path>
              <a:path w="151129" h="287020">
                <a:moveTo>
                  <a:pt x="150971" y="282130"/>
                </a:moveTo>
                <a:lnTo>
                  <a:pt x="112776" y="282130"/>
                </a:lnTo>
                <a:lnTo>
                  <a:pt x="112776" y="280606"/>
                </a:lnTo>
                <a:lnTo>
                  <a:pt x="111252" y="279082"/>
                </a:lnTo>
                <a:lnTo>
                  <a:pt x="33528" y="176879"/>
                </a:lnTo>
                <a:lnTo>
                  <a:pt x="75129" y="176879"/>
                </a:lnTo>
                <a:lnTo>
                  <a:pt x="146399" y="269938"/>
                </a:lnTo>
                <a:lnTo>
                  <a:pt x="147923" y="272986"/>
                </a:lnTo>
                <a:lnTo>
                  <a:pt x="149447" y="274510"/>
                </a:lnTo>
                <a:lnTo>
                  <a:pt x="149447" y="276034"/>
                </a:lnTo>
                <a:lnTo>
                  <a:pt x="150971" y="277558"/>
                </a:lnTo>
                <a:lnTo>
                  <a:pt x="150971" y="282130"/>
                </a:lnTo>
                <a:close/>
              </a:path>
              <a:path w="151129" h="287020">
                <a:moveTo>
                  <a:pt x="147923" y="285178"/>
                </a:moveTo>
                <a:lnTo>
                  <a:pt x="117348" y="285178"/>
                </a:lnTo>
                <a:lnTo>
                  <a:pt x="115824" y="283654"/>
                </a:lnTo>
                <a:lnTo>
                  <a:pt x="114300" y="283654"/>
                </a:lnTo>
                <a:lnTo>
                  <a:pt x="114300" y="282130"/>
                </a:lnTo>
                <a:lnTo>
                  <a:pt x="149447" y="282130"/>
                </a:lnTo>
                <a:lnTo>
                  <a:pt x="149447" y="283654"/>
                </a:lnTo>
                <a:lnTo>
                  <a:pt x="147923" y="285178"/>
                </a:lnTo>
                <a:close/>
              </a:path>
              <a:path w="151129" h="287020">
                <a:moveTo>
                  <a:pt x="22860" y="286702"/>
                </a:moveTo>
                <a:lnTo>
                  <a:pt x="10668" y="286702"/>
                </a:lnTo>
                <a:lnTo>
                  <a:pt x="7620" y="285178"/>
                </a:lnTo>
                <a:lnTo>
                  <a:pt x="24384" y="285178"/>
                </a:lnTo>
                <a:lnTo>
                  <a:pt x="22860" y="286702"/>
                </a:lnTo>
                <a:close/>
              </a:path>
              <a:path w="151129" h="287020">
                <a:moveTo>
                  <a:pt x="140303" y="286702"/>
                </a:moveTo>
                <a:lnTo>
                  <a:pt x="126492" y="286702"/>
                </a:lnTo>
                <a:lnTo>
                  <a:pt x="123444" y="285178"/>
                </a:lnTo>
                <a:lnTo>
                  <a:pt x="141827" y="285178"/>
                </a:lnTo>
                <a:lnTo>
                  <a:pt x="140303" y="28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5950934" y="6423660"/>
            <a:ext cx="215265" cy="274955"/>
            <a:chOff x="5950934" y="6423660"/>
            <a:chExt cx="215265" cy="274955"/>
          </a:xfrm>
        </p:grpSpPr>
        <p:sp>
          <p:nvSpPr>
            <p:cNvPr id="123" name="object 123"/>
            <p:cNvSpPr/>
            <p:nvPr/>
          </p:nvSpPr>
          <p:spPr>
            <a:xfrm>
              <a:off x="5950934" y="6423660"/>
              <a:ext cx="41275" cy="273050"/>
            </a:xfrm>
            <a:custGeom>
              <a:avLst/>
              <a:gdLst/>
              <a:ahLst/>
              <a:cxnLst/>
              <a:rect l="l" t="t" r="r" b="b"/>
              <a:pathLst>
                <a:path w="41275" h="273050">
                  <a:moveTo>
                    <a:pt x="27432" y="76200"/>
                  </a:moveTo>
                  <a:lnTo>
                    <a:pt x="15240" y="76200"/>
                  </a:lnTo>
                  <a:lnTo>
                    <a:pt x="16764" y="74676"/>
                  </a:lnTo>
                  <a:lnTo>
                    <a:pt x="24384" y="74676"/>
                  </a:lnTo>
                  <a:lnTo>
                    <a:pt x="27432" y="76200"/>
                  </a:lnTo>
                  <a:close/>
                </a:path>
                <a:path w="41275" h="273050">
                  <a:moveTo>
                    <a:pt x="33528" y="77724"/>
                  </a:moveTo>
                  <a:lnTo>
                    <a:pt x="7620" y="77724"/>
                  </a:lnTo>
                  <a:lnTo>
                    <a:pt x="9144" y="76200"/>
                  </a:lnTo>
                  <a:lnTo>
                    <a:pt x="33528" y="76200"/>
                  </a:lnTo>
                  <a:lnTo>
                    <a:pt x="33528" y="77724"/>
                  </a:lnTo>
                  <a:close/>
                </a:path>
                <a:path w="41275" h="273050">
                  <a:moveTo>
                    <a:pt x="36576" y="269938"/>
                  </a:moveTo>
                  <a:lnTo>
                    <a:pt x="4572" y="269938"/>
                  </a:lnTo>
                  <a:lnTo>
                    <a:pt x="4572" y="77724"/>
                  </a:lnTo>
                  <a:lnTo>
                    <a:pt x="36576" y="77724"/>
                  </a:lnTo>
                  <a:lnTo>
                    <a:pt x="36576" y="79343"/>
                  </a:lnTo>
                  <a:lnTo>
                    <a:pt x="38100" y="79343"/>
                  </a:lnTo>
                  <a:lnTo>
                    <a:pt x="38100" y="268414"/>
                  </a:lnTo>
                  <a:lnTo>
                    <a:pt x="36576" y="268414"/>
                  </a:lnTo>
                  <a:lnTo>
                    <a:pt x="36576" y="269938"/>
                  </a:lnTo>
                  <a:close/>
                </a:path>
                <a:path w="41275" h="273050">
                  <a:moveTo>
                    <a:pt x="33528" y="271462"/>
                  </a:moveTo>
                  <a:lnTo>
                    <a:pt x="7620" y="271462"/>
                  </a:lnTo>
                  <a:lnTo>
                    <a:pt x="6096" y="269938"/>
                  </a:lnTo>
                  <a:lnTo>
                    <a:pt x="35052" y="269938"/>
                  </a:lnTo>
                  <a:lnTo>
                    <a:pt x="33528" y="271462"/>
                  </a:lnTo>
                  <a:close/>
                </a:path>
                <a:path w="41275" h="273050">
                  <a:moveTo>
                    <a:pt x="27432" y="272986"/>
                  </a:moveTo>
                  <a:lnTo>
                    <a:pt x="15240" y="272986"/>
                  </a:lnTo>
                  <a:lnTo>
                    <a:pt x="12192" y="271462"/>
                  </a:lnTo>
                  <a:lnTo>
                    <a:pt x="28956" y="271462"/>
                  </a:lnTo>
                  <a:lnTo>
                    <a:pt x="27432" y="272986"/>
                  </a:lnTo>
                  <a:close/>
                </a:path>
                <a:path w="41275" h="273050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4572" y="35052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3048"/>
                  </a:lnTo>
                  <a:lnTo>
                    <a:pt x="39624" y="6096"/>
                  </a:lnTo>
                  <a:lnTo>
                    <a:pt x="41148" y="12192"/>
                  </a:lnTo>
                  <a:lnTo>
                    <a:pt x="41148" y="27432"/>
                  </a:lnTo>
                  <a:lnTo>
                    <a:pt x="39624" y="33528"/>
                  </a:lnTo>
                  <a:lnTo>
                    <a:pt x="36576" y="35052"/>
                  </a:lnTo>
                  <a:lnTo>
                    <a:pt x="33528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36278" y="6496812"/>
              <a:ext cx="129635" cy="201404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6289452" y="6423660"/>
            <a:ext cx="655955" cy="346710"/>
            <a:chOff x="6289452" y="6423660"/>
            <a:chExt cx="655955" cy="346710"/>
          </a:xfrm>
        </p:grpSpPr>
        <p:sp>
          <p:nvSpPr>
            <p:cNvPr id="126" name="object 126"/>
            <p:cNvSpPr/>
            <p:nvPr/>
          </p:nvSpPr>
          <p:spPr>
            <a:xfrm>
              <a:off x="6289446" y="6423672"/>
              <a:ext cx="255270" cy="346710"/>
            </a:xfrm>
            <a:custGeom>
              <a:avLst/>
              <a:gdLst/>
              <a:ahLst/>
              <a:cxnLst/>
              <a:rect l="l" t="t" r="r" b="b"/>
              <a:pathLst>
                <a:path w="255270" h="346709">
                  <a:moveTo>
                    <a:pt x="173824" y="82384"/>
                  </a:moveTo>
                  <a:lnTo>
                    <a:pt x="172300" y="79336"/>
                  </a:lnTo>
                  <a:lnTo>
                    <a:pt x="170776" y="77711"/>
                  </a:lnTo>
                  <a:lnTo>
                    <a:pt x="169252" y="76187"/>
                  </a:lnTo>
                  <a:lnTo>
                    <a:pt x="122008" y="76187"/>
                  </a:lnTo>
                  <a:lnTo>
                    <a:pt x="122008" y="138772"/>
                  </a:lnTo>
                  <a:lnTo>
                    <a:pt x="122008" y="143344"/>
                  </a:lnTo>
                  <a:lnTo>
                    <a:pt x="99148" y="175348"/>
                  </a:lnTo>
                  <a:lnTo>
                    <a:pt x="94576" y="178485"/>
                  </a:lnTo>
                  <a:lnTo>
                    <a:pt x="82384" y="178485"/>
                  </a:lnTo>
                  <a:lnTo>
                    <a:pt x="73583" y="177901"/>
                  </a:lnTo>
                  <a:lnTo>
                    <a:pt x="43268" y="148894"/>
                  </a:lnTo>
                  <a:lnTo>
                    <a:pt x="42672" y="140296"/>
                  </a:lnTo>
                  <a:lnTo>
                    <a:pt x="42672" y="134200"/>
                  </a:lnTo>
                  <a:lnTo>
                    <a:pt x="44196" y="129628"/>
                  </a:lnTo>
                  <a:lnTo>
                    <a:pt x="45720" y="123532"/>
                  </a:lnTo>
                  <a:lnTo>
                    <a:pt x="47244" y="118960"/>
                  </a:lnTo>
                  <a:lnTo>
                    <a:pt x="48856" y="114388"/>
                  </a:lnTo>
                  <a:lnTo>
                    <a:pt x="51904" y="111340"/>
                  </a:lnTo>
                  <a:lnTo>
                    <a:pt x="54952" y="106768"/>
                  </a:lnTo>
                  <a:lnTo>
                    <a:pt x="59524" y="103720"/>
                  </a:lnTo>
                  <a:lnTo>
                    <a:pt x="64096" y="102196"/>
                  </a:lnTo>
                  <a:lnTo>
                    <a:pt x="68668" y="99148"/>
                  </a:lnTo>
                  <a:lnTo>
                    <a:pt x="80860" y="99148"/>
                  </a:lnTo>
                  <a:lnTo>
                    <a:pt x="90347" y="99745"/>
                  </a:lnTo>
                  <a:lnTo>
                    <a:pt x="121208" y="129959"/>
                  </a:lnTo>
                  <a:lnTo>
                    <a:pt x="122008" y="138772"/>
                  </a:lnTo>
                  <a:lnTo>
                    <a:pt x="122008" y="76187"/>
                  </a:lnTo>
                  <a:lnTo>
                    <a:pt x="111340" y="76187"/>
                  </a:lnTo>
                  <a:lnTo>
                    <a:pt x="106768" y="74663"/>
                  </a:lnTo>
                  <a:lnTo>
                    <a:pt x="102196" y="74663"/>
                  </a:lnTo>
                  <a:lnTo>
                    <a:pt x="97624" y="73139"/>
                  </a:lnTo>
                  <a:lnTo>
                    <a:pt x="82384" y="73139"/>
                  </a:lnTo>
                  <a:lnTo>
                    <a:pt x="40779" y="83515"/>
                  </a:lnTo>
                  <a:lnTo>
                    <a:pt x="30480" y="91528"/>
                  </a:lnTo>
                  <a:lnTo>
                    <a:pt x="24384" y="96100"/>
                  </a:lnTo>
                  <a:lnTo>
                    <a:pt x="19812" y="103720"/>
                  </a:lnTo>
                  <a:lnTo>
                    <a:pt x="16764" y="111340"/>
                  </a:lnTo>
                  <a:lnTo>
                    <a:pt x="13881" y="118224"/>
                  </a:lnTo>
                  <a:lnTo>
                    <a:pt x="12001" y="125247"/>
                  </a:lnTo>
                  <a:lnTo>
                    <a:pt x="10972" y="132562"/>
                  </a:lnTo>
                  <a:lnTo>
                    <a:pt x="10909" y="134200"/>
                  </a:lnTo>
                  <a:lnTo>
                    <a:pt x="10731" y="138772"/>
                  </a:lnTo>
                  <a:lnTo>
                    <a:pt x="24384" y="180009"/>
                  </a:lnTo>
                  <a:lnTo>
                    <a:pt x="19812" y="186105"/>
                  </a:lnTo>
                  <a:lnTo>
                    <a:pt x="15240" y="190677"/>
                  </a:lnTo>
                  <a:lnTo>
                    <a:pt x="12192" y="198297"/>
                  </a:lnTo>
                  <a:lnTo>
                    <a:pt x="7620" y="204393"/>
                  </a:lnTo>
                  <a:lnTo>
                    <a:pt x="6096" y="212013"/>
                  </a:lnTo>
                  <a:lnTo>
                    <a:pt x="6096" y="225729"/>
                  </a:lnTo>
                  <a:lnTo>
                    <a:pt x="25908" y="250113"/>
                  </a:lnTo>
                  <a:lnTo>
                    <a:pt x="21336" y="253161"/>
                  </a:lnTo>
                  <a:lnTo>
                    <a:pt x="18288" y="256209"/>
                  </a:lnTo>
                  <a:lnTo>
                    <a:pt x="15240" y="260781"/>
                  </a:lnTo>
                  <a:lnTo>
                    <a:pt x="10769" y="263766"/>
                  </a:lnTo>
                  <a:lnTo>
                    <a:pt x="9144" y="266877"/>
                  </a:lnTo>
                  <a:lnTo>
                    <a:pt x="6096" y="271449"/>
                  </a:lnTo>
                  <a:lnTo>
                    <a:pt x="4572" y="274599"/>
                  </a:lnTo>
                  <a:lnTo>
                    <a:pt x="0" y="288315"/>
                  </a:lnTo>
                  <a:lnTo>
                    <a:pt x="0" y="303555"/>
                  </a:lnTo>
                  <a:lnTo>
                    <a:pt x="30099" y="337654"/>
                  </a:lnTo>
                  <a:lnTo>
                    <a:pt x="44196" y="341655"/>
                  </a:lnTo>
                  <a:lnTo>
                    <a:pt x="52565" y="343649"/>
                  </a:lnTo>
                  <a:lnTo>
                    <a:pt x="61620" y="345084"/>
                  </a:lnTo>
                  <a:lnTo>
                    <a:pt x="71513" y="345935"/>
                  </a:lnTo>
                  <a:lnTo>
                    <a:pt x="82384" y="346227"/>
                  </a:lnTo>
                  <a:lnTo>
                    <a:pt x="93510" y="345935"/>
                  </a:lnTo>
                  <a:lnTo>
                    <a:pt x="138201" y="334797"/>
                  </a:lnTo>
                  <a:lnTo>
                    <a:pt x="166204" y="306603"/>
                  </a:lnTo>
                  <a:lnTo>
                    <a:pt x="170776" y="298983"/>
                  </a:lnTo>
                  <a:lnTo>
                    <a:pt x="172300" y="291363"/>
                  </a:lnTo>
                  <a:lnTo>
                    <a:pt x="172300" y="274599"/>
                  </a:lnTo>
                  <a:lnTo>
                    <a:pt x="170776" y="268401"/>
                  </a:lnTo>
                  <a:lnTo>
                    <a:pt x="165442" y="257733"/>
                  </a:lnTo>
                  <a:lnTo>
                    <a:pt x="164680" y="256209"/>
                  </a:lnTo>
                  <a:lnTo>
                    <a:pt x="160108" y="250113"/>
                  </a:lnTo>
                  <a:lnTo>
                    <a:pt x="154012" y="247065"/>
                  </a:lnTo>
                  <a:lnTo>
                    <a:pt x="147916" y="242493"/>
                  </a:lnTo>
                  <a:lnTo>
                    <a:pt x="141820" y="239445"/>
                  </a:lnTo>
                  <a:lnTo>
                    <a:pt x="138772" y="238226"/>
                  </a:lnTo>
                  <a:lnTo>
                    <a:pt x="138772" y="277647"/>
                  </a:lnTo>
                  <a:lnTo>
                    <a:pt x="138772" y="289839"/>
                  </a:lnTo>
                  <a:lnTo>
                    <a:pt x="137248" y="294411"/>
                  </a:lnTo>
                  <a:lnTo>
                    <a:pt x="135724" y="297459"/>
                  </a:lnTo>
                  <a:lnTo>
                    <a:pt x="134200" y="302031"/>
                  </a:lnTo>
                  <a:lnTo>
                    <a:pt x="98005" y="319366"/>
                  </a:lnTo>
                  <a:lnTo>
                    <a:pt x="83908" y="320319"/>
                  </a:lnTo>
                  <a:lnTo>
                    <a:pt x="72174" y="319773"/>
                  </a:lnTo>
                  <a:lnTo>
                    <a:pt x="33528" y="302031"/>
                  </a:lnTo>
                  <a:lnTo>
                    <a:pt x="33528" y="285267"/>
                  </a:lnTo>
                  <a:lnTo>
                    <a:pt x="35052" y="282219"/>
                  </a:lnTo>
                  <a:lnTo>
                    <a:pt x="35052" y="279171"/>
                  </a:lnTo>
                  <a:lnTo>
                    <a:pt x="36576" y="276123"/>
                  </a:lnTo>
                  <a:lnTo>
                    <a:pt x="38100" y="272973"/>
                  </a:lnTo>
                  <a:lnTo>
                    <a:pt x="47320" y="263766"/>
                  </a:lnTo>
                  <a:lnTo>
                    <a:pt x="50380" y="260781"/>
                  </a:lnTo>
                  <a:lnTo>
                    <a:pt x="54952" y="257733"/>
                  </a:lnTo>
                  <a:lnTo>
                    <a:pt x="102196" y="259257"/>
                  </a:lnTo>
                  <a:lnTo>
                    <a:pt x="109893" y="259816"/>
                  </a:lnTo>
                  <a:lnTo>
                    <a:pt x="116865" y="261353"/>
                  </a:lnTo>
                  <a:lnTo>
                    <a:pt x="122986" y="263766"/>
                  </a:lnTo>
                  <a:lnTo>
                    <a:pt x="128104" y="266877"/>
                  </a:lnTo>
                  <a:lnTo>
                    <a:pt x="135724" y="269925"/>
                  </a:lnTo>
                  <a:lnTo>
                    <a:pt x="138772" y="277647"/>
                  </a:lnTo>
                  <a:lnTo>
                    <a:pt x="138772" y="238226"/>
                  </a:lnTo>
                  <a:lnTo>
                    <a:pt x="134200" y="236397"/>
                  </a:lnTo>
                  <a:lnTo>
                    <a:pt x="118960" y="233349"/>
                  </a:lnTo>
                  <a:lnTo>
                    <a:pt x="109816" y="233349"/>
                  </a:lnTo>
                  <a:lnTo>
                    <a:pt x="61048" y="230301"/>
                  </a:lnTo>
                  <a:lnTo>
                    <a:pt x="53428" y="230301"/>
                  </a:lnTo>
                  <a:lnTo>
                    <a:pt x="47244" y="228777"/>
                  </a:lnTo>
                  <a:lnTo>
                    <a:pt x="38100" y="222681"/>
                  </a:lnTo>
                  <a:lnTo>
                    <a:pt x="36576" y="218109"/>
                  </a:lnTo>
                  <a:lnTo>
                    <a:pt x="36576" y="210489"/>
                  </a:lnTo>
                  <a:lnTo>
                    <a:pt x="38100" y="205917"/>
                  </a:lnTo>
                  <a:lnTo>
                    <a:pt x="42672" y="196773"/>
                  </a:lnTo>
                  <a:lnTo>
                    <a:pt x="45720" y="195249"/>
                  </a:lnTo>
                  <a:lnTo>
                    <a:pt x="48856" y="198297"/>
                  </a:lnTo>
                  <a:lnTo>
                    <a:pt x="53428" y="199821"/>
                  </a:lnTo>
                  <a:lnTo>
                    <a:pt x="61048" y="202869"/>
                  </a:lnTo>
                  <a:lnTo>
                    <a:pt x="67144" y="204393"/>
                  </a:lnTo>
                  <a:lnTo>
                    <a:pt x="82384" y="204393"/>
                  </a:lnTo>
                  <a:lnTo>
                    <a:pt x="123545" y="195249"/>
                  </a:lnTo>
                  <a:lnTo>
                    <a:pt x="141884" y="178485"/>
                  </a:lnTo>
                  <a:lnTo>
                    <a:pt x="142201" y="178066"/>
                  </a:lnTo>
                  <a:lnTo>
                    <a:pt x="142303" y="177901"/>
                  </a:lnTo>
                  <a:lnTo>
                    <a:pt x="145351" y="172554"/>
                  </a:lnTo>
                  <a:lnTo>
                    <a:pt x="147916" y="166204"/>
                  </a:lnTo>
                  <a:lnTo>
                    <a:pt x="150799" y="160197"/>
                  </a:lnTo>
                  <a:lnTo>
                    <a:pt x="152679" y="153631"/>
                  </a:lnTo>
                  <a:lnTo>
                    <a:pt x="153708" y="146481"/>
                  </a:lnTo>
                  <a:lnTo>
                    <a:pt x="153835" y="143344"/>
                  </a:lnTo>
                  <a:lnTo>
                    <a:pt x="153962" y="140296"/>
                  </a:lnTo>
                  <a:lnTo>
                    <a:pt x="153987" y="132562"/>
                  </a:lnTo>
                  <a:lnTo>
                    <a:pt x="149440" y="114388"/>
                  </a:lnTo>
                  <a:lnTo>
                    <a:pt x="144868" y="108292"/>
                  </a:lnTo>
                  <a:lnTo>
                    <a:pt x="140296" y="103720"/>
                  </a:lnTo>
                  <a:lnTo>
                    <a:pt x="169252" y="103720"/>
                  </a:lnTo>
                  <a:lnTo>
                    <a:pt x="173824" y="99148"/>
                  </a:lnTo>
                  <a:lnTo>
                    <a:pt x="173824" y="82384"/>
                  </a:lnTo>
                  <a:close/>
                </a:path>
                <a:path w="255270" h="346709">
                  <a:moveTo>
                    <a:pt x="251650" y="79336"/>
                  </a:moveTo>
                  <a:lnTo>
                    <a:pt x="250126" y="79336"/>
                  </a:lnTo>
                  <a:lnTo>
                    <a:pt x="250126" y="77724"/>
                  </a:lnTo>
                  <a:lnTo>
                    <a:pt x="248602" y="77724"/>
                  </a:lnTo>
                  <a:lnTo>
                    <a:pt x="247078" y="76200"/>
                  </a:lnTo>
                  <a:lnTo>
                    <a:pt x="240982" y="76200"/>
                  </a:lnTo>
                  <a:lnTo>
                    <a:pt x="237934" y="74676"/>
                  </a:lnTo>
                  <a:lnTo>
                    <a:pt x="231838" y="74676"/>
                  </a:lnTo>
                  <a:lnTo>
                    <a:pt x="228790" y="76200"/>
                  </a:lnTo>
                  <a:lnTo>
                    <a:pt x="222694" y="76200"/>
                  </a:lnTo>
                  <a:lnTo>
                    <a:pt x="221170" y="77724"/>
                  </a:lnTo>
                  <a:lnTo>
                    <a:pt x="218122" y="77724"/>
                  </a:lnTo>
                  <a:lnTo>
                    <a:pt x="218122" y="269938"/>
                  </a:lnTo>
                  <a:lnTo>
                    <a:pt x="219646" y="269938"/>
                  </a:lnTo>
                  <a:lnTo>
                    <a:pt x="221170" y="271462"/>
                  </a:lnTo>
                  <a:lnTo>
                    <a:pt x="225742" y="271462"/>
                  </a:lnTo>
                  <a:lnTo>
                    <a:pt x="228790" y="272986"/>
                  </a:lnTo>
                  <a:lnTo>
                    <a:pt x="240982" y="272986"/>
                  </a:lnTo>
                  <a:lnTo>
                    <a:pt x="242506" y="271462"/>
                  </a:lnTo>
                  <a:lnTo>
                    <a:pt x="248602" y="271462"/>
                  </a:lnTo>
                  <a:lnTo>
                    <a:pt x="248602" y="269938"/>
                  </a:lnTo>
                  <a:lnTo>
                    <a:pt x="250126" y="269938"/>
                  </a:lnTo>
                  <a:lnTo>
                    <a:pt x="250126" y="268414"/>
                  </a:lnTo>
                  <a:lnTo>
                    <a:pt x="251650" y="268414"/>
                  </a:lnTo>
                  <a:lnTo>
                    <a:pt x="251650" y="79336"/>
                  </a:lnTo>
                  <a:close/>
                </a:path>
                <a:path w="255270" h="346709">
                  <a:moveTo>
                    <a:pt x="254698" y="12192"/>
                  </a:moveTo>
                  <a:lnTo>
                    <a:pt x="253174" y="6096"/>
                  </a:lnTo>
                  <a:lnTo>
                    <a:pt x="248602" y="1524"/>
                  </a:lnTo>
                  <a:lnTo>
                    <a:pt x="242506" y="0"/>
                  </a:lnTo>
                  <a:lnTo>
                    <a:pt x="227266" y="0"/>
                  </a:lnTo>
                  <a:lnTo>
                    <a:pt x="221170" y="1524"/>
                  </a:lnTo>
                  <a:lnTo>
                    <a:pt x="218122" y="3048"/>
                  </a:lnTo>
                  <a:lnTo>
                    <a:pt x="215074" y="6096"/>
                  </a:lnTo>
                  <a:lnTo>
                    <a:pt x="213550" y="12192"/>
                  </a:lnTo>
                  <a:lnTo>
                    <a:pt x="213550" y="27432"/>
                  </a:lnTo>
                  <a:lnTo>
                    <a:pt x="215074" y="33528"/>
                  </a:lnTo>
                  <a:lnTo>
                    <a:pt x="218122" y="35052"/>
                  </a:lnTo>
                  <a:lnTo>
                    <a:pt x="221170" y="38100"/>
                  </a:lnTo>
                  <a:lnTo>
                    <a:pt x="225742" y="39624"/>
                  </a:lnTo>
                  <a:lnTo>
                    <a:pt x="242506" y="39624"/>
                  </a:lnTo>
                  <a:lnTo>
                    <a:pt x="247078" y="38100"/>
                  </a:lnTo>
                  <a:lnTo>
                    <a:pt x="250126" y="35052"/>
                  </a:lnTo>
                  <a:lnTo>
                    <a:pt x="253174" y="33528"/>
                  </a:lnTo>
                  <a:lnTo>
                    <a:pt x="254698" y="27432"/>
                  </a:lnTo>
                  <a:lnTo>
                    <a:pt x="25469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579203" y="6498336"/>
              <a:ext cx="175450" cy="19831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76298" y="6496811"/>
              <a:ext cx="168949" cy="201428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995540" y="6496811"/>
            <a:ext cx="158686" cy="199834"/>
          </a:xfrm>
          <a:prstGeom prst="rect">
            <a:avLst/>
          </a:prstGeom>
        </p:spPr>
      </p:pic>
      <p:sp>
        <p:nvSpPr>
          <p:cNvPr id="130" name="object 130"/>
          <p:cNvSpPr/>
          <p:nvPr/>
        </p:nvSpPr>
        <p:spPr>
          <a:xfrm>
            <a:off x="7311288" y="6409956"/>
            <a:ext cx="369570" cy="360045"/>
          </a:xfrm>
          <a:custGeom>
            <a:avLst/>
            <a:gdLst/>
            <a:ahLst/>
            <a:cxnLst/>
            <a:rect l="l" t="t" r="r" b="b"/>
            <a:pathLst>
              <a:path w="369570" h="360045">
                <a:moveTo>
                  <a:pt x="169189" y="182206"/>
                </a:moveTo>
                <a:lnTo>
                  <a:pt x="162140" y="138417"/>
                </a:lnTo>
                <a:lnTo>
                  <a:pt x="142011" y="103530"/>
                </a:lnTo>
                <a:lnTo>
                  <a:pt x="132664" y="97015"/>
                </a:lnTo>
                <a:lnTo>
                  <a:pt x="132664" y="182206"/>
                </a:lnTo>
                <a:lnTo>
                  <a:pt x="132638" y="196596"/>
                </a:lnTo>
                <a:lnTo>
                  <a:pt x="122008" y="237934"/>
                </a:lnTo>
                <a:lnTo>
                  <a:pt x="118960" y="244030"/>
                </a:lnTo>
                <a:lnTo>
                  <a:pt x="114388" y="250126"/>
                </a:lnTo>
                <a:lnTo>
                  <a:pt x="108292" y="253174"/>
                </a:lnTo>
                <a:lnTo>
                  <a:pt x="102196" y="257746"/>
                </a:lnTo>
                <a:lnTo>
                  <a:pt x="94576" y="259270"/>
                </a:lnTo>
                <a:lnTo>
                  <a:pt x="86868" y="259270"/>
                </a:lnTo>
                <a:lnTo>
                  <a:pt x="47053" y="240030"/>
                </a:lnTo>
                <a:lnTo>
                  <a:pt x="33528" y="224218"/>
                </a:lnTo>
                <a:lnTo>
                  <a:pt x="33528" y="150964"/>
                </a:lnTo>
                <a:lnTo>
                  <a:pt x="38100" y="144868"/>
                </a:lnTo>
                <a:lnTo>
                  <a:pt x="53340" y="129628"/>
                </a:lnTo>
                <a:lnTo>
                  <a:pt x="62484" y="123532"/>
                </a:lnTo>
                <a:lnTo>
                  <a:pt x="65532" y="120484"/>
                </a:lnTo>
                <a:lnTo>
                  <a:pt x="79248" y="115912"/>
                </a:lnTo>
                <a:lnTo>
                  <a:pt x="96100" y="115912"/>
                </a:lnTo>
                <a:lnTo>
                  <a:pt x="103720" y="117436"/>
                </a:lnTo>
                <a:lnTo>
                  <a:pt x="115912" y="126580"/>
                </a:lnTo>
                <a:lnTo>
                  <a:pt x="120484" y="131152"/>
                </a:lnTo>
                <a:lnTo>
                  <a:pt x="123532" y="138772"/>
                </a:lnTo>
                <a:lnTo>
                  <a:pt x="126580" y="144868"/>
                </a:lnTo>
                <a:lnTo>
                  <a:pt x="132664" y="182206"/>
                </a:lnTo>
                <a:lnTo>
                  <a:pt x="132664" y="97015"/>
                </a:lnTo>
                <a:lnTo>
                  <a:pt x="120942" y="90754"/>
                </a:lnTo>
                <a:lnTo>
                  <a:pt x="112979" y="88392"/>
                </a:lnTo>
                <a:lnTo>
                  <a:pt x="104317" y="87198"/>
                </a:lnTo>
                <a:lnTo>
                  <a:pt x="94576" y="86868"/>
                </a:lnTo>
                <a:lnTo>
                  <a:pt x="83820" y="86868"/>
                </a:lnTo>
                <a:lnTo>
                  <a:pt x="79248" y="88392"/>
                </a:lnTo>
                <a:lnTo>
                  <a:pt x="73152" y="88392"/>
                </a:lnTo>
                <a:lnTo>
                  <a:pt x="68580" y="91440"/>
                </a:lnTo>
                <a:lnTo>
                  <a:pt x="64008" y="93052"/>
                </a:lnTo>
                <a:lnTo>
                  <a:pt x="59436" y="96100"/>
                </a:lnTo>
                <a:lnTo>
                  <a:pt x="53340" y="99148"/>
                </a:lnTo>
                <a:lnTo>
                  <a:pt x="48768" y="102196"/>
                </a:lnTo>
                <a:lnTo>
                  <a:pt x="44196" y="106768"/>
                </a:lnTo>
                <a:lnTo>
                  <a:pt x="38100" y="111340"/>
                </a:lnTo>
                <a:lnTo>
                  <a:pt x="33528" y="115912"/>
                </a:lnTo>
                <a:lnTo>
                  <a:pt x="33528" y="4572"/>
                </a:lnTo>
                <a:lnTo>
                  <a:pt x="30480" y="1524"/>
                </a:lnTo>
                <a:lnTo>
                  <a:pt x="28956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283654"/>
                </a:lnTo>
                <a:lnTo>
                  <a:pt x="1524" y="283654"/>
                </a:lnTo>
                <a:lnTo>
                  <a:pt x="3048" y="285178"/>
                </a:lnTo>
                <a:lnTo>
                  <a:pt x="7620" y="285178"/>
                </a:lnTo>
                <a:lnTo>
                  <a:pt x="9144" y="286702"/>
                </a:lnTo>
                <a:lnTo>
                  <a:pt x="19812" y="286702"/>
                </a:lnTo>
                <a:lnTo>
                  <a:pt x="21336" y="285178"/>
                </a:lnTo>
                <a:lnTo>
                  <a:pt x="25908" y="285178"/>
                </a:lnTo>
                <a:lnTo>
                  <a:pt x="28956" y="282130"/>
                </a:lnTo>
                <a:lnTo>
                  <a:pt x="28956" y="257746"/>
                </a:lnTo>
                <a:lnTo>
                  <a:pt x="35052" y="262318"/>
                </a:lnTo>
                <a:lnTo>
                  <a:pt x="39624" y="268414"/>
                </a:lnTo>
                <a:lnTo>
                  <a:pt x="44196" y="271462"/>
                </a:lnTo>
                <a:lnTo>
                  <a:pt x="48768" y="276034"/>
                </a:lnTo>
                <a:lnTo>
                  <a:pt x="53340" y="279082"/>
                </a:lnTo>
                <a:lnTo>
                  <a:pt x="59436" y="282130"/>
                </a:lnTo>
                <a:lnTo>
                  <a:pt x="64008" y="283654"/>
                </a:lnTo>
                <a:lnTo>
                  <a:pt x="68580" y="286702"/>
                </a:lnTo>
                <a:lnTo>
                  <a:pt x="73152" y="286702"/>
                </a:lnTo>
                <a:lnTo>
                  <a:pt x="77724" y="288315"/>
                </a:lnTo>
                <a:lnTo>
                  <a:pt x="89916" y="288315"/>
                </a:lnTo>
                <a:lnTo>
                  <a:pt x="130352" y="278142"/>
                </a:lnTo>
                <a:lnTo>
                  <a:pt x="157289" y="245859"/>
                </a:lnTo>
                <a:lnTo>
                  <a:pt x="167919" y="207822"/>
                </a:lnTo>
                <a:lnTo>
                  <a:pt x="169138" y="189064"/>
                </a:lnTo>
                <a:lnTo>
                  <a:pt x="169189" y="182206"/>
                </a:lnTo>
                <a:close/>
              </a:path>
              <a:path w="369570" h="360045">
                <a:moveTo>
                  <a:pt x="369087" y="93052"/>
                </a:moveTo>
                <a:lnTo>
                  <a:pt x="367563" y="91440"/>
                </a:lnTo>
                <a:lnTo>
                  <a:pt x="366039" y="89916"/>
                </a:lnTo>
                <a:lnTo>
                  <a:pt x="359943" y="89916"/>
                </a:lnTo>
                <a:lnTo>
                  <a:pt x="356806" y="88392"/>
                </a:lnTo>
                <a:lnTo>
                  <a:pt x="347662" y="88392"/>
                </a:lnTo>
                <a:lnTo>
                  <a:pt x="344614" y="89916"/>
                </a:lnTo>
                <a:lnTo>
                  <a:pt x="338518" y="89916"/>
                </a:lnTo>
                <a:lnTo>
                  <a:pt x="336994" y="91440"/>
                </a:lnTo>
                <a:lnTo>
                  <a:pt x="335470" y="91440"/>
                </a:lnTo>
                <a:lnTo>
                  <a:pt x="335470" y="93052"/>
                </a:lnTo>
                <a:lnTo>
                  <a:pt x="333946" y="96100"/>
                </a:lnTo>
                <a:lnTo>
                  <a:pt x="283654" y="245554"/>
                </a:lnTo>
                <a:lnTo>
                  <a:pt x="230314" y="97624"/>
                </a:lnTo>
                <a:lnTo>
                  <a:pt x="230314" y="94576"/>
                </a:lnTo>
                <a:lnTo>
                  <a:pt x="228790" y="94576"/>
                </a:lnTo>
                <a:lnTo>
                  <a:pt x="228790" y="93052"/>
                </a:lnTo>
                <a:lnTo>
                  <a:pt x="227266" y="91440"/>
                </a:lnTo>
                <a:lnTo>
                  <a:pt x="225640" y="89916"/>
                </a:lnTo>
                <a:lnTo>
                  <a:pt x="218020" y="89916"/>
                </a:lnTo>
                <a:lnTo>
                  <a:pt x="214972" y="88392"/>
                </a:lnTo>
                <a:lnTo>
                  <a:pt x="205828" y="88392"/>
                </a:lnTo>
                <a:lnTo>
                  <a:pt x="202780" y="89916"/>
                </a:lnTo>
                <a:lnTo>
                  <a:pt x="196684" y="89916"/>
                </a:lnTo>
                <a:lnTo>
                  <a:pt x="195160" y="91440"/>
                </a:lnTo>
                <a:lnTo>
                  <a:pt x="193636" y="93052"/>
                </a:lnTo>
                <a:lnTo>
                  <a:pt x="193636" y="99148"/>
                </a:lnTo>
                <a:lnTo>
                  <a:pt x="195160" y="102196"/>
                </a:lnTo>
                <a:lnTo>
                  <a:pt x="260794" y="279082"/>
                </a:lnTo>
                <a:lnTo>
                  <a:pt x="263842" y="282130"/>
                </a:lnTo>
                <a:lnTo>
                  <a:pt x="263842" y="283654"/>
                </a:lnTo>
                <a:lnTo>
                  <a:pt x="265366" y="283654"/>
                </a:lnTo>
                <a:lnTo>
                  <a:pt x="266890" y="285178"/>
                </a:lnTo>
                <a:lnTo>
                  <a:pt x="240982" y="349275"/>
                </a:lnTo>
                <a:lnTo>
                  <a:pt x="240982" y="350799"/>
                </a:lnTo>
                <a:lnTo>
                  <a:pt x="239458" y="352323"/>
                </a:lnTo>
                <a:lnTo>
                  <a:pt x="239458" y="353847"/>
                </a:lnTo>
                <a:lnTo>
                  <a:pt x="240982" y="355371"/>
                </a:lnTo>
                <a:lnTo>
                  <a:pt x="240982" y="356895"/>
                </a:lnTo>
                <a:lnTo>
                  <a:pt x="242506" y="356895"/>
                </a:lnTo>
                <a:lnTo>
                  <a:pt x="244030" y="358419"/>
                </a:lnTo>
                <a:lnTo>
                  <a:pt x="247078" y="358419"/>
                </a:lnTo>
                <a:lnTo>
                  <a:pt x="250126" y="359943"/>
                </a:lnTo>
                <a:lnTo>
                  <a:pt x="262318" y="359943"/>
                </a:lnTo>
                <a:lnTo>
                  <a:pt x="268414" y="358419"/>
                </a:lnTo>
                <a:lnTo>
                  <a:pt x="271462" y="358419"/>
                </a:lnTo>
                <a:lnTo>
                  <a:pt x="301942" y="285178"/>
                </a:lnTo>
                <a:lnTo>
                  <a:pt x="316153" y="245554"/>
                </a:lnTo>
                <a:lnTo>
                  <a:pt x="367563" y="102196"/>
                </a:lnTo>
                <a:lnTo>
                  <a:pt x="369087" y="99148"/>
                </a:lnTo>
                <a:lnTo>
                  <a:pt x="369087" y="93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7796212" y="6408420"/>
            <a:ext cx="541655" cy="346710"/>
            <a:chOff x="7796212" y="6408420"/>
            <a:chExt cx="541655" cy="346710"/>
          </a:xfrm>
        </p:grpSpPr>
        <p:pic>
          <p:nvPicPr>
            <p:cNvPr id="132" name="object 13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796212" y="6478523"/>
              <a:ext cx="173926" cy="19678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008238" y="6408420"/>
              <a:ext cx="299085" cy="287020"/>
            </a:xfrm>
            <a:custGeom>
              <a:avLst/>
              <a:gdLst/>
              <a:ahLst/>
              <a:cxnLst/>
              <a:rect l="l" t="t" r="r" b="b"/>
              <a:pathLst>
                <a:path w="299084" h="287020">
                  <a:moveTo>
                    <a:pt x="233362" y="143351"/>
                  </a:moveTo>
                  <a:lnTo>
                    <a:pt x="172307" y="143351"/>
                  </a:lnTo>
                  <a:lnTo>
                    <a:pt x="191555" y="141922"/>
                  </a:lnTo>
                  <a:lnTo>
                    <a:pt x="208204" y="137636"/>
                  </a:lnTo>
                  <a:lnTo>
                    <a:pt x="239434" y="115084"/>
                  </a:lnTo>
                  <a:lnTo>
                    <a:pt x="254769" y="79914"/>
                  </a:lnTo>
                  <a:lnTo>
                    <a:pt x="259224" y="54030"/>
                  </a:lnTo>
                  <a:lnTo>
                    <a:pt x="259270" y="53340"/>
                  </a:lnTo>
                  <a:lnTo>
                    <a:pt x="258301" y="44767"/>
                  </a:lnTo>
                  <a:lnTo>
                    <a:pt x="258175" y="43648"/>
                  </a:lnTo>
                  <a:lnTo>
                    <a:pt x="255079" y="35242"/>
                  </a:lnTo>
                  <a:lnTo>
                    <a:pt x="215526" y="15787"/>
                  </a:lnTo>
                  <a:lnTo>
                    <a:pt x="204406" y="15240"/>
                  </a:lnTo>
                  <a:lnTo>
                    <a:pt x="70199" y="15240"/>
                  </a:lnTo>
                  <a:lnTo>
                    <a:pt x="68675" y="12192"/>
                  </a:lnTo>
                  <a:lnTo>
                    <a:pt x="68675" y="6096"/>
                  </a:lnTo>
                  <a:lnTo>
                    <a:pt x="70199" y="4500"/>
                  </a:lnTo>
                  <a:lnTo>
                    <a:pt x="70199" y="3047"/>
                  </a:lnTo>
                  <a:lnTo>
                    <a:pt x="71723" y="1523"/>
                  </a:lnTo>
                  <a:lnTo>
                    <a:pt x="71723" y="0"/>
                  </a:lnTo>
                  <a:lnTo>
                    <a:pt x="218122" y="0"/>
                  </a:lnTo>
                  <a:lnTo>
                    <a:pt x="257746" y="7620"/>
                  </a:lnTo>
                  <a:lnTo>
                    <a:pt x="293108" y="36361"/>
                  </a:lnTo>
                  <a:lnTo>
                    <a:pt x="298894" y="64008"/>
                  </a:lnTo>
                  <a:lnTo>
                    <a:pt x="297751" y="76548"/>
                  </a:lnTo>
                  <a:lnTo>
                    <a:pt x="280606" y="111347"/>
                  </a:lnTo>
                  <a:lnTo>
                    <a:pt x="247388" y="137064"/>
                  </a:lnTo>
                  <a:lnTo>
                    <a:pt x="233362" y="143351"/>
                  </a:lnTo>
                  <a:close/>
                </a:path>
                <a:path w="299084" h="287020">
                  <a:moveTo>
                    <a:pt x="108966" y="271414"/>
                  </a:moveTo>
                  <a:lnTo>
                    <a:pt x="17787" y="271414"/>
                  </a:lnTo>
                  <a:lnTo>
                    <a:pt x="27622" y="271081"/>
                  </a:lnTo>
                  <a:lnTo>
                    <a:pt x="35456" y="270176"/>
                  </a:lnTo>
                  <a:lnTo>
                    <a:pt x="41148" y="268414"/>
                  </a:lnTo>
                  <a:lnTo>
                    <a:pt x="45720" y="266890"/>
                  </a:lnTo>
                  <a:lnTo>
                    <a:pt x="47244" y="263842"/>
                  </a:lnTo>
                  <a:lnTo>
                    <a:pt x="106775" y="27432"/>
                  </a:lnTo>
                  <a:lnTo>
                    <a:pt x="106775" y="24383"/>
                  </a:lnTo>
                  <a:lnTo>
                    <a:pt x="108299" y="22859"/>
                  </a:lnTo>
                  <a:lnTo>
                    <a:pt x="108299" y="18288"/>
                  </a:lnTo>
                  <a:lnTo>
                    <a:pt x="106775" y="16764"/>
                  </a:lnTo>
                  <a:lnTo>
                    <a:pt x="102203" y="16764"/>
                  </a:lnTo>
                  <a:lnTo>
                    <a:pt x="97189" y="15787"/>
                  </a:lnTo>
                  <a:lnTo>
                    <a:pt x="96305" y="15787"/>
                  </a:lnTo>
                  <a:lnTo>
                    <a:pt x="91154" y="15430"/>
                  </a:lnTo>
                  <a:lnTo>
                    <a:pt x="81738" y="15240"/>
                  </a:lnTo>
                  <a:lnTo>
                    <a:pt x="150971" y="15240"/>
                  </a:lnTo>
                  <a:lnTo>
                    <a:pt x="149447" y="16764"/>
                  </a:lnTo>
                  <a:lnTo>
                    <a:pt x="146399" y="18288"/>
                  </a:lnTo>
                  <a:lnTo>
                    <a:pt x="144875" y="21335"/>
                  </a:lnTo>
                  <a:lnTo>
                    <a:pt x="141827" y="28956"/>
                  </a:lnTo>
                  <a:lnTo>
                    <a:pt x="114395" y="143351"/>
                  </a:lnTo>
                  <a:lnTo>
                    <a:pt x="233362" y="143351"/>
                  </a:lnTo>
                  <a:lnTo>
                    <a:pt x="219668" y="148470"/>
                  </a:lnTo>
                  <a:lnTo>
                    <a:pt x="206109" y="152304"/>
                  </a:lnTo>
                  <a:lnTo>
                    <a:pt x="192817" y="154709"/>
                  </a:lnTo>
                  <a:lnTo>
                    <a:pt x="179927" y="155543"/>
                  </a:lnTo>
                  <a:lnTo>
                    <a:pt x="111347" y="155543"/>
                  </a:lnTo>
                  <a:lnTo>
                    <a:pt x="85439" y="259270"/>
                  </a:lnTo>
                  <a:lnTo>
                    <a:pt x="85439" y="268414"/>
                  </a:lnTo>
                  <a:lnTo>
                    <a:pt x="86963" y="268414"/>
                  </a:lnTo>
                  <a:lnTo>
                    <a:pt x="86963" y="269938"/>
                  </a:lnTo>
                  <a:lnTo>
                    <a:pt x="90011" y="269938"/>
                  </a:lnTo>
                  <a:lnTo>
                    <a:pt x="95202" y="270819"/>
                  </a:lnTo>
                  <a:lnTo>
                    <a:pt x="101822" y="271272"/>
                  </a:lnTo>
                  <a:lnTo>
                    <a:pt x="108966" y="271414"/>
                  </a:lnTo>
                  <a:close/>
                </a:path>
                <a:path w="299084" h="287020">
                  <a:moveTo>
                    <a:pt x="120491" y="286702"/>
                  </a:moveTo>
                  <a:lnTo>
                    <a:pt x="1524" y="286702"/>
                  </a:lnTo>
                  <a:lnTo>
                    <a:pt x="0" y="285178"/>
                  </a:lnTo>
                  <a:lnTo>
                    <a:pt x="0" y="280606"/>
                  </a:lnTo>
                  <a:lnTo>
                    <a:pt x="1524" y="279082"/>
                  </a:lnTo>
                  <a:lnTo>
                    <a:pt x="1524" y="274510"/>
                  </a:lnTo>
                  <a:lnTo>
                    <a:pt x="4619" y="271414"/>
                  </a:lnTo>
                  <a:lnTo>
                    <a:pt x="123491" y="271414"/>
                  </a:lnTo>
                  <a:lnTo>
                    <a:pt x="125063" y="272986"/>
                  </a:lnTo>
                  <a:lnTo>
                    <a:pt x="125063" y="277558"/>
                  </a:lnTo>
                  <a:lnTo>
                    <a:pt x="123539" y="280606"/>
                  </a:lnTo>
                  <a:lnTo>
                    <a:pt x="123539" y="283654"/>
                  </a:lnTo>
                  <a:lnTo>
                    <a:pt x="120491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70557" y="6649402"/>
              <a:ext cx="67056" cy="105251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8470296" y="6408420"/>
            <a:ext cx="311785" cy="346710"/>
            <a:chOff x="8470296" y="6408420"/>
            <a:chExt cx="311785" cy="346710"/>
          </a:xfrm>
        </p:grpSpPr>
        <p:sp>
          <p:nvSpPr>
            <p:cNvPr id="136" name="object 136"/>
            <p:cNvSpPr/>
            <p:nvPr/>
          </p:nvSpPr>
          <p:spPr>
            <a:xfrm>
              <a:off x="8470296" y="64084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0763" y="96107"/>
                  </a:moveTo>
                  <a:lnTo>
                    <a:pt x="1619" y="96107"/>
                  </a:lnTo>
                  <a:lnTo>
                    <a:pt x="0" y="94583"/>
                  </a:lnTo>
                  <a:lnTo>
                    <a:pt x="0" y="89915"/>
                  </a:lnTo>
                  <a:lnTo>
                    <a:pt x="30575" y="4571"/>
                  </a:lnTo>
                  <a:lnTo>
                    <a:pt x="30575" y="1524"/>
                  </a:lnTo>
                  <a:lnTo>
                    <a:pt x="32099" y="0"/>
                  </a:lnTo>
                  <a:lnTo>
                    <a:pt x="285273" y="0"/>
                  </a:lnTo>
                  <a:lnTo>
                    <a:pt x="286797" y="1524"/>
                  </a:lnTo>
                  <a:lnTo>
                    <a:pt x="286797" y="6095"/>
                  </a:lnTo>
                  <a:lnTo>
                    <a:pt x="285353" y="15239"/>
                  </a:lnTo>
                  <a:lnTo>
                    <a:pt x="96107" y="15239"/>
                  </a:lnTo>
                  <a:lnTo>
                    <a:pt x="83224" y="15787"/>
                  </a:lnTo>
                  <a:lnTo>
                    <a:pt x="46005" y="27717"/>
                  </a:lnTo>
                  <a:lnTo>
                    <a:pt x="22574" y="64198"/>
                  </a:lnTo>
                  <a:lnTo>
                    <a:pt x="12287" y="92963"/>
                  </a:lnTo>
                  <a:lnTo>
                    <a:pt x="12287" y="94583"/>
                  </a:lnTo>
                  <a:lnTo>
                    <a:pt x="10763" y="96107"/>
                  </a:lnTo>
                  <a:close/>
                </a:path>
                <a:path w="287020" h="287020">
                  <a:moveTo>
                    <a:pt x="149051" y="271438"/>
                  </a:moveTo>
                  <a:lnTo>
                    <a:pt x="31932" y="271438"/>
                  </a:lnTo>
                  <a:lnTo>
                    <a:pt x="45243" y="271271"/>
                  </a:lnTo>
                  <a:lnTo>
                    <a:pt x="55411" y="270819"/>
                  </a:lnTo>
                  <a:lnTo>
                    <a:pt x="134135" y="27717"/>
                  </a:lnTo>
                  <a:lnTo>
                    <a:pt x="134207" y="27431"/>
                  </a:lnTo>
                  <a:lnTo>
                    <a:pt x="135826" y="24383"/>
                  </a:lnTo>
                  <a:lnTo>
                    <a:pt x="135826" y="15239"/>
                  </a:lnTo>
                  <a:lnTo>
                    <a:pt x="180022" y="15239"/>
                  </a:lnTo>
                  <a:lnTo>
                    <a:pt x="176974" y="16763"/>
                  </a:lnTo>
                  <a:lnTo>
                    <a:pt x="175450" y="18287"/>
                  </a:lnTo>
                  <a:lnTo>
                    <a:pt x="172402" y="22860"/>
                  </a:lnTo>
                  <a:lnTo>
                    <a:pt x="112871" y="259270"/>
                  </a:lnTo>
                  <a:lnTo>
                    <a:pt x="112871" y="266890"/>
                  </a:lnTo>
                  <a:lnTo>
                    <a:pt x="114395" y="268414"/>
                  </a:lnTo>
                  <a:lnTo>
                    <a:pt x="118967" y="269938"/>
                  </a:lnTo>
                  <a:lnTo>
                    <a:pt x="126125" y="270819"/>
                  </a:lnTo>
                  <a:lnTo>
                    <a:pt x="136159" y="271271"/>
                  </a:lnTo>
                  <a:lnTo>
                    <a:pt x="149051" y="271438"/>
                  </a:lnTo>
                  <a:close/>
                </a:path>
                <a:path w="287020" h="287020">
                  <a:moveTo>
                    <a:pt x="270033" y="96107"/>
                  </a:moveTo>
                  <a:lnTo>
                    <a:pt x="262318" y="96107"/>
                  </a:lnTo>
                  <a:lnTo>
                    <a:pt x="260794" y="94583"/>
                  </a:lnTo>
                  <a:lnTo>
                    <a:pt x="260794" y="89915"/>
                  </a:lnTo>
                  <a:lnTo>
                    <a:pt x="262736" y="77223"/>
                  </a:lnTo>
                  <a:lnTo>
                    <a:pt x="264223" y="65341"/>
                  </a:lnTo>
                  <a:lnTo>
                    <a:pt x="265080" y="55840"/>
                  </a:lnTo>
                  <a:lnTo>
                    <a:pt x="265366" y="48767"/>
                  </a:lnTo>
                  <a:lnTo>
                    <a:pt x="265366" y="38100"/>
                  </a:lnTo>
                  <a:lnTo>
                    <a:pt x="236833" y="15787"/>
                  </a:lnTo>
                  <a:lnTo>
                    <a:pt x="236098" y="15787"/>
                  </a:lnTo>
                  <a:lnTo>
                    <a:pt x="231267" y="15430"/>
                  </a:lnTo>
                  <a:lnTo>
                    <a:pt x="223293" y="15239"/>
                  </a:lnTo>
                  <a:lnTo>
                    <a:pt x="285353" y="15239"/>
                  </a:lnTo>
                  <a:lnTo>
                    <a:pt x="273081" y="92963"/>
                  </a:lnTo>
                  <a:lnTo>
                    <a:pt x="271557" y="94583"/>
                  </a:lnTo>
                  <a:lnTo>
                    <a:pt x="270033" y="96107"/>
                  </a:lnTo>
                  <a:close/>
                </a:path>
                <a:path w="287020" h="287020">
                  <a:moveTo>
                    <a:pt x="164782" y="286702"/>
                  </a:moveTo>
                  <a:lnTo>
                    <a:pt x="10763" y="286702"/>
                  </a:lnTo>
                  <a:lnTo>
                    <a:pt x="9239" y="285178"/>
                  </a:lnTo>
                  <a:lnTo>
                    <a:pt x="9239" y="280606"/>
                  </a:lnTo>
                  <a:lnTo>
                    <a:pt x="10763" y="279082"/>
                  </a:lnTo>
                  <a:lnTo>
                    <a:pt x="10763" y="276034"/>
                  </a:lnTo>
                  <a:lnTo>
                    <a:pt x="12287" y="274510"/>
                  </a:lnTo>
                  <a:lnTo>
                    <a:pt x="12287" y="272986"/>
                  </a:lnTo>
                  <a:lnTo>
                    <a:pt x="13811" y="272986"/>
                  </a:lnTo>
                  <a:lnTo>
                    <a:pt x="13811" y="271438"/>
                  </a:lnTo>
                  <a:lnTo>
                    <a:pt x="167806" y="271438"/>
                  </a:lnTo>
                  <a:lnTo>
                    <a:pt x="169354" y="272986"/>
                  </a:lnTo>
                  <a:lnTo>
                    <a:pt x="169354" y="277558"/>
                  </a:lnTo>
                  <a:lnTo>
                    <a:pt x="167830" y="280606"/>
                  </a:lnTo>
                  <a:lnTo>
                    <a:pt x="167830" y="285178"/>
                  </a:lnTo>
                  <a:lnTo>
                    <a:pt x="166306" y="285178"/>
                  </a:lnTo>
                  <a:lnTo>
                    <a:pt x="164782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14327" y="6649402"/>
              <a:ext cx="67151" cy="105251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8920257" y="6408420"/>
            <a:ext cx="488315" cy="287020"/>
            <a:chOff x="8920257" y="6408420"/>
            <a:chExt cx="488315" cy="287020"/>
          </a:xfrm>
        </p:grpSpPr>
        <p:sp>
          <p:nvSpPr>
            <p:cNvPr id="139" name="object 139"/>
            <p:cNvSpPr/>
            <p:nvPr/>
          </p:nvSpPr>
          <p:spPr>
            <a:xfrm>
              <a:off x="8920257" y="6408420"/>
              <a:ext cx="305435" cy="287020"/>
            </a:xfrm>
            <a:custGeom>
              <a:avLst/>
              <a:gdLst/>
              <a:ahLst/>
              <a:cxnLst/>
              <a:rect l="l" t="t" r="r" b="b"/>
              <a:pathLst>
                <a:path w="305434" h="287020">
                  <a:moveTo>
                    <a:pt x="292798" y="96107"/>
                  </a:moveTo>
                  <a:lnTo>
                    <a:pt x="283654" y="96107"/>
                  </a:lnTo>
                  <a:lnTo>
                    <a:pt x="282130" y="94583"/>
                  </a:lnTo>
                  <a:lnTo>
                    <a:pt x="282130" y="89916"/>
                  </a:lnTo>
                  <a:lnTo>
                    <a:pt x="283249" y="81105"/>
                  </a:lnTo>
                  <a:lnTo>
                    <a:pt x="284225" y="73152"/>
                  </a:lnTo>
                  <a:lnTo>
                    <a:pt x="284916" y="66341"/>
                  </a:lnTo>
                  <a:lnTo>
                    <a:pt x="285178" y="60959"/>
                  </a:lnTo>
                  <a:lnTo>
                    <a:pt x="284868" y="52601"/>
                  </a:lnTo>
                  <a:lnTo>
                    <a:pt x="263842" y="21335"/>
                  </a:lnTo>
                  <a:lnTo>
                    <a:pt x="257746" y="18288"/>
                  </a:lnTo>
                  <a:lnTo>
                    <a:pt x="242506" y="15240"/>
                  </a:lnTo>
                  <a:lnTo>
                    <a:pt x="68580" y="15240"/>
                  </a:lnTo>
                  <a:lnTo>
                    <a:pt x="67056" y="12192"/>
                  </a:lnTo>
                  <a:lnTo>
                    <a:pt x="67056" y="9144"/>
                  </a:lnTo>
                  <a:lnTo>
                    <a:pt x="68580" y="9144"/>
                  </a:lnTo>
                  <a:lnTo>
                    <a:pt x="68580" y="4571"/>
                  </a:lnTo>
                  <a:lnTo>
                    <a:pt x="70104" y="3047"/>
                  </a:lnTo>
                  <a:lnTo>
                    <a:pt x="70104" y="1523"/>
                  </a:lnTo>
                  <a:lnTo>
                    <a:pt x="71628" y="0"/>
                  </a:lnTo>
                  <a:lnTo>
                    <a:pt x="303466" y="0"/>
                  </a:lnTo>
                  <a:lnTo>
                    <a:pt x="304990" y="1523"/>
                  </a:lnTo>
                  <a:lnTo>
                    <a:pt x="304990" y="6096"/>
                  </a:lnTo>
                  <a:lnTo>
                    <a:pt x="294322" y="92964"/>
                  </a:lnTo>
                  <a:lnTo>
                    <a:pt x="292798" y="94583"/>
                  </a:lnTo>
                  <a:lnTo>
                    <a:pt x="292798" y="96107"/>
                  </a:lnTo>
                  <a:close/>
                </a:path>
                <a:path w="305434" h="287020">
                  <a:moveTo>
                    <a:pt x="88341" y="271414"/>
                  </a:moveTo>
                  <a:lnTo>
                    <a:pt x="16930" y="271414"/>
                  </a:lnTo>
                  <a:lnTo>
                    <a:pt x="26860" y="271081"/>
                  </a:lnTo>
                  <a:lnTo>
                    <a:pt x="34790" y="270176"/>
                  </a:lnTo>
                  <a:lnTo>
                    <a:pt x="41148" y="268414"/>
                  </a:lnTo>
                  <a:lnTo>
                    <a:pt x="44196" y="266890"/>
                  </a:lnTo>
                  <a:lnTo>
                    <a:pt x="47244" y="263842"/>
                  </a:lnTo>
                  <a:lnTo>
                    <a:pt x="106775" y="27432"/>
                  </a:lnTo>
                  <a:lnTo>
                    <a:pt x="106775" y="18288"/>
                  </a:lnTo>
                  <a:lnTo>
                    <a:pt x="105251" y="16764"/>
                  </a:lnTo>
                  <a:lnTo>
                    <a:pt x="102203" y="16764"/>
                  </a:lnTo>
                  <a:lnTo>
                    <a:pt x="97653" y="15882"/>
                  </a:lnTo>
                  <a:lnTo>
                    <a:pt x="90951" y="15430"/>
                  </a:lnTo>
                  <a:lnTo>
                    <a:pt x="80986" y="15240"/>
                  </a:lnTo>
                  <a:lnTo>
                    <a:pt x="152495" y="15240"/>
                  </a:lnTo>
                  <a:lnTo>
                    <a:pt x="146399" y="18288"/>
                  </a:lnTo>
                  <a:lnTo>
                    <a:pt x="144875" y="21335"/>
                  </a:lnTo>
                  <a:lnTo>
                    <a:pt x="143351" y="28956"/>
                  </a:lnTo>
                  <a:lnTo>
                    <a:pt x="117509" y="130897"/>
                  </a:lnTo>
                  <a:lnTo>
                    <a:pt x="117443" y="131159"/>
                  </a:lnTo>
                  <a:lnTo>
                    <a:pt x="211591" y="131159"/>
                  </a:lnTo>
                  <a:lnTo>
                    <a:pt x="208152" y="144875"/>
                  </a:lnTo>
                  <a:lnTo>
                    <a:pt x="114395" y="144875"/>
                  </a:lnTo>
                  <a:lnTo>
                    <a:pt x="85439" y="259270"/>
                  </a:lnTo>
                  <a:lnTo>
                    <a:pt x="83820" y="262318"/>
                  </a:lnTo>
                  <a:lnTo>
                    <a:pt x="83820" y="269938"/>
                  </a:lnTo>
                  <a:lnTo>
                    <a:pt x="88341" y="271414"/>
                  </a:lnTo>
                  <a:close/>
                </a:path>
                <a:path w="305434" h="287020">
                  <a:moveTo>
                    <a:pt x="211591" y="131159"/>
                  </a:moveTo>
                  <a:lnTo>
                    <a:pt x="150971" y="131159"/>
                  </a:lnTo>
                  <a:lnTo>
                    <a:pt x="160686" y="130897"/>
                  </a:lnTo>
                  <a:lnTo>
                    <a:pt x="169259" y="130206"/>
                  </a:lnTo>
                  <a:lnTo>
                    <a:pt x="176688" y="129230"/>
                  </a:lnTo>
                  <a:lnTo>
                    <a:pt x="182975" y="128111"/>
                  </a:lnTo>
                  <a:lnTo>
                    <a:pt x="195167" y="122015"/>
                  </a:lnTo>
                  <a:lnTo>
                    <a:pt x="199739" y="114395"/>
                  </a:lnTo>
                  <a:lnTo>
                    <a:pt x="202906" y="109226"/>
                  </a:lnTo>
                  <a:lnTo>
                    <a:pt x="205644" y="102762"/>
                  </a:lnTo>
                  <a:lnTo>
                    <a:pt x="208097" y="94852"/>
                  </a:lnTo>
                  <a:lnTo>
                    <a:pt x="210407" y="85344"/>
                  </a:lnTo>
                  <a:lnTo>
                    <a:pt x="211931" y="83820"/>
                  </a:lnTo>
                  <a:lnTo>
                    <a:pt x="211931" y="82296"/>
                  </a:lnTo>
                  <a:lnTo>
                    <a:pt x="213455" y="82296"/>
                  </a:lnTo>
                  <a:lnTo>
                    <a:pt x="213455" y="80771"/>
                  </a:lnTo>
                  <a:lnTo>
                    <a:pt x="221170" y="80771"/>
                  </a:lnTo>
                  <a:lnTo>
                    <a:pt x="222694" y="83820"/>
                  </a:lnTo>
                  <a:lnTo>
                    <a:pt x="222694" y="86868"/>
                  </a:lnTo>
                  <a:lnTo>
                    <a:pt x="211656" y="130897"/>
                  </a:lnTo>
                  <a:lnTo>
                    <a:pt x="211591" y="131159"/>
                  </a:lnTo>
                  <a:close/>
                </a:path>
                <a:path w="305434" h="287020">
                  <a:moveTo>
                    <a:pt x="195167" y="193738"/>
                  </a:moveTo>
                  <a:lnTo>
                    <a:pt x="186023" y="193738"/>
                  </a:lnTo>
                  <a:lnTo>
                    <a:pt x="184499" y="192214"/>
                  </a:lnTo>
                  <a:lnTo>
                    <a:pt x="184499" y="189071"/>
                  </a:lnTo>
                  <a:lnTo>
                    <a:pt x="187547" y="176879"/>
                  </a:lnTo>
                  <a:lnTo>
                    <a:pt x="189071" y="169259"/>
                  </a:lnTo>
                  <a:lnTo>
                    <a:pt x="189071" y="155543"/>
                  </a:lnTo>
                  <a:lnTo>
                    <a:pt x="186023" y="150971"/>
                  </a:lnTo>
                  <a:lnTo>
                    <a:pt x="147923" y="144875"/>
                  </a:lnTo>
                  <a:lnTo>
                    <a:pt x="208152" y="144875"/>
                  </a:lnTo>
                  <a:lnTo>
                    <a:pt x="196691" y="190595"/>
                  </a:lnTo>
                  <a:lnTo>
                    <a:pt x="196691" y="192214"/>
                  </a:lnTo>
                  <a:lnTo>
                    <a:pt x="195167" y="193738"/>
                  </a:lnTo>
                  <a:close/>
                </a:path>
                <a:path w="305434" h="287020">
                  <a:moveTo>
                    <a:pt x="239458" y="286702"/>
                  </a:moveTo>
                  <a:lnTo>
                    <a:pt x="1524" y="286702"/>
                  </a:lnTo>
                  <a:lnTo>
                    <a:pt x="0" y="285178"/>
                  </a:lnTo>
                  <a:lnTo>
                    <a:pt x="0" y="277558"/>
                  </a:lnTo>
                  <a:lnTo>
                    <a:pt x="1524" y="276034"/>
                  </a:lnTo>
                  <a:lnTo>
                    <a:pt x="1524" y="274510"/>
                  </a:lnTo>
                  <a:lnTo>
                    <a:pt x="4619" y="271414"/>
                  </a:lnTo>
                  <a:lnTo>
                    <a:pt x="150411" y="271414"/>
                  </a:lnTo>
                  <a:lnTo>
                    <a:pt x="167830" y="271081"/>
                  </a:lnTo>
                  <a:lnTo>
                    <a:pt x="164306" y="271081"/>
                  </a:lnTo>
                  <a:lnTo>
                    <a:pt x="175926" y="270319"/>
                  </a:lnTo>
                  <a:lnTo>
                    <a:pt x="187571" y="268890"/>
                  </a:lnTo>
                  <a:lnTo>
                    <a:pt x="228790" y="251650"/>
                  </a:lnTo>
                  <a:lnTo>
                    <a:pt x="235124" y="246530"/>
                  </a:lnTo>
                  <a:lnTo>
                    <a:pt x="260413" y="206109"/>
                  </a:lnTo>
                  <a:lnTo>
                    <a:pt x="272986" y="178403"/>
                  </a:lnTo>
                  <a:lnTo>
                    <a:pt x="272986" y="176879"/>
                  </a:lnTo>
                  <a:lnTo>
                    <a:pt x="282130" y="176879"/>
                  </a:lnTo>
                  <a:lnTo>
                    <a:pt x="282130" y="178403"/>
                  </a:lnTo>
                  <a:lnTo>
                    <a:pt x="283654" y="178403"/>
                  </a:lnTo>
                  <a:lnTo>
                    <a:pt x="283654" y="182975"/>
                  </a:lnTo>
                  <a:lnTo>
                    <a:pt x="240982" y="283654"/>
                  </a:lnTo>
                  <a:lnTo>
                    <a:pt x="239458" y="285178"/>
                  </a:lnTo>
                  <a:lnTo>
                    <a:pt x="239458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234392" y="6478523"/>
              <a:ext cx="173926" cy="196786"/>
            </a:xfrm>
            <a:prstGeom prst="rect">
              <a:avLst/>
            </a:prstGeom>
          </p:spPr>
        </p:pic>
      </p:grpSp>
      <p:sp>
        <p:nvSpPr>
          <p:cNvPr id="141" name="object 141"/>
          <p:cNvSpPr/>
          <p:nvPr/>
        </p:nvSpPr>
        <p:spPr>
          <a:xfrm>
            <a:off x="9454038" y="6649402"/>
            <a:ext cx="44450" cy="47625"/>
          </a:xfrm>
          <a:custGeom>
            <a:avLst/>
            <a:gdLst/>
            <a:ahLst/>
            <a:cxnLst/>
            <a:rect l="l" t="t" r="r" b="b"/>
            <a:pathLst>
              <a:path w="44450" h="47625">
                <a:moveTo>
                  <a:pt x="30480" y="47243"/>
                </a:moveTo>
                <a:lnTo>
                  <a:pt x="13716" y="47243"/>
                </a:lnTo>
                <a:lnTo>
                  <a:pt x="7620" y="45719"/>
                </a:lnTo>
                <a:lnTo>
                  <a:pt x="1524" y="39623"/>
                </a:lnTo>
                <a:lnTo>
                  <a:pt x="0" y="3352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1523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3"/>
                </a:lnTo>
                <a:lnTo>
                  <a:pt x="42672" y="7619"/>
                </a:lnTo>
                <a:lnTo>
                  <a:pt x="44196" y="13715"/>
                </a:lnTo>
                <a:lnTo>
                  <a:pt x="44196" y="22859"/>
                </a:lnTo>
                <a:lnTo>
                  <a:pt x="44196" y="33527"/>
                </a:lnTo>
                <a:lnTo>
                  <a:pt x="42672" y="39623"/>
                </a:lnTo>
                <a:lnTo>
                  <a:pt x="36576" y="45719"/>
                </a:lnTo>
                <a:lnTo>
                  <a:pt x="30480" y="47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object 14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382315" y="7259573"/>
            <a:ext cx="67151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7991" y="683228"/>
            <a:ext cx="334010" cy="392430"/>
          </a:xfrm>
          <a:custGeom>
            <a:avLst/>
            <a:gdLst/>
            <a:ahLst/>
            <a:cxnLst/>
            <a:rect l="l" t="t" r="r" b="b"/>
            <a:pathLst>
              <a:path w="334010" h="392430">
                <a:moveTo>
                  <a:pt x="189071" y="1524"/>
                </a:moveTo>
                <a:lnTo>
                  <a:pt x="143351" y="1524"/>
                </a:lnTo>
                <a:lnTo>
                  <a:pt x="147923" y="0"/>
                </a:lnTo>
                <a:lnTo>
                  <a:pt x="186023" y="0"/>
                </a:lnTo>
                <a:lnTo>
                  <a:pt x="189071" y="1524"/>
                </a:lnTo>
                <a:close/>
              </a:path>
              <a:path w="334010" h="392430">
                <a:moveTo>
                  <a:pt x="195167" y="3048"/>
                </a:moveTo>
                <a:lnTo>
                  <a:pt x="138779" y="3048"/>
                </a:lnTo>
                <a:lnTo>
                  <a:pt x="141827" y="1524"/>
                </a:lnTo>
                <a:lnTo>
                  <a:pt x="192119" y="1524"/>
                </a:lnTo>
                <a:lnTo>
                  <a:pt x="195167" y="3048"/>
                </a:lnTo>
                <a:close/>
              </a:path>
              <a:path w="334010" h="392430">
                <a:moveTo>
                  <a:pt x="44196" y="390525"/>
                </a:moveTo>
                <a:lnTo>
                  <a:pt x="3048" y="390525"/>
                </a:lnTo>
                <a:lnTo>
                  <a:pt x="0" y="387477"/>
                </a:lnTo>
                <a:lnTo>
                  <a:pt x="0" y="376809"/>
                </a:lnTo>
                <a:lnTo>
                  <a:pt x="1524" y="372237"/>
                </a:lnTo>
                <a:lnTo>
                  <a:pt x="132683" y="10668"/>
                </a:lnTo>
                <a:lnTo>
                  <a:pt x="132683" y="9144"/>
                </a:lnTo>
                <a:lnTo>
                  <a:pt x="134207" y="6096"/>
                </a:lnTo>
                <a:lnTo>
                  <a:pt x="137255" y="3048"/>
                </a:lnTo>
                <a:lnTo>
                  <a:pt x="196691" y="3048"/>
                </a:lnTo>
                <a:lnTo>
                  <a:pt x="199739" y="6096"/>
                </a:lnTo>
                <a:lnTo>
                  <a:pt x="199739" y="9144"/>
                </a:lnTo>
                <a:lnTo>
                  <a:pt x="201263" y="10668"/>
                </a:lnTo>
                <a:lnTo>
                  <a:pt x="216777" y="53435"/>
                </a:lnTo>
                <a:lnTo>
                  <a:pt x="164687" y="53435"/>
                </a:lnTo>
                <a:lnTo>
                  <a:pt x="97631" y="247173"/>
                </a:lnTo>
                <a:lnTo>
                  <a:pt x="287055" y="247173"/>
                </a:lnTo>
                <a:lnTo>
                  <a:pt x="301982" y="288321"/>
                </a:lnTo>
                <a:lnTo>
                  <a:pt x="83915" y="288321"/>
                </a:lnTo>
                <a:lnTo>
                  <a:pt x="51816" y="381381"/>
                </a:lnTo>
                <a:lnTo>
                  <a:pt x="51816" y="382905"/>
                </a:lnTo>
                <a:lnTo>
                  <a:pt x="50292" y="384429"/>
                </a:lnTo>
                <a:lnTo>
                  <a:pt x="50292" y="385953"/>
                </a:lnTo>
                <a:lnTo>
                  <a:pt x="47244" y="389001"/>
                </a:lnTo>
                <a:lnTo>
                  <a:pt x="45720" y="389001"/>
                </a:lnTo>
                <a:lnTo>
                  <a:pt x="44196" y="390525"/>
                </a:lnTo>
                <a:close/>
              </a:path>
              <a:path w="334010" h="392430">
                <a:moveTo>
                  <a:pt x="287055" y="247173"/>
                </a:moveTo>
                <a:lnTo>
                  <a:pt x="231838" y="247173"/>
                </a:lnTo>
                <a:lnTo>
                  <a:pt x="164687" y="53435"/>
                </a:lnTo>
                <a:lnTo>
                  <a:pt x="216777" y="53435"/>
                </a:lnTo>
                <a:lnTo>
                  <a:pt x="287055" y="247173"/>
                </a:lnTo>
                <a:close/>
              </a:path>
              <a:path w="334010" h="392430">
                <a:moveTo>
                  <a:pt x="330898" y="390525"/>
                </a:moveTo>
                <a:lnTo>
                  <a:pt x="285178" y="390525"/>
                </a:lnTo>
                <a:lnTo>
                  <a:pt x="283654" y="389001"/>
                </a:lnTo>
                <a:lnTo>
                  <a:pt x="282130" y="389001"/>
                </a:lnTo>
                <a:lnTo>
                  <a:pt x="282130" y="387477"/>
                </a:lnTo>
                <a:lnTo>
                  <a:pt x="280606" y="385953"/>
                </a:lnTo>
                <a:lnTo>
                  <a:pt x="280606" y="384429"/>
                </a:lnTo>
                <a:lnTo>
                  <a:pt x="279082" y="382905"/>
                </a:lnTo>
                <a:lnTo>
                  <a:pt x="245554" y="288321"/>
                </a:lnTo>
                <a:lnTo>
                  <a:pt x="301982" y="288321"/>
                </a:lnTo>
                <a:lnTo>
                  <a:pt x="332422" y="372237"/>
                </a:lnTo>
                <a:lnTo>
                  <a:pt x="333946" y="376809"/>
                </a:lnTo>
                <a:lnTo>
                  <a:pt x="333946" y="387477"/>
                </a:lnTo>
                <a:lnTo>
                  <a:pt x="330898" y="390525"/>
                </a:lnTo>
                <a:close/>
              </a:path>
              <a:path w="334010" h="392430">
                <a:moveTo>
                  <a:pt x="38100" y="392049"/>
                </a:moveTo>
                <a:lnTo>
                  <a:pt x="9144" y="392049"/>
                </a:lnTo>
                <a:lnTo>
                  <a:pt x="6096" y="390525"/>
                </a:lnTo>
                <a:lnTo>
                  <a:pt x="41148" y="390525"/>
                </a:lnTo>
                <a:lnTo>
                  <a:pt x="38100" y="392049"/>
                </a:lnTo>
                <a:close/>
              </a:path>
              <a:path w="334010" h="392430">
                <a:moveTo>
                  <a:pt x="324802" y="392049"/>
                </a:moveTo>
                <a:lnTo>
                  <a:pt x="291274" y="392049"/>
                </a:lnTo>
                <a:lnTo>
                  <a:pt x="288226" y="390525"/>
                </a:lnTo>
                <a:lnTo>
                  <a:pt x="327850" y="390525"/>
                </a:lnTo>
                <a:lnTo>
                  <a:pt x="324802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8421" y="786955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45719" y="3047"/>
                </a:moveTo>
                <a:lnTo>
                  <a:pt x="3048" y="3047"/>
                </a:lnTo>
                <a:lnTo>
                  <a:pt x="6095" y="0"/>
                </a:lnTo>
                <a:lnTo>
                  <a:pt x="42672" y="0"/>
                </a:lnTo>
                <a:lnTo>
                  <a:pt x="45719" y="3047"/>
                </a:lnTo>
                <a:close/>
              </a:path>
              <a:path w="233680" h="293369">
                <a:moveTo>
                  <a:pt x="228790" y="3047"/>
                </a:moveTo>
                <a:lnTo>
                  <a:pt x="186023" y="3047"/>
                </a:lnTo>
                <a:lnTo>
                  <a:pt x="189071" y="0"/>
                </a:lnTo>
                <a:lnTo>
                  <a:pt x="225742" y="0"/>
                </a:lnTo>
                <a:lnTo>
                  <a:pt x="228790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50292" y="283749"/>
                </a:lnTo>
                <a:lnTo>
                  <a:pt x="15930" y="251064"/>
                </a:lnTo>
                <a:lnTo>
                  <a:pt x="2571" y="211835"/>
                </a:lnTo>
                <a:lnTo>
                  <a:pt x="0" y="4571"/>
                </a:lnTo>
                <a:lnTo>
                  <a:pt x="1524" y="3047"/>
                </a:lnTo>
                <a:lnTo>
                  <a:pt x="47243" y="3047"/>
                </a:lnTo>
                <a:lnTo>
                  <a:pt x="48768" y="4571"/>
                </a:lnTo>
                <a:lnTo>
                  <a:pt x="48768" y="166306"/>
                </a:lnTo>
                <a:lnTo>
                  <a:pt x="48928" y="172402"/>
                </a:lnTo>
                <a:lnTo>
                  <a:pt x="49053" y="177188"/>
                </a:lnTo>
                <a:lnTo>
                  <a:pt x="49877" y="186689"/>
                </a:lnTo>
                <a:lnTo>
                  <a:pt x="49911" y="187070"/>
                </a:lnTo>
                <a:lnTo>
                  <a:pt x="51339" y="196095"/>
                </a:lnTo>
                <a:lnTo>
                  <a:pt x="53340" y="204406"/>
                </a:lnTo>
                <a:lnTo>
                  <a:pt x="54792" y="211002"/>
                </a:lnTo>
                <a:lnTo>
                  <a:pt x="80772" y="244125"/>
                </a:lnTo>
                <a:lnTo>
                  <a:pt x="106775" y="250221"/>
                </a:lnTo>
                <a:lnTo>
                  <a:pt x="180633" y="250221"/>
                </a:lnTo>
                <a:lnTo>
                  <a:pt x="176117" y="255198"/>
                </a:lnTo>
                <a:lnTo>
                  <a:pt x="141827" y="280701"/>
                </a:lnTo>
                <a:lnTo>
                  <a:pt x="107537" y="292060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0633" y="250221"/>
                </a:moveTo>
                <a:lnTo>
                  <a:pt x="106775" y="250221"/>
                </a:lnTo>
                <a:lnTo>
                  <a:pt x="115919" y="249363"/>
                </a:lnTo>
                <a:lnTo>
                  <a:pt x="125063" y="246780"/>
                </a:lnTo>
                <a:lnTo>
                  <a:pt x="162591" y="220217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4499" y="4571"/>
                </a:lnTo>
                <a:lnTo>
                  <a:pt x="184499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7619"/>
                </a:lnTo>
                <a:lnTo>
                  <a:pt x="233362" y="242601"/>
                </a:lnTo>
                <a:lnTo>
                  <a:pt x="187547" y="242601"/>
                </a:lnTo>
                <a:lnTo>
                  <a:pt x="180633" y="250221"/>
                </a:lnTo>
                <a:close/>
              </a:path>
              <a:path w="233680" h="293369">
                <a:moveTo>
                  <a:pt x="230314" y="285273"/>
                </a:moveTo>
                <a:lnTo>
                  <a:pt x="190595" y="285273"/>
                </a:lnTo>
                <a:lnTo>
                  <a:pt x="187547" y="282225"/>
                </a:lnTo>
                <a:lnTo>
                  <a:pt x="187547" y="242601"/>
                </a:lnTo>
                <a:lnTo>
                  <a:pt x="233362" y="242601"/>
                </a:lnTo>
                <a:lnTo>
                  <a:pt x="233362" y="280701"/>
                </a:lnTo>
                <a:lnTo>
                  <a:pt x="231838" y="282225"/>
                </a:lnTo>
                <a:lnTo>
                  <a:pt x="231838" y="283749"/>
                </a:lnTo>
                <a:lnTo>
                  <a:pt x="230314" y="283749"/>
                </a:lnTo>
                <a:lnTo>
                  <a:pt x="230314" y="285273"/>
                </a:lnTo>
                <a:close/>
              </a:path>
              <a:path w="233680" h="293369">
                <a:moveTo>
                  <a:pt x="225742" y="286797"/>
                </a:moveTo>
                <a:lnTo>
                  <a:pt x="193643" y="286797"/>
                </a:lnTo>
                <a:lnTo>
                  <a:pt x="192119" y="285273"/>
                </a:lnTo>
                <a:lnTo>
                  <a:pt x="227266" y="285273"/>
                </a:lnTo>
                <a:lnTo>
                  <a:pt x="225742" y="286797"/>
                </a:lnTo>
                <a:close/>
              </a:path>
              <a:path w="233680" h="293369">
                <a:moveTo>
                  <a:pt x="221170" y="288321"/>
                </a:moveTo>
                <a:lnTo>
                  <a:pt x="198215" y="288321"/>
                </a:lnTo>
                <a:lnTo>
                  <a:pt x="195167" y="286797"/>
                </a:lnTo>
                <a:lnTo>
                  <a:pt x="224218" y="286797"/>
                </a:lnTo>
                <a:lnTo>
                  <a:pt x="221170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6635" y="713714"/>
            <a:ext cx="488315" cy="366395"/>
          </a:xfrm>
          <a:custGeom>
            <a:avLst/>
            <a:gdLst/>
            <a:ahLst/>
            <a:cxnLst/>
            <a:rect l="l" t="t" r="r" b="b"/>
            <a:pathLst>
              <a:path w="488314" h="366394">
                <a:moveTo>
                  <a:pt x="176885" y="88480"/>
                </a:moveTo>
                <a:lnTo>
                  <a:pt x="175361" y="85432"/>
                </a:lnTo>
                <a:lnTo>
                  <a:pt x="175361" y="80860"/>
                </a:lnTo>
                <a:lnTo>
                  <a:pt x="173837" y="79336"/>
                </a:lnTo>
                <a:lnTo>
                  <a:pt x="173837" y="76288"/>
                </a:lnTo>
                <a:lnTo>
                  <a:pt x="172313" y="76288"/>
                </a:lnTo>
                <a:lnTo>
                  <a:pt x="170789" y="74764"/>
                </a:lnTo>
                <a:lnTo>
                  <a:pt x="97637" y="74764"/>
                </a:lnTo>
                <a:lnTo>
                  <a:pt x="97637" y="7620"/>
                </a:lnTo>
                <a:lnTo>
                  <a:pt x="94589" y="4572"/>
                </a:lnTo>
                <a:lnTo>
                  <a:pt x="94589" y="3048"/>
                </a:lnTo>
                <a:lnTo>
                  <a:pt x="91541" y="3048"/>
                </a:lnTo>
                <a:lnTo>
                  <a:pt x="90017" y="1524"/>
                </a:lnTo>
                <a:lnTo>
                  <a:pt x="88493" y="1524"/>
                </a:lnTo>
                <a:lnTo>
                  <a:pt x="85445" y="0"/>
                </a:lnTo>
                <a:lnTo>
                  <a:pt x="60960" y="0"/>
                </a:lnTo>
                <a:lnTo>
                  <a:pt x="56388" y="1524"/>
                </a:lnTo>
                <a:lnTo>
                  <a:pt x="54864" y="1524"/>
                </a:lnTo>
                <a:lnTo>
                  <a:pt x="53340" y="3048"/>
                </a:lnTo>
                <a:lnTo>
                  <a:pt x="50292" y="3048"/>
                </a:lnTo>
                <a:lnTo>
                  <a:pt x="48768" y="4572"/>
                </a:lnTo>
                <a:lnTo>
                  <a:pt x="48768" y="7620"/>
                </a:lnTo>
                <a:lnTo>
                  <a:pt x="47244" y="9144"/>
                </a:lnTo>
                <a:lnTo>
                  <a:pt x="47244" y="74764"/>
                </a:lnTo>
                <a:lnTo>
                  <a:pt x="6096" y="74764"/>
                </a:lnTo>
                <a:lnTo>
                  <a:pt x="3048" y="77812"/>
                </a:lnTo>
                <a:lnTo>
                  <a:pt x="3048" y="79336"/>
                </a:lnTo>
                <a:lnTo>
                  <a:pt x="1524" y="80860"/>
                </a:lnTo>
                <a:lnTo>
                  <a:pt x="1524" y="82384"/>
                </a:lnTo>
                <a:lnTo>
                  <a:pt x="0" y="85432"/>
                </a:lnTo>
                <a:lnTo>
                  <a:pt x="0" y="102196"/>
                </a:lnTo>
                <a:lnTo>
                  <a:pt x="1524" y="106768"/>
                </a:lnTo>
                <a:lnTo>
                  <a:pt x="3048" y="109816"/>
                </a:lnTo>
                <a:lnTo>
                  <a:pt x="4572" y="114388"/>
                </a:lnTo>
                <a:lnTo>
                  <a:pt x="7620" y="115912"/>
                </a:lnTo>
                <a:lnTo>
                  <a:pt x="47244" y="115912"/>
                </a:lnTo>
                <a:lnTo>
                  <a:pt x="47244" y="273075"/>
                </a:lnTo>
                <a:lnTo>
                  <a:pt x="51816" y="314325"/>
                </a:lnTo>
                <a:lnTo>
                  <a:pt x="71374" y="347827"/>
                </a:lnTo>
                <a:lnTo>
                  <a:pt x="107162" y="363474"/>
                </a:lnTo>
                <a:lnTo>
                  <a:pt x="126593" y="364617"/>
                </a:lnTo>
                <a:lnTo>
                  <a:pt x="140309" y="364617"/>
                </a:lnTo>
                <a:lnTo>
                  <a:pt x="144881" y="363093"/>
                </a:lnTo>
                <a:lnTo>
                  <a:pt x="149453" y="363093"/>
                </a:lnTo>
                <a:lnTo>
                  <a:pt x="154025" y="361569"/>
                </a:lnTo>
                <a:lnTo>
                  <a:pt x="157073" y="361569"/>
                </a:lnTo>
                <a:lnTo>
                  <a:pt x="161645" y="360045"/>
                </a:lnTo>
                <a:lnTo>
                  <a:pt x="170789" y="355473"/>
                </a:lnTo>
                <a:lnTo>
                  <a:pt x="173837" y="352425"/>
                </a:lnTo>
                <a:lnTo>
                  <a:pt x="173926" y="352234"/>
                </a:lnTo>
                <a:lnTo>
                  <a:pt x="175361" y="349377"/>
                </a:lnTo>
                <a:lnTo>
                  <a:pt x="175361" y="346329"/>
                </a:lnTo>
                <a:lnTo>
                  <a:pt x="176885" y="343281"/>
                </a:lnTo>
                <a:lnTo>
                  <a:pt x="176885" y="326517"/>
                </a:lnTo>
                <a:lnTo>
                  <a:pt x="175361" y="323469"/>
                </a:lnTo>
                <a:lnTo>
                  <a:pt x="175361" y="321945"/>
                </a:lnTo>
                <a:lnTo>
                  <a:pt x="175361" y="317373"/>
                </a:lnTo>
                <a:lnTo>
                  <a:pt x="172313" y="314325"/>
                </a:lnTo>
                <a:lnTo>
                  <a:pt x="166217" y="314325"/>
                </a:lnTo>
                <a:lnTo>
                  <a:pt x="164693" y="315849"/>
                </a:lnTo>
                <a:lnTo>
                  <a:pt x="161645" y="315849"/>
                </a:lnTo>
                <a:lnTo>
                  <a:pt x="160121" y="317373"/>
                </a:lnTo>
                <a:lnTo>
                  <a:pt x="157073" y="318897"/>
                </a:lnTo>
                <a:lnTo>
                  <a:pt x="154025" y="318897"/>
                </a:lnTo>
                <a:lnTo>
                  <a:pt x="147929" y="321945"/>
                </a:lnTo>
                <a:lnTo>
                  <a:pt x="135737" y="321945"/>
                </a:lnTo>
                <a:lnTo>
                  <a:pt x="125399" y="321081"/>
                </a:lnTo>
                <a:lnTo>
                  <a:pt x="99733" y="290791"/>
                </a:lnTo>
                <a:lnTo>
                  <a:pt x="97637" y="265455"/>
                </a:lnTo>
                <a:lnTo>
                  <a:pt x="97637" y="115912"/>
                </a:lnTo>
                <a:lnTo>
                  <a:pt x="169265" y="115912"/>
                </a:lnTo>
                <a:lnTo>
                  <a:pt x="172313" y="112864"/>
                </a:lnTo>
                <a:lnTo>
                  <a:pt x="175361" y="106768"/>
                </a:lnTo>
                <a:lnTo>
                  <a:pt x="176885" y="102196"/>
                </a:lnTo>
                <a:lnTo>
                  <a:pt x="176885" y="88480"/>
                </a:lnTo>
                <a:close/>
              </a:path>
              <a:path w="488314" h="366394">
                <a:moveTo>
                  <a:pt x="488061" y="213550"/>
                </a:moveTo>
                <a:lnTo>
                  <a:pt x="483565" y="166611"/>
                </a:lnTo>
                <a:lnTo>
                  <a:pt x="469773" y="128003"/>
                </a:lnTo>
                <a:lnTo>
                  <a:pt x="445871" y="98183"/>
                </a:lnTo>
                <a:lnTo>
                  <a:pt x="436079" y="90538"/>
                </a:lnTo>
                <a:lnTo>
                  <a:pt x="436079" y="219735"/>
                </a:lnTo>
                <a:lnTo>
                  <a:pt x="435864" y="228739"/>
                </a:lnTo>
                <a:lnTo>
                  <a:pt x="428777" y="269989"/>
                </a:lnTo>
                <a:lnTo>
                  <a:pt x="404533" y="306806"/>
                </a:lnTo>
                <a:lnTo>
                  <a:pt x="363220" y="323138"/>
                </a:lnTo>
                <a:lnTo>
                  <a:pt x="352336" y="323469"/>
                </a:lnTo>
                <a:lnTo>
                  <a:pt x="341198" y="322922"/>
                </a:lnTo>
                <a:lnTo>
                  <a:pt x="298704" y="305282"/>
                </a:lnTo>
                <a:lnTo>
                  <a:pt x="288226" y="291363"/>
                </a:lnTo>
                <a:lnTo>
                  <a:pt x="283083" y="284200"/>
                </a:lnTo>
                <a:lnTo>
                  <a:pt x="279082" y="276313"/>
                </a:lnTo>
                <a:lnTo>
                  <a:pt x="276225" y="267576"/>
                </a:lnTo>
                <a:lnTo>
                  <a:pt x="274510" y="257835"/>
                </a:lnTo>
                <a:lnTo>
                  <a:pt x="272516" y="248196"/>
                </a:lnTo>
                <a:lnTo>
                  <a:pt x="271081" y="237832"/>
                </a:lnTo>
                <a:lnTo>
                  <a:pt x="270967" y="236334"/>
                </a:lnTo>
                <a:lnTo>
                  <a:pt x="270230" y="227190"/>
                </a:lnTo>
                <a:lnTo>
                  <a:pt x="270027" y="219735"/>
                </a:lnTo>
                <a:lnTo>
                  <a:pt x="270027" y="213550"/>
                </a:lnTo>
                <a:lnTo>
                  <a:pt x="274510" y="173926"/>
                </a:lnTo>
                <a:lnTo>
                  <a:pt x="295516" y="132969"/>
                </a:lnTo>
                <a:lnTo>
                  <a:pt x="333044" y="111925"/>
                </a:lnTo>
                <a:lnTo>
                  <a:pt x="353860" y="109816"/>
                </a:lnTo>
                <a:lnTo>
                  <a:pt x="364515" y="110375"/>
                </a:lnTo>
                <a:lnTo>
                  <a:pt x="364832" y="110375"/>
                </a:lnTo>
                <a:lnTo>
                  <a:pt x="400939" y="123063"/>
                </a:lnTo>
                <a:lnTo>
                  <a:pt x="417868" y="141922"/>
                </a:lnTo>
                <a:lnTo>
                  <a:pt x="422795" y="149301"/>
                </a:lnTo>
                <a:lnTo>
                  <a:pt x="435013" y="196037"/>
                </a:lnTo>
                <a:lnTo>
                  <a:pt x="436079" y="219735"/>
                </a:lnTo>
                <a:lnTo>
                  <a:pt x="436079" y="90538"/>
                </a:lnTo>
                <a:lnTo>
                  <a:pt x="401027" y="73812"/>
                </a:lnTo>
                <a:lnTo>
                  <a:pt x="355384" y="68668"/>
                </a:lnTo>
                <a:lnTo>
                  <a:pt x="339458" y="69240"/>
                </a:lnTo>
                <a:lnTo>
                  <a:pt x="338988" y="69240"/>
                </a:lnTo>
                <a:lnTo>
                  <a:pt x="295846" y="79336"/>
                </a:lnTo>
                <a:lnTo>
                  <a:pt x="261137" y="101625"/>
                </a:lnTo>
                <a:lnTo>
                  <a:pt x="237172" y="132765"/>
                </a:lnTo>
                <a:lnTo>
                  <a:pt x="237083" y="132969"/>
                </a:lnTo>
                <a:lnTo>
                  <a:pt x="231508" y="145300"/>
                </a:lnTo>
                <a:lnTo>
                  <a:pt x="220408" y="187464"/>
                </a:lnTo>
                <a:lnTo>
                  <a:pt x="218592" y="206349"/>
                </a:lnTo>
                <a:lnTo>
                  <a:pt x="218122" y="219735"/>
                </a:lnTo>
                <a:lnTo>
                  <a:pt x="222631" y="266674"/>
                </a:lnTo>
                <a:lnTo>
                  <a:pt x="236220" y="305892"/>
                </a:lnTo>
                <a:lnTo>
                  <a:pt x="269557" y="343281"/>
                </a:lnTo>
                <a:lnTo>
                  <a:pt x="304431" y="359714"/>
                </a:lnTo>
                <a:lnTo>
                  <a:pt x="334022" y="365302"/>
                </a:lnTo>
                <a:lnTo>
                  <a:pt x="333692" y="365302"/>
                </a:lnTo>
                <a:lnTo>
                  <a:pt x="350812" y="366141"/>
                </a:lnTo>
                <a:lnTo>
                  <a:pt x="367385" y="365302"/>
                </a:lnTo>
                <a:lnTo>
                  <a:pt x="382816" y="362902"/>
                </a:lnTo>
                <a:lnTo>
                  <a:pt x="422490" y="347687"/>
                </a:lnTo>
                <a:lnTo>
                  <a:pt x="452920" y="323469"/>
                </a:lnTo>
                <a:lnTo>
                  <a:pt x="474662" y="288010"/>
                </a:lnTo>
                <a:lnTo>
                  <a:pt x="485775" y="245833"/>
                </a:lnTo>
                <a:lnTo>
                  <a:pt x="487603" y="227190"/>
                </a:lnTo>
                <a:lnTo>
                  <a:pt x="488061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860" y="782383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102470" y="48863"/>
                </a:moveTo>
                <a:lnTo>
                  <a:pt x="45815" y="48863"/>
                </a:lnTo>
                <a:lnTo>
                  <a:pt x="57245" y="37092"/>
                </a:lnTo>
                <a:lnTo>
                  <a:pt x="91535" y="12192"/>
                </a:lnTo>
                <a:lnTo>
                  <a:pt x="126091" y="571"/>
                </a:lnTo>
                <a:lnTo>
                  <a:pt x="126704" y="571"/>
                </a:lnTo>
                <a:lnTo>
                  <a:pt x="137255" y="0"/>
                </a:lnTo>
                <a:lnTo>
                  <a:pt x="183070" y="9144"/>
                </a:lnTo>
                <a:lnTo>
                  <a:pt x="217431" y="41591"/>
                </a:lnTo>
                <a:lnTo>
                  <a:pt x="218037" y="42672"/>
                </a:lnTo>
                <a:lnTo>
                  <a:pt x="126587" y="42672"/>
                </a:lnTo>
                <a:lnTo>
                  <a:pt x="117443" y="43530"/>
                </a:lnTo>
                <a:lnTo>
                  <a:pt x="108299" y="46112"/>
                </a:lnTo>
                <a:lnTo>
                  <a:pt x="102470" y="48863"/>
                </a:lnTo>
                <a:close/>
              </a:path>
              <a:path w="233680" h="293369">
                <a:moveTo>
                  <a:pt x="42767" y="7620"/>
                </a:moveTo>
                <a:lnTo>
                  <a:pt x="3048" y="7620"/>
                </a:ln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2767" y="7620"/>
                </a:lnTo>
                <a:close/>
              </a:path>
              <a:path w="233680" h="293369">
                <a:moveTo>
                  <a:pt x="47339" y="289845"/>
                </a:moveTo>
                <a:lnTo>
                  <a:pt x="4572" y="289845"/>
                </a:lnTo>
                <a:lnTo>
                  <a:pt x="3048" y="288321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863"/>
                </a:lnTo>
                <a:lnTo>
                  <a:pt x="102470" y="48863"/>
                </a:lnTo>
                <a:lnTo>
                  <a:pt x="99155" y="50427"/>
                </a:lnTo>
                <a:lnTo>
                  <a:pt x="90011" y="56483"/>
                </a:lnTo>
                <a:lnTo>
                  <a:pt x="80605" y="63293"/>
                </a:lnTo>
                <a:lnTo>
                  <a:pt x="70770" y="72104"/>
                </a:lnTo>
                <a:lnTo>
                  <a:pt x="60650" y="82629"/>
                </a:lnTo>
                <a:lnTo>
                  <a:pt x="50387" y="94583"/>
                </a:lnTo>
                <a:lnTo>
                  <a:pt x="50387" y="286797"/>
                </a:lnTo>
                <a:lnTo>
                  <a:pt x="47339" y="289845"/>
                </a:lnTo>
                <a:close/>
              </a:path>
              <a:path w="233680" h="293369">
                <a:moveTo>
                  <a:pt x="230314" y="289845"/>
                </a:moveTo>
                <a:lnTo>
                  <a:pt x="187642" y="289845"/>
                </a:lnTo>
                <a:lnTo>
                  <a:pt x="186118" y="288321"/>
                </a:lnTo>
                <a:lnTo>
                  <a:pt x="184594" y="288321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204"/>
                </a:lnTo>
                <a:lnTo>
                  <a:pt x="183468" y="104679"/>
                </a:lnTo>
                <a:lnTo>
                  <a:pt x="183451" y="104489"/>
                </a:lnTo>
                <a:lnTo>
                  <a:pt x="182022" y="95916"/>
                </a:lnTo>
                <a:lnTo>
                  <a:pt x="180022" y="88487"/>
                </a:lnTo>
                <a:lnTo>
                  <a:pt x="178354" y="81676"/>
                </a:lnTo>
                <a:lnTo>
                  <a:pt x="175819" y="75152"/>
                </a:lnTo>
                <a:lnTo>
                  <a:pt x="172695" y="69199"/>
                </a:lnTo>
                <a:lnTo>
                  <a:pt x="169259" y="64103"/>
                </a:lnTo>
                <a:lnTo>
                  <a:pt x="164687" y="56483"/>
                </a:lnTo>
                <a:lnTo>
                  <a:pt x="126587" y="42672"/>
                </a:lnTo>
                <a:lnTo>
                  <a:pt x="218037" y="42672"/>
                </a:lnTo>
                <a:lnTo>
                  <a:pt x="230790" y="79533"/>
                </a:lnTo>
                <a:lnTo>
                  <a:pt x="233362" y="286797"/>
                </a:lnTo>
                <a:lnTo>
                  <a:pt x="230314" y="289845"/>
                </a:lnTo>
                <a:close/>
              </a:path>
              <a:path w="233680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80" h="293369">
                <a:moveTo>
                  <a:pt x="227266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7266" y="291369"/>
                </a:lnTo>
                <a:close/>
              </a:path>
              <a:path w="233680" h="293369">
                <a:moveTo>
                  <a:pt x="38195" y="292893"/>
                </a:moveTo>
                <a:lnTo>
                  <a:pt x="13716" y="292893"/>
                </a:lnTo>
                <a:lnTo>
                  <a:pt x="10668" y="291369"/>
                </a:lnTo>
                <a:lnTo>
                  <a:pt x="41243" y="291369"/>
                </a:lnTo>
                <a:lnTo>
                  <a:pt x="38195" y="292893"/>
                </a:lnTo>
                <a:close/>
              </a:path>
              <a:path w="233680" h="293369">
                <a:moveTo>
                  <a:pt x="221170" y="292893"/>
                </a:moveTo>
                <a:lnTo>
                  <a:pt x="196786" y="292893"/>
                </a:lnTo>
                <a:lnTo>
                  <a:pt x="193738" y="291369"/>
                </a:lnTo>
                <a:lnTo>
                  <a:pt x="224218" y="291369"/>
                </a:lnTo>
                <a:lnTo>
                  <a:pt x="221170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2946" y="782383"/>
            <a:ext cx="270510" cy="297815"/>
          </a:xfrm>
          <a:custGeom>
            <a:avLst/>
            <a:gdLst/>
            <a:ahLst/>
            <a:cxnLst/>
            <a:rect l="l" t="t" r="r" b="b"/>
            <a:pathLst>
              <a:path w="270510" h="297815">
                <a:moveTo>
                  <a:pt x="132683" y="297465"/>
                </a:moveTo>
                <a:lnTo>
                  <a:pt x="115590" y="296632"/>
                </a:lnTo>
                <a:lnTo>
                  <a:pt x="115915" y="296632"/>
                </a:lnTo>
                <a:lnTo>
                  <a:pt x="100786" y="294417"/>
                </a:lnTo>
                <a:lnTo>
                  <a:pt x="62650" y="281416"/>
                </a:lnTo>
                <a:lnTo>
                  <a:pt x="32004" y="257841"/>
                </a:lnTo>
                <a:lnTo>
                  <a:pt x="7619" y="212026"/>
                </a:lnTo>
                <a:lnTo>
                  <a:pt x="547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9146" y="64293"/>
                </a:lnTo>
                <a:lnTo>
                  <a:pt x="19240" y="64091"/>
                </a:lnTo>
                <a:lnTo>
                  <a:pt x="43862" y="32956"/>
                </a:lnTo>
                <a:lnTo>
                  <a:pt x="77724" y="10668"/>
                </a:lnTo>
                <a:lnTo>
                  <a:pt x="120822" y="571"/>
                </a:lnTo>
                <a:lnTo>
                  <a:pt x="121291" y="571"/>
                </a:lnTo>
                <a:lnTo>
                  <a:pt x="137255" y="0"/>
                </a:lnTo>
                <a:lnTo>
                  <a:pt x="183546" y="5143"/>
                </a:lnTo>
                <a:lnTo>
                  <a:pt x="218408" y="21907"/>
                </a:lnTo>
                <a:lnTo>
                  <a:pt x="240114" y="41148"/>
                </a:lnTo>
                <a:lnTo>
                  <a:pt x="135731" y="41148"/>
                </a:lnTo>
                <a:lnTo>
                  <a:pt x="124793" y="41697"/>
                </a:lnTo>
                <a:lnTo>
                  <a:pt x="83439" y="58007"/>
                </a:lnTo>
                <a:lnTo>
                  <a:pt x="59840" y="95511"/>
                </a:lnTo>
                <a:lnTo>
                  <a:pt x="52101" y="136581"/>
                </a:lnTo>
                <a:lnTo>
                  <a:pt x="51894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61531" y="207645"/>
                </a:lnTo>
                <a:lnTo>
                  <a:pt x="70104" y="222694"/>
                </a:lnTo>
                <a:lnTo>
                  <a:pt x="74985" y="230149"/>
                </a:lnTo>
                <a:lnTo>
                  <a:pt x="112597" y="252698"/>
                </a:lnTo>
                <a:lnTo>
                  <a:pt x="134207" y="254793"/>
                </a:lnTo>
                <a:lnTo>
                  <a:pt x="236315" y="254793"/>
                </a:lnTo>
                <a:lnTo>
                  <a:pt x="226837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70510" h="297815">
                <a:moveTo>
                  <a:pt x="236315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2452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0" y="144875"/>
                </a:lnTo>
                <a:lnTo>
                  <a:pt x="213455" y="106775"/>
                </a:lnTo>
                <a:lnTo>
                  <a:pt x="211813" y="97940"/>
                </a:lnTo>
                <a:lnTo>
                  <a:pt x="190023" y="59531"/>
                </a:lnTo>
                <a:lnTo>
                  <a:pt x="146708" y="41697"/>
                </a:lnTo>
                <a:lnTo>
                  <a:pt x="146389" y="41697"/>
                </a:lnTo>
                <a:lnTo>
                  <a:pt x="135731" y="41148"/>
                </a:lnTo>
                <a:lnTo>
                  <a:pt x="240114" y="41148"/>
                </a:lnTo>
                <a:lnTo>
                  <a:pt x="245292" y="48084"/>
                </a:lnTo>
                <a:lnTo>
                  <a:pt x="262223" y="83915"/>
                </a:lnTo>
                <a:lnTo>
                  <a:pt x="269297" y="127361"/>
                </a:lnTo>
                <a:lnTo>
                  <a:pt x="269389" y="128277"/>
                </a:lnTo>
                <a:lnTo>
                  <a:pt x="269938" y="144875"/>
                </a:lnTo>
                <a:lnTo>
                  <a:pt x="269488" y="158519"/>
                </a:lnTo>
                <a:lnTo>
                  <a:pt x="269389" y="161527"/>
                </a:lnTo>
                <a:lnTo>
                  <a:pt x="262223" y="205930"/>
                </a:lnTo>
                <a:lnTo>
                  <a:pt x="244006" y="243904"/>
                </a:lnTo>
                <a:lnTo>
                  <a:pt x="236315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7561" y="782383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994" y="48863"/>
                </a:moveTo>
                <a:lnTo>
                  <a:pt x="44196" y="48863"/>
                </a:lnTo>
                <a:lnTo>
                  <a:pt x="55657" y="37092"/>
                </a:lnTo>
                <a:lnTo>
                  <a:pt x="88487" y="12192"/>
                </a:lnTo>
                <a:lnTo>
                  <a:pt x="120885" y="571"/>
                </a:lnTo>
                <a:lnTo>
                  <a:pt x="121443" y="571"/>
                </a:lnTo>
                <a:lnTo>
                  <a:pt x="131159" y="0"/>
                </a:lnTo>
                <a:lnTo>
                  <a:pt x="174402" y="8001"/>
                </a:lnTo>
                <a:lnTo>
                  <a:pt x="202882" y="32004"/>
                </a:lnTo>
                <a:lnTo>
                  <a:pt x="207454" y="38100"/>
                </a:lnTo>
                <a:lnTo>
                  <a:pt x="210197" y="42672"/>
                </a:lnTo>
                <a:lnTo>
                  <a:pt x="122015" y="42672"/>
                </a:lnTo>
                <a:lnTo>
                  <a:pt x="113109" y="43530"/>
                </a:lnTo>
                <a:lnTo>
                  <a:pt x="104489" y="46112"/>
                </a:lnTo>
                <a:lnTo>
                  <a:pt x="98994" y="48863"/>
                </a:lnTo>
                <a:close/>
              </a:path>
              <a:path w="401320" h="293369">
                <a:moveTo>
                  <a:pt x="266800" y="53435"/>
                </a:moveTo>
                <a:lnTo>
                  <a:pt x="215074" y="53435"/>
                </a:lnTo>
                <a:lnTo>
                  <a:pt x="221908" y="45926"/>
                </a:lnTo>
                <a:lnTo>
                  <a:pt x="228600" y="39445"/>
                </a:lnTo>
                <a:lnTo>
                  <a:pt x="235005" y="33839"/>
                </a:lnTo>
                <a:lnTo>
                  <a:pt x="240982" y="28956"/>
                </a:lnTo>
                <a:lnTo>
                  <a:pt x="246697" y="23550"/>
                </a:lnTo>
                <a:lnTo>
                  <a:pt x="251484" y="19621"/>
                </a:lnTo>
                <a:lnTo>
                  <a:pt x="252552" y="18765"/>
                </a:lnTo>
                <a:lnTo>
                  <a:pt x="258127" y="15025"/>
                </a:lnTo>
                <a:lnTo>
                  <a:pt x="263842" y="12192"/>
                </a:lnTo>
                <a:lnTo>
                  <a:pt x="271462" y="7620"/>
                </a:lnTo>
                <a:lnTo>
                  <a:pt x="279082" y="4572"/>
                </a:lnTo>
                <a:lnTo>
                  <a:pt x="286702" y="3048"/>
                </a:lnTo>
                <a:lnTo>
                  <a:pt x="292798" y="0"/>
                </a:lnTo>
                <a:lnTo>
                  <a:pt x="308038" y="0"/>
                </a:lnTo>
                <a:lnTo>
                  <a:pt x="320333" y="571"/>
                </a:lnTo>
                <a:lnTo>
                  <a:pt x="359402" y="14025"/>
                </a:lnTo>
                <a:lnTo>
                  <a:pt x="385467" y="42672"/>
                </a:lnTo>
                <a:lnTo>
                  <a:pt x="297370" y="42672"/>
                </a:lnTo>
                <a:lnTo>
                  <a:pt x="288464" y="43530"/>
                </a:lnTo>
                <a:lnTo>
                  <a:pt x="279844" y="46112"/>
                </a:lnTo>
                <a:lnTo>
                  <a:pt x="271224" y="50427"/>
                </a:lnTo>
                <a:lnTo>
                  <a:pt x="266800" y="53435"/>
                </a:lnTo>
                <a:close/>
              </a:path>
              <a:path w="40132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0" y="288321"/>
                </a:lnTo>
                <a:lnTo>
                  <a:pt x="0" y="9144"/>
                </a:lnTo>
                <a:lnTo>
                  <a:pt x="1524" y="7620"/>
                </a:ln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7620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10668"/>
                </a:lnTo>
                <a:lnTo>
                  <a:pt x="44196" y="48863"/>
                </a:lnTo>
                <a:lnTo>
                  <a:pt x="98994" y="48863"/>
                </a:lnTo>
                <a:lnTo>
                  <a:pt x="95869" y="50427"/>
                </a:lnTo>
                <a:lnTo>
                  <a:pt x="86963" y="56483"/>
                </a:lnTo>
                <a:lnTo>
                  <a:pt x="77793" y="63293"/>
                </a:lnTo>
                <a:lnTo>
                  <a:pt x="68472" y="72104"/>
                </a:lnTo>
                <a:lnTo>
                  <a:pt x="58848" y="82629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20" y="289845"/>
                </a:lnTo>
                <a:close/>
              </a:path>
              <a:path w="401320" h="293369">
                <a:moveTo>
                  <a:pt x="224218" y="288321"/>
                </a:moveTo>
                <a:lnTo>
                  <a:pt x="175355" y="288321"/>
                </a:lnTo>
                <a:lnTo>
                  <a:pt x="175355" y="118967"/>
                </a:lnTo>
                <a:lnTo>
                  <a:pt x="175155" y="112871"/>
                </a:lnTo>
                <a:lnTo>
                  <a:pt x="167544" y="75152"/>
                </a:lnTo>
                <a:lnTo>
                  <a:pt x="161639" y="64103"/>
                </a:lnTo>
                <a:lnTo>
                  <a:pt x="157067" y="56483"/>
                </a:lnTo>
                <a:lnTo>
                  <a:pt x="152495" y="51911"/>
                </a:lnTo>
                <a:lnTo>
                  <a:pt x="144875" y="48863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197" y="42672"/>
                </a:lnTo>
                <a:lnTo>
                  <a:pt x="212026" y="45720"/>
                </a:lnTo>
                <a:lnTo>
                  <a:pt x="215074" y="53435"/>
                </a:lnTo>
                <a:lnTo>
                  <a:pt x="266800" y="53435"/>
                </a:lnTo>
                <a:lnTo>
                  <a:pt x="234457" y="82629"/>
                </a:lnTo>
                <a:lnTo>
                  <a:pt x="224218" y="94583"/>
                </a:lnTo>
                <a:lnTo>
                  <a:pt x="224218" y="288321"/>
                </a:lnTo>
                <a:close/>
              </a:path>
              <a:path w="401320" h="293369">
                <a:moveTo>
                  <a:pt x="396525" y="289845"/>
                </a:moveTo>
                <a:lnTo>
                  <a:pt x="353853" y="289845"/>
                </a:lnTo>
                <a:lnTo>
                  <a:pt x="350805" y="286797"/>
                </a:lnTo>
                <a:lnTo>
                  <a:pt x="350805" y="118967"/>
                </a:lnTo>
                <a:lnTo>
                  <a:pt x="350605" y="112871"/>
                </a:lnTo>
                <a:lnTo>
                  <a:pt x="344328" y="75152"/>
                </a:lnTo>
                <a:lnTo>
                  <a:pt x="338613" y="64103"/>
                </a:lnTo>
                <a:lnTo>
                  <a:pt x="334041" y="56483"/>
                </a:lnTo>
                <a:lnTo>
                  <a:pt x="327945" y="51911"/>
                </a:lnTo>
                <a:lnTo>
                  <a:pt x="321849" y="48863"/>
                </a:lnTo>
                <a:lnTo>
                  <a:pt x="314134" y="44196"/>
                </a:lnTo>
                <a:lnTo>
                  <a:pt x="306514" y="42672"/>
                </a:lnTo>
                <a:lnTo>
                  <a:pt x="385467" y="42672"/>
                </a:lnTo>
                <a:lnTo>
                  <a:pt x="397240" y="79224"/>
                </a:lnTo>
                <a:lnTo>
                  <a:pt x="401097" y="285273"/>
                </a:lnTo>
                <a:lnTo>
                  <a:pt x="399573" y="286797"/>
                </a:lnTo>
                <a:lnTo>
                  <a:pt x="399573" y="288321"/>
                </a:lnTo>
                <a:lnTo>
                  <a:pt x="398049" y="288321"/>
                </a:lnTo>
                <a:lnTo>
                  <a:pt x="39652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03" y="289845"/>
                </a:lnTo>
                <a:lnTo>
                  <a:pt x="176879" y="288321"/>
                </a:lnTo>
                <a:lnTo>
                  <a:pt x="222694" y="288321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1451" y="291369"/>
                </a:lnTo>
                <a:lnTo>
                  <a:pt x="179927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5377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6576" y="292893"/>
                </a:moveTo>
                <a:lnTo>
                  <a:pt x="12191" y="292893"/>
                </a:lnTo>
                <a:lnTo>
                  <a:pt x="9143" y="291369"/>
                </a:lnTo>
                <a:lnTo>
                  <a:pt x="39624" y="291369"/>
                </a:lnTo>
                <a:lnTo>
                  <a:pt x="36576" y="292893"/>
                </a:lnTo>
                <a:close/>
              </a:path>
              <a:path w="401320" h="293369">
                <a:moveTo>
                  <a:pt x="212026" y="292893"/>
                </a:moveTo>
                <a:lnTo>
                  <a:pt x="187547" y="292893"/>
                </a:lnTo>
                <a:lnTo>
                  <a:pt x="184499" y="291369"/>
                </a:lnTo>
                <a:lnTo>
                  <a:pt x="215074" y="291369"/>
                </a:lnTo>
                <a:lnTo>
                  <a:pt x="212026" y="292893"/>
                </a:lnTo>
                <a:close/>
              </a:path>
              <a:path w="401320" h="293369">
                <a:moveTo>
                  <a:pt x="387381" y="292893"/>
                </a:moveTo>
                <a:lnTo>
                  <a:pt x="362997" y="292893"/>
                </a:lnTo>
                <a:lnTo>
                  <a:pt x="359949" y="291369"/>
                </a:lnTo>
                <a:lnTo>
                  <a:pt x="390429" y="291369"/>
                </a:lnTo>
                <a:lnTo>
                  <a:pt x="387381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8857" y="782383"/>
            <a:ext cx="269875" cy="297815"/>
          </a:xfrm>
          <a:custGeom>
            <a:avLst/>
            <a:gdLst/>
            <a:ahLst/>
            <a:cxnLst/>
            <a:rect l="l" t="t" r="r" b="b"/>
            <a:pathLst>
              <a:path w="269875" h="297815">
                <a:moveTo>
                  <a:pt x="132683" y="297465"/>
                </a:moveTo>
                <a:lnTo>
                  <a:pt x="115810" y="296632"/>
                </a:lnTo>
                <a:lnTo>
                  <a:pt x="116133" y="296632"/>
                </a:lnTo>
                <a:lnTo>
                  <a:pt x="101357" y="294417"/>
                </a:lnTo>
                <a:lnTo>
                  <a:pt x="62674" y="281416"/>
                </a:lnTo>
                <a:lnTo>
                  <a:pt x="25860" y="248111"/>
                </a:lnTo>
                <a:lnTo>
                  <a:pt x="9144" y="212026"/>
                </a:lnTo>
                <a:lnTo>
                  <a:pt x="571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9718" y="64293"/>
                </a:lnTo>
                <a:lnTo>
                  <a:pt x="19811" y="64091"/>
                </a:lnTo>
                <a:lnTo>
                  <a:pt x="43862" y="32956"/>
                </a:lnTo>
                <a:lnTo>
                  <a:pt x="77724" y="10668"/>
                </a:lnTo>
                <a:lnTo>
                  <a:pt x="121471" y="571"/>
                </a:lnTo>
                <a:lnTo>
                  <a:pt x="121970" y="571"/>
                </a:lnTo>
                <a:lnTo>
                  <a:pt x="138779" y="0"/>
                </a:lnTo>
                <a:lnTo>
                  <a:pt x="183570" y="5143"/>
                </a:lnTo>
                <a:lnTo>
                  <a:pt x="219551" y="21907"/>
                </a:lnTo>
                <a:lnTo>
                  <a:pt x="240119" y="41148"/>
                </a:lnTo>
                <a:lnTo>
                  <a:pt x="135731" y="41148"/>
                </a:lnTo>
                <a:lnTo>
                  <a:pt x="125500" y="41697"/>
                </a:lnTo>
                <a:lnTo>
                  <a:pt x="84391" y="58007"/>
                </a:lnTo>
                <a:lnTo>
                  <a:pt x="73152" y="71723"/>
                </a:lnTo>
                <a:lnTo>
                  <a:pt x="67984" y="78890"/>
                </a:lnTo>
                <a:lnTo>
                  <a:pt x="63817" y="86772"/>
                </a:lnTo>
                <a:lnTo>
                  <a:pt x="60507" y="95511"/>
                </a:lnTo>
                <a:lnTo>
                  <a:pt x="57912" y="105251"/>
                </a:lnTo>
                <a:lnTo>
                  <a:pt x="55030" y="114920"/>
                </a:lnTo>
                <a:lnTo>
                  <a:pt x="53149" y="125456"/>
                </a:lnTo>
                <a:lnTo>
                  <a:pt x="52125" y="136581"/>
                </a:lnTo>
                <a:lnTo>
                  <a:pt x="51901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62102" y="207645"/>
                </a:lnTo>
                <a:lnTo>
                  <a:pt x="87034" y="242237"/>
                </a:lnTo>
                <a:lnTo>
                  <a:pt x="134207" y="254793"/>
                </a:lnTo>
                <a:lnTo>
                  <a:pt x="236315" y="254793"/>
                </a:lnTo>
                <a:lnTo>
                  <a:pt x="226837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69875" h="297815">
                <a:moveTo>
                  <a:pt x="236315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3095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7" y="144875"/>
                </a:lnTo>
                <a:lnTo>
                  <a:pt x="217765" y="137676"/>
                </a:lnTo>
                <a:lnTo>
                  <a:pt x="217136" y="128277"/>
                </a:lnTo>
                <a:lnTo>
                  <a:pt x="217074" y="127361"/>
                </a:lnTo>
                <a:lnTo>
                  <a:pt x="209264" y="88868"/>
                </a:lnTo>
                <a:lnTo>
                  <a:pt x="183046" y="54387"/>
                </a:lnTo>
                <a:lnTo>
                  <a:pt x="147351" y="41697"/>
                </a:lnTo>
                <a:lnTo>
                  <a:pt x="147005" y="41697"/>
                </a:lnTo>
                <a:lnTo>
                  <a:pt x="135731" y="41148"/>
                </a:lnTo>
                <a:lnTo>
                  <a:pt x="240119" y="41148"/>
                </a:lnTo>
                <a:lnTo>
                  <a:pt x="245307" y="48084"/>
                </a:lnTo>
                <a:lnTo>
                  <a:pt x="251793" y="59328"/>
                </a:lnTo>
                <a:lnTo>
                  <a:pt x="257422" y="71412"/>
                </a:lnTo>
                <a:lnTo>
                  <a:pt x="262318" y="83915"/>
                </a:lnTo>
                <a:lnTo>
                  <a:pt x="266010" y="97678"/>
                </a:lnTo>
                <a:lnTo>
                  <a:pt x="266080" y="97940"/>
                </a:lnTo>
                <a:lnTo>
                  <a:pt x="269814" y="151066"/>
                </a:lnTo>
                <a:lnTo>
                  <a:pt x="269665" y="158519"/>
                </a:lnTo>
                <a:lnTo>
                  <a:pt x="262318" y="205930"/>
                </a:lnTo>
                <a:lnTo>
                  <a:pt x="244021" y="243904"/>
                </a:lnTo>
                <a:lnTo>
                  <a:pt x="236315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1948" y="786955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45815" y="3047"/>
                </a:moveTo>
                <a:lnTo>
                  <a:pt x="3048" y="3047"/>
                </a:lnTo>
                <a:lnTo>
                  <a:pt x="6095" y="0"/>
                </a:lnTo>
                <a:lnTo>
                  <a:pt x="42767" y="0"/>
                </a:lnTo>
                <a:lnTo>
                  <a:pt x="45815" y="3047"/>
                </a:lnTo>
                <a:close/>
              </a:path>
              <a:path w="233679" h="293369">
                <a:moveTo>
                  <a:pt x="228790" y="3047"/>
                </a:moveTo>
                <a:lnTo>
                  <a:pt x="186118" y="3047"/>
                </a:lnTo>
                <a:lnTo>
                  <a:pt x="187642" y="1523"/>
                </a:lnTo>
                <a:lnTo>
                  <a:pt x="190690" y="0"/>
                </a:lnTo>
                <a:lnTo>
                  <a:pt x="225742" y="0"/>
                </a:lnTo>
                <a:lnTo>
                  <a:pt x="228790" y="3047"/>
                </a:lnTo>
                <a:close/>
              </a:path>
              <a:path w="233679" h="293369">
                <a:moveTo>
                  <a:pt x="96107" y="292893"/>
                </a:moveTo>
                <a:lnTo>
                  <a:pt x="50387" y="283749"/>
                </a:lnTo>
                <a:lnTo>
                  <a:pt x="15930" y="251064"/>
                </a:lnTo>
                <a:lnTo>
                  <a:pt x="2571" y="211835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47339" y="3047"/>
                </a:lnTo>
                <a:lnTo>
                  <a:pt x="48863" y="4571"/>
                </a:lnTo>
                <a:lnTo>
                  <a:pt x="48863" y="6095"/>
                </a:lnTo>
                <a:lnTo>
                  <a:pt x="50387" y="7619"/>
                </a:lnTo>
                <a:lnTo>
                  <a:pt x="50434" y="177188"/>
                </a:lnTo>
                <a:lnTo>
                  <a:pt x="57626" y="217169"/>
                </a:lnTo>
                <a:lnTo>
                  <a:pt x="86844" y="246364"/>
                </a:lnTo>
                <a:lnTo>
                  <a:pt x="106775" y="250221"/>
                </a:lnTo>
                <a:lnTo>
                  <a:pt x="180695" y="250221"/>
                </a:lnTo>
                <a:lnTo>
                  <a:pt x="176157" y="255198"/>
                </a:lnTo>
                <a:lnTo>
                  <a:pt x="141827" y="280701"/>
                </a:lnTo>
                <a:lnTo>
                  <a:pt x="107537" y="292060"/>
                </a:lnTo>
                <a:lnTo>
                  <a:pt x="96107" y="292893"/>
                </a:lnTo>
                <a:close/>
              </a:path>
              <a:path w="233679" h="293369">
                <a:moveTo>
                  <a:pt x="180695" y="250221"/>
                </a:moveTo>
                <a:lnTo>
                  <a:pt x="106775" y="250221"/>
                </a:lnTo>
                <a:lnTo>
                  <a:pt x="115919" y="249363"/>
                </a:lnTo>
                <a:lnTo>
                  <a:pt x="125063" y="246780"/>
                </a:lnTo>
                <a:lnTo>
                  <a:pt x="162603" y="220217"/>
                </a:lnTo>
                <a:lnTo>
                  <a:pt x="183070" y="198310"/>
                </a:lnTo>
                <a:lnTo>
                  <a:pt x="183070" y="6095"/>
                </a:lnTo>
                <a:lnTo>
                  <a:pt x="184594" y="4571"/>
                </a:lnTo>
                <a:lnTo>
                  <a:pt x="184594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7619"/>
                </a:lnTo>
                <a:lnTo>
                  <a:pt x="233362" y="242601"/>
                </a:lnTo>
                <a:lnTo>
                  <a:pt x="187642" y="242601"/>
                </a:lnTo>
                <a:lnTo>
                  <a:pt x="180695" y="250221"/>
                </a:lnTo>
                <a:close/>
              </a:path>
              <a:path w="233679" h="293369">
                <a:moveTo>
                  <a:pt x="230314" y="285273"/>
                </a:moveTo>
                <a:lnTo>
                  <a:pt x="190690" y="285273"/>
                </a:lnTo>
                <a:lnTo>
                  <a:pt x="187642" y="282225"/>
                </a:lnTo>
                <a:lnTo>
                  <a:pt x="187642" y="242601"/>
                </a:lnTo>
                <a:lnTo>
                  <a:pt x="233362" y="242601"/>
                </a:lnTo>
                <a:lnTo>
                  <a:pt x="233362" y="280701"/>
                </a:lnTo>
                <a:lnTo>
                  <a:pt x="231838" y="282225"/>
                </a:lnTo>
                <a:lnTo>
                  <a:pt x="231838" y="283749"/>
                </a:lnTo>
                <a:lnTo>
                  <a:pt x="230314" y="285273"/>
                </a:lnTo>
                <a:close/>
              </a:path>
              <a:path w="233679" h="293369">
                <a:moveTo>
                  <a:pt x="225742" y="286797"/>
                </a:moveTo>
                <a:lnTo>
                  <a:pt x="193738" y="286797"/>
                </a:lnTo>
                <a:lnTo>
                  <a:pt x="192214" y="285273"/>
                </a:lnTo>
                <a:lnTo>
                  <a:pt x="228790" y="285273"/>
                </a:lnTo>
                <a:lnTo>
                  <a:pt x="225742" y="286797"/>
                </a:lnTo>
                <a:close/>
              </a:path>
              <a:path w="233679" h="293369">
                <a:moveTo>
                  <a:pt x="221170" y="288321"/>
                </a:moveTo>
                <a:lnTo>
                  <a:pt x="199834" y="288321"/>
                </a:lnTo>
                <a:lnTo>
                  <a:pt x="196786" y="286797"/>
                </a:lnTo>
                <a:lnTo>
                  <a:pt x="224218" y="286797"/>
                </a:lnTo>
                <a:lnTo>
                  <a:pt x="221170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5415" y="782383"/>
            <a:ext cx="191135" cy="297815"/>
          </a:xfrm>
          <a:custGeom>
            <a:avLst/>
            <a:gdLst/>
            <a:ahLst/>
            <a:cxnLst/>
            <a:rect l="l" t="t" r="r" b="b"/>
            <a:pathLst>
              <a:path w="191135" h="297815">
                <a:moveTo>
                  <a:pt x="177036" y="257841"/>
                </a:moveTo>
                <a:lnTo>
                  <a:pt x="94583" y="257841"/>
                </a:lnTo>
                <a:lnTo>
                  <a:pt x="102203" y="256317"/>
                </a:lnTo>
                <a:lnTo>
                  <a:pt x="108299" y="254793"/>
                </a:lnTo>
                <a:lnTo>
                  <a:pt x="115919" y="253269"/>
                </a:lnTo>
                <a:lnTo>
                  <a:pt x="120491" y="250221"/>
                </a:lnTo>
                <a:lnTo>
                  <a:pt x="126587" y="247173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98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98" y="199834"/>
                </a:lnTo>
                <a:lnTo>
                  <a:pt x="135731" y="195262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81546"/>
                </a:lnTo>
                <a:lnTo>
                  <a:pt x="114395" y="176974"/>
                </a:lnTo>
                <a:lnTo>
                  <a:pt x="99155" y="170878"/>
                </a:lnTo>
                <a:lnTo>
                  <a:pt x="93202" y="168354"/>
                </a:lnTo>
                <a:lnTo>
                  <a:pt x="80724" y="162734"/>
                </a:lnTo>
                <a:lnTo>
                  <a:pt x="74771" y="160210"/>
                </a:lnTo>
                <a:lnTo>
                  <a:pt x="68151" y="157686"/>
                </a:lnTo>
                <a:lnTo>
                  <a:pt x="55483" y="152066"/>
                </a:lnTo>
                <a:lnTo>
                  <a:pt x="48863" y="149542"/>
                </a:lnTo>
                <a:lnTo>
                  <a:pt x="18764" y="122586"/>
                </a:lnTo>
                <a:lnTo>
                  <a:pt x="6191" y="79343"/>
                </a:lnTo>
                <a:lnTo>
                  <a:pt x="6495" y="71723"/>
                </a:lnTo>
                <a:lnTo>
                  <a:pt x="6500" y="71580"/>
                </a:lnTo>
                <a:lnTo>
                  <a:pt x="20288" y="35444"/>
                </a:lnTo>
                <a:lnTo>
                  <a:pt x="52220" y="9810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26587" y="1523"/>
                </a:lnTo>
                <a:lnTo>
                  <a:pt x="132683" y="3047"/>
                </a:lnTo>
                <a:lnTo>
                  <a:pt x="140398" y="4571"/>
                </a:lnTo>
                <a:lnTo>
                  <a:pt x="146494" y="6096"/>
                </a:lnTo>
                <a:lnTo>
                  <a:pt x="155638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67830" y="15240"/>
                </a:lnTo>
                <a:lnTo>
                  <a:pt x="169354" y="16764"/>
                </a:lnTo>
                <a:lnTo>
                  <a:pt x="172402" y="18288"/>
                </a:lnTo>
                <a:lnTo>
                  <a:pt x="173926" y="19812"/>
                </a:lnTo>
                <a:lnTo>
                  <a:pt x="173926" y="21335"/>
                </a:lnTo>
                <a:lnTo>
                  <a:pt x="175450" y="22859"/>
                </a:lnTo>
                <a:lnTo>
                  <a:pt x="175450" y="28956"/>
                </a:lnTo>
                <a:lnTo>
                  <a:pt x="176974" y="30480"/>
                </a:lnTo>
                <a:lnTo>
                  <a:pt x="176974" y="38100"/>
                </a:lnTo>
                <a:lnTo>
                  <a:pt x="96107" y="38100"/>
                </a:lnTo>
                <a:lnTo>
                  <a:pt x="88487" y="39623"/>
                </a:lnTo>
                <a:lnTo>
                  <a:pt x="82391" y="41147"/>
                </a:lnTo>
                <a:lnTo>
                  <a:pt x="74771" y="42671"/>
                </a:lnTo>
                <a:lnTo>
                  <a:pt x="54959" y="67151"/>
                </a:lnTo>
                <a:lnTo>
                  <a:pt x="53482" y="71580"/>
                </a:lnTo>
                <a:lnTo>
                  <a:pt x="68675" y="106775"/>
                </a:lnTo>
                <a:lnTo>
                  <a:pt x="80867" y="114395"/>
                </a:lnTo>
                <a:lnTo>
                  <a:pt x="88487" y="118967"/>
                </a:lnTo>
                <a:lnTo>
                  <a:pt x="97631" y="122015"/>
                </a:lnTo>
                <a:lnTo>
                  <a:pt x="109251" y="126587"/>
                </a:lnTo>
                <a:lnTo>
                  <a:pt x="115419" y="128873"/>
                </a:lnTo>
                <a:lnTo>
                  <a:pt x="153709" y="146216"/>
                </a:lnTo>
                <a:lnTo>
                  <a:pt x="181784" y="173688"/>
                </a:lnTo>
                <a:lnTo>
                  <a:pt x="184594" y="180022"/>
                </a:lnTo>
                <a:lnTo>
                  <a:pt x="187475" y="186285"/>
                </a:lnTo>
                <a:lnTo>
                  <a:pt x="189357" y="193548"/>
                </a:lnTo>
                <a:lnTo>
                  <a:pt x="190380" y="201668"/>
                </a:lnTo>
                <a:lnTo>
                  <a:pt x="190690" y="210502"/>
                </a:lnTo>
                <a:lnTo>
                  <a:pt x="190142" y="220505"/>
                </a:lnTo>
                <a:lnTo>
                  <a:pt x="188595" y="229945"/>
                </a:lnTo>
                <a:lnTo>
                  <a:pt x="186189" y="238831"/>
                </a:lnTo>
                <a:lnTo>
                  <a:pt x="183070" y="247173"/>
                </a:lnTo>
                <a:lnTo>
                  <a:pt x="179142" y="254793"/>
                </a:lnTo>
                <a:lnTo>
                  <a:pt x="177036" y="257841"/>
                </a:lnTo>
                <a:close/>
              </a:path>
              <a:path w="191135" h="297815">
                <a:moveTo>
                  <a:pt x="170878" y="59531"/>
                </a:moveTo>
                <a:lnTo>
                  <a:pt x="167830" y="59531"/>
                </a:lnTo>
                <a:lnTo>
                  <a:pt x="164782" y="58007"/>
                </a:lnTo>
                <a:lnTo>
                  <a:pt x="161734" y="54959"/>
                </a:lnTo>
                <a:lnTo>
                  <a:pt x="158686" y="53435"/>
                </a:lnTo>
                <a:lnTo>
                  <a:pt x="154114" y="50387"/>
                </a:lnTo>
                <a:lnTo>
                  <a:pt x="148018" y="48863"/>
                </a:lnTo>
                <a:lnTo>
                  <a:pt x="143446" y="45720"/>
                </a:lnTo>
                <a:lnTo>
                  <a:pt x="135731" y="44196"/>
                </a:lnTo>
                <a:lnTo>
                  <a:pt x="129635" y="41147"/>
                </a:lnTo>
                <a:lnTo>
                  <a:pt x="123658" y="40028"/>
                </a:lnTo>
                <a:lnTo>
                  <a:pt x="117252" y="39052"/>
                </a:lnTo>
                <a:lnTo>
                  <a:pt x="110561" y="38361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48863"/>
                </a:lnTo>
                <a:lnTo>
                  <a:pt x="175450" y="50387"/>
                </a:lnTo>
                <a:lnTo>
                  <a:pt x="175450" y="54959"/>
                </a:lnTo>
                <a:lnTo>
                  <a:pt x="172402" y="58007"/>
                </a:lnTo>
                <a:lnTo>
                  <a:pt x="170878" y="58007"/>
                </a:lnTo>
                <a:lnTo>
                  <a:pt x="170878" y="59531"/>
                </a:lnTo>
                <a:close/>
              </a:path>
              <a:path w="191135" h="297815">
                <a:moveTo>
                  <a:pt x="85439" y="297465"/>
                </a:moveTo>
                <a:lnTo>
                  <a:pt x="77724" y="297203"/>
                </a:lnTo>
                <a:lnTo>
                  <a:pt x="70580" y="296513"/>
                </a:lnTo>
                <a:lnTo>
                  <a:pt x="64008" y="295536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2225"/>
                </a:lnTo>
                <a:lnTo>
                  <a:pt x="7715" y="277653"/>
                </a:lnTo>
                <a:lnTo>
                  <a:pt x="6191" y="274605"/>
                </a:lnTo>
                <a:lnTo>
                  <a:pt x="3047" y="273081"/>
                </a:lnTo>
                <a:lnTo>
                  <a:pt x="1523" y="270033"/>
                </a:lnTo>
                <a:lnTo>
                  <a:pt x="1523" y="266985"/>
                </a:lnTo>
                <a:lnTo>
                  <a:pt x="0" y="262413"/>
                </a:lnTo>
                <a:lnTo>
                  <a:pt x="0" y="239458"/>
                </a:lnTo>
                <a:lnTo>
                  <a:pt x="1523" y="237934"/>
                </a:lnTo>
                <a:lnTo>
                  <a:pt x="1523" y="234886"/>
                </a:lnTo>
                <a:lnTo>
                  <a:pt x="3047" y="233362"/>
                </a:lnTo>
                <a:lnTo>
                  <a:pt x="4667" y="231838"/>
                </a:lnTo>
                <a:lnTo>
                  <a:pt x="9239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3623" y="244030"/>
                </a:lnTo>
                <a:lnTo>
                  <a:pt x="69818" y="256698"/>
                </a:lnTo>
                <a:lnTo>
                  <a:pt x="85439" y="257841"/>
                </a:lnTo>
                <a:lnTo>
                  <a:pt x="177036" y="257841"/>
                </a:lnTo>
                <a:lnTo>
                  <a:pt x="174117" y="262032"/>
                </a:lnTo>
                <a:lnTo>
                  <a:pt x="137262" y="287893"/>
                </a:lnTo>
                <a:lnTo>
                  <a:pt x="96607" y="296941"/>
                </a:lnTo>
                <a:lnTo>
                  <a:pt x="85439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1273" y="680186"/>
            <a:ext cx="549275" cy="400050"/>
          </a:xfrm>
          <a:custGeom>
            <a:avLst/>
            <a:gdLst/>
            <a:ahLst/>
            <a:cxnLst/>
            <a:rect l="l" t="t" r="r" b="b"/>
            <a:pathLst>
              <a:path w="549275" h="400050">
                <a:moveTo>
                  <a:pt x="282130" y="329463"/>
                </a:moveTo>
                <a:lnTo>
                  <a:pt x="280606" y="326415"/>
                </a:lnTo>
                <a:lnTo>
                  <a:pt x="280606" y="320319"/>
                </a:lnTo>
                <a:lnTo>
                  <a:pt x="279082" y="318795"/>
                </a:lnTo>
                <a:lnTo>
                  <a:pt x="279082" y="317271"/>
                </a:lnTo>
                <a:lnTo>
                  <a:pt x="277558" y="315747"/>
                </a:lnTo>
                <a:lnTo>
                  <a:pt x="271462" y="315747"/>
                </a:lnTo>
                <a:lnTo>
                  <a:pt x="266890" y="317271"/>
                </a:lnTo>
                <a:lnTo>
                  <a:pt x="262318" y="321843"/>
                </a:lnTo>
                <a:lnTo>
                  <a:pt x="256222" y="324891"/>
                </a:lnTo>
                <a:lnTo>
                  <a:pt x="250126" y="329463"/>
                </a:lnTo>
                <a:lnTo>
                  <a:pt x="240982" y="334035"/>
                </a:lnTo>
                <a:lnTo>
                  <a:pt x="234950" y="337451"/>
                </a:lnTo>
                <a:lnTo>
                  <a:pt x="228219" y="340702"/>
                </a:lnTo>
                <a:lnTo>
                  <a:pt x="220611" y="343687"/>
                </a:lnTo>
                <a:lnTo>
                  <a:pt x="212026" y="346227"/>
                </a:lnTo>
                <a:lnTo>
                  <a:pt x="203466" y="349173"/>
                </a:lnTo>
                <a:lnTo>
                  <a:pt x="193929" y="351078"/>
                </a:lnTo>
                <a:lnTo>
                  <a:pt x="183515" y="352120"/>
                </a:lnTo>
                <a:lnTo>
                  <a:pt x="172402" y="352425"/>
                </a:lnTo>
                <a:lnTo>
                  <a:pt x="158978" y="351853"/>
                </a:lnTo>
                <a:lnTo>
                  <a:pt x="112674" y="337159"/>
                </a:lnTo>
                <a:lnTo>
                  <a:pt x="79527" y="303631"/>
                </a:lnTo>
                <a:lnTo>
                  <a:pt x="64096" y="266979"/>
                </a:lnTo>
                <a:lnTo>
                  <a:pt x="55524" y="219100"/>
                </a:lnTo>
                <a:lnTo>
                  <a:pt x="54952" y="201358"/>
                </a:lnTo>
                <a:lnTo>
                  <a:pt x="55524" y="182740"/>
                </a:lnTo>
                <a:lnTo>
                  <a:pt x="64096" y="134200"/>
                </a:lnTo>
                <a:lnTo>
                  <a:pt x="80391" y="96278"/>
                </a:lnTo>
                <a:lnTo>
                  <a:pt x="113538" y="61010"/>
                </a:lnTo>
                <a:lnTo>
                  <a:pt x="157683" y="45008"/>
                </a:lnTo>
                <a:lnTo>
                  <a:pt x="170878" y="44196"/>
                </a:lnTo>
                <a:lnTo>
                  <a:pt x="181991" y="44716"/>
                </a:lnTo>
                <a:lnTo>
                  <a:pt x="219087" y="53771"/>
                </a:lnTo>
                <a:lnTo>
                  <a:pt x="254698" y="73240"/>
                </a:lnTo>
                <a:lnTo>
                  <a:pt x="263842" y="80860"/>
                </a:lnTo>
                <a:lnTo>
                  <a:pt x="268414" y="82384"/>
                </a:lnTo>
                <a:lnTo>
                  <a:pt x="274510" y="82384"/>
                </a:lnTo>
                <a:lnTo>
                  <a:pt x="274510" y="80860"/>
                </a:lnTo>
                <a:lnTo>
                  <a:pt x="276034" y="80860"/>
                </a:lnTo>
                <a:lnTo>
                  <a:pt x="277558" y="79336"/>
                </a:lnTo>
                <a:lnTo>
                  <a:pt x="277558" y="76288"/>
                </a:lnTo>
                <a:lnTo>
                  <a:pt x="279082" y="74764"/>
                </a:lnTo>
                <a:lnTo>
                  <a:pt x="279082" y="70192"/>
                </a:lnTo>
                <a:lnTo>
                  <a:pt x="280606" y="67144"/>
                </a:lnTo>
                <a:lnTo>
                  <a:pt x="280606" y="53428"/>
                </a:lnTo>
                <a:lnTo>
                  <a:pt x="279082" y="50292"/>
                </a:lnTo>
                <a:lnTo>
                  <a:pt x="279082" y="42672"/>
                </a:lnTo>
                <a:lnTo>
                  <a:pt x="277558" y="41148"/>
                </a:lnTo>
                <a:lnTo>
                  <a:pt x="277558" y="39624"/>
                </a:lnTo>
                <a:lnTo>
                  <a:pt x="276034" y="38100"/>
                </a:lnTo>
                <a:lnTo>
                  <a:pt x="276034" y="36576"/>
                </a:lnTo>
                <a:lnTo>
                  <a:pt x="268414" y="28956"/>
                </a:lnTo>
                <a:lnTo>
                  <a:pt x="263842" y="25908"/>
                </a:lnTo>
                <a:lnTo>
                  <a:pt x="256222" y="21336"/>
                </a:lnTo>
                <a:lnTo>
                  <a:pt x="250126" y="18288"/>
                </a:lnTo>
                <a:lnTo>
                  <a:pt x="242506" y="13716"/>
                </a:lnTo>
                <a:lnTo>
                  <a:pt x="202882" y="3048"/>
                </a:lnTo>
                <a:lnTo>
                  <a:pt x="170878" y="0"/>
                </a:lnTo>
                <a:lnTo>
                  <a:pt x="151930" y="850"/>
                </a:lnTo>
                <a:lnTo>
                  <a:pt x="100672" y="13716"/>
                </a:lnTo>
                <a:lnTo>
                  <a:pt x="59093" y="41402"/>
                </a:lnTo>
                <a:lnTo>
                  <a:pt x="26936" y="83146"/>
                </a:lnTo>
                <a:lnTo>
                  <a:pt x="6426" y="137464"/>
                </a:lnTo>
                <a:lnTo>
                  <a:pt x="609" y="180962"/>
                </a:lnTo>
                <a:lnTo>
                  <a:pt x="0" y="204406"/>
                </a:lnTo>
                <a:lnTo>
                  <a:pt x="584" y="226923"/>
                </a:lnTo>
                <a:lnTo>
                  <a:pt x="5778" y="268566"/>
                </a:lnTo>
                <a:lnTo>
                  <a:pt x="25793" y="320713"/>
                </a:lnTo>
                <a:lnTo>
                  <a:pt x="56019" y="359587"/>
                </a:lnTo>
                <a:lnTo>
                  <a:pt x="96100" y="385953"/>
                </a:lnTo>
                <a:lnTo>
                  <a:pt x="146075" y="397306"/>
                </a:lnTo>
                <a:lnTo>
                  <a:pt x="164782" y="398145"/>
                </a:lnTo>
                <a:lnTo>
                  <a:pt x="175679" y="397852"/>
                </a:lnTo>
                <a:lnTo>
                  <a:pt x="185737" y="397002"/>
                </a:lnTo>
                <a:lnTo>
                  <a:pt x="195211" y="395566"/>
                </a:lnTo>
                <a:lnTo>
                  <a:pt x="204406" y="393573"/>
                </a:lnTo>
                <a:lnTo>
                  <a:pt x="213499" y="391934"/>
                </a:lnTo>
                <a:lnTo>
                  <a:pt x="256578" y="375424"/>
                </a:lnTo>
                <a:lnTo>
                  <a:pt x="268414" y="367665"/>
                </a:lnTo>
                <a:lnTo>
                  <a:pt x="272986" y="364617"/>
                </a:lnTo>
                <a:lnTo>
                  <a:pt x="276034" y="361569"/>
                </a:lnTo>
                <a:lnTo>
                  <a:pt x="277558" y="358521"/>
                </a:lnTo>
                <a:lnTo>
                  <a:pt x="279082" y="358521"/>
                </a:lnTo>
                <a:lnTo>
                  <a:pt x="279082" y="356997"/>
                </a:lnTo>
                <a:lnTo>
                  <a:pt x="280606" y="355473"/>
                </a:lnTo>
                <a:lnTo>
                  <a:pt x="280606" y="349377"/>
                </a:lnTo>
                <a:lnTo>
                  <a:pt x="282130" y="346227"/>
                </a:lnTo>
                <a:lnTo>
                  <a:pt x="282130" y="338607"/>
                </a:lnTo>
                <a:lnTo>
                  <a:pt x="282130" y="329463"/>
                </a:lnTo>
                <a:close/>
              </a:path>
              <a:path w="549275" h="400050">
                <a:moveTo>
                  <a:pt x="549021" y="204406"/>
                </a:moveTo>
                <a:lnTo>
                  <a:pt x="542925" y="160210"/>
                </a:lnTo>
                <a:lnTo>
                  <a:pt x="540067" y="150444"/>
                </a:lnTo>
                <a:lnTo>
                  <a:pt x="510349" y="116484"/>
                </a:lnTo>
                <a:lnTo>
                  <a:pt x="469468" y="103492"/>
                </a:lnTo>
                <a:lnTo>
                  <a:pt x="469150" y="103492"/>
                </a:lnTo>
                <a:lnTo>
                  <a:pt x="456628" y="102514"/>
                </a:lnTo>
                <a:lnTo>
                  <a:pt x="442341" y="102196"/>
                </a:lnTo>
                <a:lnTo>
                  <a:pt x="435483" y="102196"/>
                </a:lnTo>
                <a:lnTo>
                  <a:pt x="428193" y="102514"/>
                </a:lnTo>
                <a:lnTo>
                  <a:pt x="427113" y="102514"/>
                </a:lnTo>
                <a:lnTo>
                  <a:pt x="418934" y="103492"/>
                </a:lnTo>
                <a:lnTo>
                  <a:pt x="411759" y="105257"/>
                </a:lnTo>
                <a:lnTo>
                  <a:pt x="404025" y="106629"/>
                </a:lnTo>
                <a:lnTo>
                  <a:pt x="389686" y="109969"/>
                </a:lnTo>
                <a:lnTo>
                  <a:pt x="382803" y="111340"/>
                </a:lnTo>
                <a:lnTo>
                  <a:pt x="367563" y="117436"/>
                </a:lnTo>
                <a:lnTo>
                  <a:pt x="359943" y="122021"/>
                </a:lnTo>
                <a:lnTo>
                  <a:pt x="353847" y="125069"/>
                </a:lnTo>
                <a:lnTo>
                  <a:pt x="349275" y="128104"/>
                </a:lnTo>
                <a:lnTo>
                  <a:pt x="346227" y="131152"/>
                </a:lnTo>
                <a:lnTo>
                  <a:pt x="343179" y="132676"/>
                </a:lnTo>
                <a:lnTo>
                  <a:pt x="341655" y="135724"/>
                </a:lnTo>
                <a:lnTo>
                  <a:pt x="341655" y="138772"/>
                </a:lnTo>
                <a:lnTo>
                  <a:pt x="340131" y="141833"/>
                </a:lnTo>
                <a:lnTo>
                  <a:pt x="340131" y="158686"/>
                </a:lnTo>
                <a:lnTo>
                  <a:pt x="341655" y="161734"/>
                </a:lnTo>
                <a:lnTo>
                  <a:pt x="341655" y="163258"/>
                </a:lnTo>
                <a:lnTo>
                  <a:pt x="343179" y="164782"/>
                </a:lnTo>
                <a:lnTo>
                  <a:pt x="343179" y="166306"/>
                </a:lnTo>
                <a:lnTo>
                  <a:pt x="346227" y="169354"/>
                </a:lnTo>
                <a:lnTo>
                  <a:pt x="347751" y="169354"/>
                </a:lnTo>
                <a:lnTo>
                  <a:pt x="349275" y="170878"/>
                </a:lnTo>
                <a:lnTo>
                  <a:pt x="352323" y="170878"/>
                </a:lnTo>
                <a:lnTo>
                  <a:pt x="356895" y="169354"/>
                </a:lnTo>
                <a:lnTo>
                  <a:pt x="366039" y="163258"/>
                </a:lnTo>
                <a:lnTo>
                  <a:pt x="372135" y="160210"/>
                </a:lnTo>
                <a:lnTo>
                  <a:pt x="412826" y="144399"/>
                </a:lnTo>
                <a:lnTo>
                  <a:pt x="437769" y="141833"/>
                </a:lnTo>
                <a:lnTo>
                  <a:pt x="446354" y="142113"/>
                </a:lnTo>
                <a:lnTo>
                  <a:pt x="485013" y="158686"/>
                </a:lnTo>
                <a:lnTo>
                  <a:pt x="491109" y="163258"/>
                </a:lnTo>
                <a:lnTo>
                  <a:pt x="494157" y="170878"/>
                </a:lnTo>
                <a:lnTo>
                  <a:pt x="495681" y="178498"/>
                </a:lnTo>
                <a:lnTo>
                  <a:pt x="497674" y="184492"/>
                </a:lnTo>
                <a:lnTo>
                  <a:pt x="499110" y="191071"/>
                </a:lnTo>
                <a:lnTo>
                  <a:pt x="499960" y="198208"/>
                </a:lnTo>
                <a:lnTo>
                  <a:pt x="500189" y="204406"/>
                </a:lnTo>
                <a:lnTo>
                  <a:pt x="500253" y="227266"/>
                </a:lnTo>
                <a:lnTo>
                  <a:pt x="500253" y="262407"/>
                </a:lnTo>
                <a:lnTo>
                  <a:pt x="500253" y="320319"/>
                </a:lnTo>
                <a:lnTo>
                  <a:pt x="465201" y="350901"/>
                </a:lnTo>
                <a:lnTo>
                  <a:pt x="428625" y="360045"/>
                </a:lnTo>
                <a:lnTo>
                  <a:pt x="416826" y="359206"/>
                </a:lnTo>
                <a:lnTo>
                  <a:pt x="381469" y="332714"/>
                </a:lnTo>
                <a:lnTo>
                  <a:pt x="378231" y="314223"/>
                </a:lnTo>
                <a:lnTo>
                  <a:pt x="378320" y="306158"/>
                </a:lnTo>
                <a:lnTo>
                  <a:pt x="402285" y="272961"/>
                </a:lnTo>
                <a:lnTo>
                  <a:pt x="447598" y="262674"/>
                </a:lnTo>
                <a:lnTo>
                  <a:pt x="457581" y="262407"/>
                </a:lnTo>
                <a:lnTo>
                  <a:pt x="500253" y="262407"/>
                </a:lnTo>
                <a:lnTo>
                  <a:pt x="500253" y="227266"/>
                </a:lnTo>
                <a:lnTo>
                  <a:pt x="462153" y="227266"/>
                </a:lnTo>
                <a:lnTo>
                  <a:pt x="446697" y="227545"/>
                </a:lnTo>
                <a:lnTo>
                  <a:pt x="405663" y="231838"/>
                </a:lnTo>
                <a:lnTo>
                  <a:pt x="362991" y="248691"/>
                </a:lnTo>
                <a:lnTo>
                  <a:pt x="332206" y="286207"/>
                </a:lnTo>
                <a:lnTo>
                  <a:pt x="326415" y="317271"/>
                </a:lnTo>
                <a:lnTo>
                  <a:pt x="326961" y="326377"/>
                </a:lnTo>
                <a:lnTo>
                  <a:pt x="342036" y="365569"/>
                </a:lnTo>
                <a:lnTo>
                  <a:pt x="374180" y="390740"/>
                </a:lnTo>
                <a:lnTo>
                  <a:pt x="421005" y="399669"/>
                </a:lnTo>
                <a:lnTo>
                  <a:pt x="432638" y="398856"/>
                </a:lnTo>
                <a:lnTo>
                  <a:pt x="477621" y="382955"/>
                </a:lnTo>
                <a:lnTo>
                  <a:pt x="504863" y="360045"/>
                </a:lnTo>
                <a:lnTo>
                  <a:pt x="506349" y="358521"/>
                </a:lnTo>
                <a:lnTo>
                  <a:pt x="506349" y="390525"/>
                </a:lnTo>
                <a:lnTo>
                  <a:pt x="507873" y="392049"/>
                </a:lnTo>
                <a:lnTo>
                  <a:pt x="509397" y="392049"/>
                </a:lnTo>
                <a:lnTo>
                  <a:pt x="512445" y="393573"/>
                </a:lnTo>
                <a:lnTo>
                  <a:pt x="515493" y="393573"/>
                </a:lnTo>
                <a:lnTo>
                  <a:pt x="518541" y="395097"/>
                </a:lnTo>
                <a:lnTo>
                  <a:pt x="536829" y="395097"/>
                </a:lnTo>
                <a:lnTo>
                  <a:pt x="539877" y="393573"/>
                </a:lnTo>
                <a:lnTo>
                  <a:pt x="542925" y="393573"/>
                </a:lnTo>
                <a:lnTo>
                  <a:pt x="544449" y="392049"/>
                </a:lnTo>
                <a:lnTo>
                  <a:pt x="545973" y="392049"/>
                </a:lnTo>
                <a:lnTo>
                  <a:pt x="549021" y="389001"/>
                </a:lnTo>
                <a:lnTo>
                  <a:pt x="549021" y="358521"/>
                </a:lnTo>
                <a:lnTo>
                  <a:pt x="549021" y="262407"/>
                </a:lnTo>
                <a:lnTo>
                  <a:pt x="549021" y="204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1829" y="782383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911"/>
                </a:moveTo>
                <a:lnTo>
                  <a:pt x="45815" y="51911"/>
                </a:lnTo>
                <a:lnTo>
                  <a:pt x="50625" y="44379"/>
                </a:lnTo>
                <a:lnTo>
                  <a:pt x="79343" y="13716"/>
                </a:lnTo>
                <a:lnTo>
                  <a:pt x="83915" y="10668"/>
                </a:lnTo>
                <a:lnTo>
                  <a:pt x="90011" y="6096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1159" y="0"/>
                </a:lnTo>
                <a:lnTo>
                  <a:pt x="134207" y="1524"/>
                </a:lnTo>
                <a:lnTo>
                  <a:pt x="138779" y="1524"/>
                </a:lnTo>
                <a:lnTo>
                  <a:pt x="141827" y="3048"/>
                </a:lnTo>
                <a:lnTo>
                  <a:pt x="144875" y="3048"/>
                </a:lnTo>
                <a:lnTo>
                  <a:pt x="150971" y="6096"/>
                </a:lnTo>
                <a:lnTo>
                  <a:pt x="152495" y="6096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5720"/>
                </a:lnTo>
                <a:lnTo>
                  <a:pt x="157067" y="47244"/>
                </a:lnTo>
                <a:lnTo>
                  <a:pt x="105251" y="47244"/>
                </a:lnTo>
                <a:lnTo>
                  <a:pt x="100679" y="48863"/>
                </a:lnTo>
                <a:lnTo>
                  <a:pt x="96107" y="51911"/>
                </a:lnTo>
                <a:close/>
              </a:path>
              <a:path w="158750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7620"/>
                </a:lnTo>
                <a:lnTo>
                  <a:pt x="6096" y="4572"/>
                </a:lnTo>
                <a:lnTo>
                  <a:pt x="39624" y="4572"/>
                </a:lnTo>
                <a:lnTo>
                  <a:pt x="44196" y="9144"/>
                </a:lnTo>
                <a:lnTo>
                  <a:pt x="44196" y="10668"/>
                </a:lnTo>
                <a:lnTo>
                  <a:pt x="45815" y="12192"/>
                </a:lnTo>
                <a:lnTo>
                  <a:pt x="45815" y="51911"/>
                </a:lnTo>
                <a:lnTo>
                  <a:pt x="96107" y="51911"/>
                </a:lnTo>
                <a:lnTo>
                  <a:pt x="91535" y="54959"/>
                </a:lnTo>
                <a:lnTo>
                  <a:pt x="85439" y="59531"/>
                </a:lnTo>
                <a:lnTo>
                  <a:pt x="74771" y="70199"/>
                </a:lnTo>
                <a:lnTo>
                  <a:pt x="68675" y="77819"/>
                </a:lnTo>
                <a:lnTo>
                  <a:pt x="64746" y="83820"/>
                </a:lnTo>
                <a:lnTo>
                  <a:pt x="60102" y="90392"/>
                </a:lnTo>
                <a:lnTo>
                  <a:pt x="55173" y="97536"/>
                </a:lnTo>
                <a:lnTo>
                  <a:pt x="50387" y="105251"/>
                </a:lnTo>
                <a:lnTo>
                  <a:pt x="50387" y="286797"/>
                </a:lnTo>
                <a:lnTo>
                  <a:pt x="48863" y="288321"/>
                </a:lnTo>
                <a:lnTo>
                  <a:pt x="47339" y="288321"/>
                </a:lnTo>
                <a:lnTo>
                  <a:pt x="47339" y="289845"/>
                </a:lnTo>
                <a:close/>
              </a:path>
              <a:path w="158750" h="293369">
                <a:moveTo>
                  <a:pt x="152495" y="54959"/>
                </a:moveTo>
                <a:lnTo>
                  <a:pt x="149447" y="54959"/>
                </a:lnTo>
                <a:lnTo>
                  <a:pt x="147923" y="53435"/>
                </a:lnTo>
                <a:lnTo>
                  <a:pt x="144875" y="53435"/>
                </a:lnTo>
                <a:lnTo>
                  <a:pt x="143351" y="51911"/>
                </a:lnTo>
                <a:lnTo>
                  <a:pt x="140303" y="51911"/>
                </a:lnTo>
                <a:lnTo>
                  <a:pt x="134207" y="48863"/>
                </a:lnTo>
                <a:lnTo>
                  <a:pt x="131159" y="48863"/>
                </a:lnTo>
                <a:lnTo>
                  <a:pt x="128111" y="47244"/>
                </a:lnTo>
                <a:lnTo>
                  <a:pt x="157067" y="47244"/>
                </a:lnTo>
                <a:lnTo>
                  <a:pt x="157067" y="48863"/>
                </a:lnTo>
                <a:lnTo>
                  <a:pt x="155543" y="50387"/>
                </a:lnTo>
                <a:lnTo>
                  <a:pt x="155543" y="51911"/>
                </a:lnTo>
                <a:lnTo>
                  <a:pt x="152495" y="54959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6576" y="292893"/>
                </a:moveTo>
                <a:lnTo>
                  <a:pt x="12192" y="292893"/>
                </a:lnTo>
                <a:lnTo>
                  <a:pt x="9144" y="291369"/>
                </a:lnTo>
                <a:lnTo>
                  <a:pt x="41148" y="291369"/>
                </a:lnTo>
                <a:lnTo>
                  <a:pt x="36576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4535" y="684758"/>
            <a:ext cx="518795" cy="395605"/>
          </a:xfrm>
          <a:custGeom>
            <a:avLst/>
            <a:gdLst/>
            <a:ahLst/>
            <a:cxnLst/>
            <a:rect l="l" t="t" r="r" b="b"/>
            <a:pathLst>
              <a:path w="518795" h="395605">
                <a:moveTo>
                  <a:pt x="289750" y="9144"/>
                </a:moveTo>
                <a:lnTo>
                  <a:pt x="288226" y="7620"/>
                </a:lnTo>
                <a:lnTo>
                  <a:pt x="288226" y="4572"/>
                </a:lnTo>
                <a:lnTo>
                  <a:pt x="283654" y="0"/>
                </a:lnTo>
                <a:lnTo>
                  <a:pt x="6096" y="0"/>
                </a:lnTo>
                <a:lnTo>
                  <a:pt x="6096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3048" y="4572"/>
                </a:lnTo>
                <a:lnTo>
                  <a:pt x="1524" y="7620"/>
                </a:lnTo>
                <a:lnTo>
                  <a:pt x="1524" y="9144"/>
                </a:lnTo>
                <a:lnTo>
                  <a:pt x="0" y="12192"/>
                </a:lnTo>
                <a:lnTo>
                  <a:pt x="0" y="32004"/>
                </a:lnTo>
                <a:lnTo>
                  <a:pt x="1524" y="35052"/>
                </a:lnTo>
                <a:lnTo>
                  <a:pt x="1524" y="36576"/>
                </a:lnTo>
                <a:lnTo>
                  <a:pt x="3048" y="38100"/>
                </a:lnTo>
                <a:lnTo>
                  <a:pt x="3048" y="41148"/>
                </a:lnTo>
                <a:lnTo>
                  <a:pt x="4572" y="41148"/>
                </a:lnTo>
                <a:lnTo>
                  <a:pt x="7620" y="44196"/>
                </a:lnTo>
                <a:lnTo>
                  <a:pt x="118872" y="44196"/>
                </a:lnTo>
                <a:lnTo>
                  <a:pt x="118872" y="382905"/>
                </a:lnTo>
                <a:lnTo>
                  <a:pt x="123444" y="387477"/>
                </a:lnTo>
                <a:lnTo>
                  <a:pt x="124968" y="387477"/>
                </a:lnTo>
                <a:lnTo>
                  <a:pt x="126492" y="389001"/>
                </a:lnTo>
                <a:lnTo>
                  <a:pt x="129540" y="389001"/>
                </a:lnTo>
                <a:lnTo>
                  <a:pt x="132676" y="390525"/>
                </a:lnTo>
                <a:lnTo>
                  <a:pt x="157060" y="390525"/>
                </a:lnTo>
                <a:lnTo>
                  <a:pt x="161632" y="389001"/>
                </a:lnTo>
                <a:lnTo>
                  <a:pt x="163156" y="389001"/>
                </a:lnTo>
                <a:lnTo>
                  <a:pt x="166204" y="387477"/>
                </a:lnTo>
                <a:lnTo>
                  <a:pt x="167728" y="387477"/>
                </a:lnTo>
                <a:lnTo>
                  <a:pt x="169252" y="385953"/>
                </a:lnTo>
                <a:lnTo>
                  <a:pt x="169252" y="384429"/>
                </a:lnTo>
                <a:lnTo>
                  <a:pt x="170776" y="384429"/>
                </a:lnTo>
                <a:lnTo>
                  <a:pt x="170776" y="44196"/>
                </a:lnTo>
                <a:lnTo>
                  <a:pt x="282130" y="44196"/>
                </a:lnTo>
                <a:lnTo>
                  <a:pt x="283654" y="42672"/>
                </a:lnTo>
                <a:lnTo>
                  <a:pt x="285178" y="42672"/>
                </a:lnTo>
                <a:lnTo>
                  <a:pt x="286702" y="41148"/>
                </a:lnTo>
                <a:lnTo>
                  <a:pt x="288226" y="38100"/>
                </a:lnTo>
                <a:lnTo>
                  <a:pt x="288226" y="36576"/>
                </a:lnTo>
                <a:lnTo>
                  <a:pt x="289750" y="35052"/>
                </a:lnTo>
                <a:lnTo>
                  <a:pt x="289750" y="9144"/>
                </a:lnTo>
                <a:close/>
              </a:path>
              <a:path w="518795" h="395605">
                <a:moveTo>
                  <a:pt x="518439" y="225742"/>
                </a:moveTo>
                <a:lnTo>
                  <a:pt x="518185" y="219646"/>
                </a:lnTo>
                <a:lnTo>
                  <a:pt x="517893" y="212318"/>
                </a:lnTo>
                <a:lnTo>
                  <a:pt x="517817" y="211645"/>
                </a:lnTo>
                <a:lnTo>
                  <a:pt x="507720" y="164325"/>
                </a:lnTo>
                <a:lnTo>
                  <a:pt x="482701" y="127139"/>
                </a:lnTo>
                <a:lnTo>
                  <a:pt x="468147" y="115785"/>
                </a:lnTo>
                <a:lnTo>
                  <a:pt x="468147" y="219646"/>
                </a:lnTo>
                <a:lnTo>
                  <a:pt x="321754" y="219646"/>
                </a:lnTo>
                <a:lnTo>
                  <a:pt x="330415" y="180162"/>
                </a:lnTo>
                <a:lnTo>
                  <a:pt x="357847" y="147116"/>
                </a:lnTo>
                <a:lnTo>
                  <a:pt x="397954" y="135737"/>
                </a:lnTo>
                <a:lnTo>
                  <a:pt x="414261" y="137160"/>
                </a:lnTo>
                <a:lnTo>
                  <a:pt x="451383" y="158686"/>
                </a:lnTo>
                <a:lnTo>
                  <a:pt x="467880" y="201333"/>
                </a:lnTo>
                <a:lnTo>
                  <a:pt x="468147" y="219646"/>
                </a:lnTo>
                <a:lnTo>
                  <a:pt x="468147" y="115785"/>
                </a:lnTo>
                <a:lnTo>
                  <a:pt x="429094" y="99923"/>
                </a:lnTo>
                <a:lnTo>
                  <a:pt x="399567" y="97637"/>
                </a:lnTo>
                <a:lnTo>
                  <a:pt x="385546" y="98209"/>
                </a:lnTo>
                <a:lnTo>
                  <a:pt x="385140" y="98209"/>
                </a:lnTo>
                <a:lnTo>
                  <a:pt x="346138" y="108305"/>
                </a:lnTo>
                <a:lnTo>
                  <a:pt x="313563" y="128447"/>
                </a:lnTo>
                <a:lnTo>
                  <a:pt x="289750" y="159245"/>
                </a:lnTo>
                <a:lnTo>
                  <a:pt x="275082" y="198856"/>
                </a:lnTo>
                <a:lnTo>
                  <a:pt x="269938" y="247180"/>
                </a:lnTo>
                <a:lnTo>
                  <a:pt x="270510" y="264896"/>
                </a:lnTo>
                <a:lnTo>
                  <a:pt x="279082" y="311188"/>
                </a:lnTo>
                <a:lnTo>
                  <a:pt x="295795" y="347268"/>
                </a:lnTo>
                <a:lnTo>
                  <a:pt x="334111" y="379285"/>
                </a:lnTo>
                <a:lnTo>
                  <a:pt x="373380" y="392620"/>
                </a:lnTo>
                <a:lnTo>
                  <a:pt x="404139" y="395097"/>
                </a:lnTo>
                <a:lnTo>
                  <a:pt x="414147" y="394830"/>
                </a:lnTo>
                <a:lnTo>
                  <a:pt x="423570" y="394144"/>
                </a:lnTo>
                <a:lnTo>
                  <a:pt x="432435" y="393166"/>
                </a:lnTo>
                <a:lnTo>
                  <a:pt x="440715" y="392049"/>
                </a:lnTo>
                <a:lnTo>
                  <a:pt x="449338" y="390004"/>
                </a:lnTo>
                <a:lnTo>
                  <a:pt x="457098" y="388239"/>
                </a:lnTo>
                <a:lnTo>
                  <a:pt x="464286" y="386473"/>
                </a:lnTo>
                <a:lnTo>
                  <a:pt x="471195" y="384429"/>
                </a:lnTo>
                <a:lnTo>
                  <a:pt x="478815" y="382905"/>
                </a:lnTo>
                <a:lnTo>
                  <a:pt x="486435" y="379857"/>
                </a:lnTo>
                <a:lnTo>
                  <a:pt x="492531" y="378333"/>
                </a:lnTo>
                <a:lnTo>
                  <a:pt x="497103" y="375285"/>
                </a:lnTo>
                <a:lnTo>
                  <a:pt x="500151" y="373761"/>
                </a:lnTo>
                <a:lnTo>
                  <a:pt x="504723" y="369189"/>
                </a:lnTo>
                <a:lnTo>
                  <a:pt x="504723" y="367665"/>
                </a:lnTo>
                <a:lnTo>
                  <a:pt x="506247" y="366141"/>
                </a:lnTo>
                <a:lnTo>
                  <a:pt x="506247" y="353949"/>
                </a:lnTo>
                <a:lnTo>
                  <a:pt x="506247" y="338620"/>
                </a:lnTo>
                <a:lnTo>
                  <a:pt x="504723" y="338620"/>
                </a:lnTo>
                <a:lnTo>
                  <a:pt x="504723" y="337096"/>
                </a:lnTo>
                <a:lnTo>
                  <a:pt x="503199" y="335572"/>
                </a:lnTo>
                <a:lnTo>
                  <a:pt x="503199" y="334048"/>
                </a:lnTo>
                <a:lnTo>
                  <a:pt x="492531" y="334048"/>
                </a:lnTo>
                <a:lnTo>
                  <a:pt x="487959" y="337096"/>
                </a:lnTo>
                <a:lnTo>
                  <a:pt x="483387" y="338620"/>
                </a:lnTo>
                <a:lnTo>
                  <a:pt x="477291" y="341668"/>
                </a:lnTo>
                <a:lnTo>
                  <a:pt x="469671" y="343281"/>
                </a:lnTo>
                <a:lnTo>
                  <a:pt x="463905" y="345541"/>
                </a:lnTo>
                <a:lnTo>
                  <a:pt x="419938" y="353644"/>
                </a:lnTo>
                <a:lnTo>
                  <a:pt x="420979" y="353644"/>
                </a:lnTo>
                <a:lnTo>
                  <a:pt x="410235" y="353949"/>
                </a:lnTo>
                <a:lnTo>
                  <a:pt x="398183" y="353644"/>
                </a:lnTo>
                <a:lnTo>
                  <a:pt x="387286" y="352615"/>
                </a:lnTo>
                <a:lnTo>
                  <a:pt x="346710" y="333629"/>
                </a:lnTo>
                <a:lnTo>
                  <a:pt x="326326" y="295948"/>
                </a:lnTo>
                <a:lnTo>
                  <a:pt x="321754" y="256324"/>
                </a:lnTo>
                <a:lnTo>
                  <a:pt x="504723" y="256324"/>
                </a:lnTo>
                <a:lnTo>
                  <a:pt x="509295" y="254800"/>
                </a:lnTo>
                <a:lnTo>
                  <a:pt x="516915" y="247180"/>
                </a:lnTo>
                <a:lnTo>
                  <a:pt x="518439" y="242506"/>
                </a:lnTo>
                <a:lnTo>
                  <a:pt x="518439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9463" y="782383"/>
            <a:ext cx="213995" cy="297815"/>
          </a:xfrm>
          <a:custGeom>
            <a:avLst/>
            <a:gdLst/>
            <a:ahLst/>
            <a:cxnLst/>
            <a:rect l="l" t="t" r="r" b="b"/>
            <a:pathLst>
              <a:path w="213995" h="297815">
                <a:moveTo>
                  <a:pt x="120491" y="297465"/>
                </a:moveTo>
                <a:lnTo>
                  <a:pt x="80334" y="291679"/>
                </a:lnTo>
                <a:lnTo>
                  <a:pt x="38790" y="267938"/>
                </a:lnTo>
                <a:lnTo>
                  <a:pt x="17992" y="238898"/>
                </a:lnTo>
                <a:lnTo>
                  <a:pt x="17907" y="238744"/>
                </a:lnTo>
                <a:lnTo>
                  <a:pt x="4500" y="199501"/>
                </a:lnTo>
                <a:lnTo>
                  <a:pt x="0" y="151066"/>
                </a:lnTo>
                <a:lnTo>
                  <a:pt x="571" y="132151"/>
                </a:lnTo>
                <a:lnTo>
                  <a:pt x="9143" y="82391"/>
                </a:lnTo>
                <a:lnTo>
                  <a:pt x="28217" y="46346"/>
                </a:lnTo>
                <a:lnTo>
                  <a:pt x="65079" y="14287"/>
                </a:lnTo>
                <a:lnTo>
                  <a:pt x="113155" y="571"/>
                </a:lnTo>
                <a:lnTo>
                  <a:pt x="126587" y="0"/>
                </a:lnTo>
                <a:lnTo>
                  <a:pt x="143351" y="0"/>
                </a:lnTo>
                <a:lnTo>
                  <a:pt x="150971" y="3048"/>
                </a:lnTo>
                <a:lnTo>
                  <a:pt x="166211" y="6095"/>
                </a:lnTo>
                <a:lnTo>
                  <a:pt x="173831" y="9143"/>
                </a:lnTo>
                <a:lnTo>
                  <a:pt x="179927" y="10667"/>
                </a:lnTo>
                <a:lnTo>
                  <a:pt x="186023" y="13715"/>
                </a:lnTo>
                <a:lnTo>
                  <a:pt x="192119" y="18287"/>
                </a:lnTo>
                <a:lnTo>
                  <a:pt x="201263" y="24383"/>
                </a:lnTo>
                <a:lnTo>
                  <a:pt x="208883" y="32003"/>
                </a:lnTo>
                <a:lnTo>
                  <a:pt x="208883" y="33527"/>
                </a:lnTo>
                <a:lnTo>
                  <a:pt x="210407" y="35051"/>
                </a:lnTo>
                <a:lnTo>
                  <a:pt x="210407" y="39624"/>
                </a:lnTo>
                <a:lnTo>
                  <a:pt x="211931" y="41148"/>
                </a:lnTo>
                <a:lnTo>
                  <a:pt x="125063" y="41148"/>
                </a:lnTo>
                <a:lnTo>
                  <a:pt x="108760" y="42877"/>
                </a:lnTo>
                <a:lnTo>
                  <a:pt x="70104" y="68675"/>
                </a:lnTo>
                <a:lnTo>
                  <a:pt x="52959" y="124650"/>
                </a:lnTo>
                <a:lnTo>
                  <a:pt x="51816" y="149542"/>
                </a:lnTo>
                <a:lnTo>
                  <a:pt x="52101" y="161829"/>
                </a:lnTo>
                <a:lnTo>
                  <a:pt x="58983" y="204120"/>
                </a:lnTo>
                <a:lnTo>
                  <a:pt x="81926" y="238898"/>
                </a:lnTo>
                <a:lnTo>
                  <a:pt x="117729" y="252960"/>
                </a:lnTo>
                <a:lnTo>
                  <a:pt x="126587" y="253269"/>
                </a:lnTo>
                <a:lnTo>
                  <a:pt x="213455" y="253269"/>
                </a:lnTo>
                <a:lnTo>
                  <a:pt x="211931" y="256317"/>
                </a:lnTo>
                <a:lnTo>
                  <a:pt x="211931" y="259365"/>
                </a:lnTo>
                <a:lnTo>
                  <a:pt x="210407" y="260889"/>
                </a:lnTo>
                <a:lnTo>
                  <a:pt x="210407" y="262413"/>
                </a:lnTo>
                <a:lnTo>
                  <a:pt x="207359" y="265461"/>
                </a:lnTo>
                <a:lnTo>
                  <a:pt x="205835" y="268509"/>
                </a:lnTo>
                <a:lnTo>
                  <a:pt x="202787" y="270033"/>
                </a:lnTo>
                <a:lnTo>
                  <a:pt x="198215" y="273081"/>
                </a:lnTo>
                <a:lnTo>
                  <a:pt x="192119" y="277653"/>
                </a:lnTo>
                <a:lnTo>
                  <a:pt x="179927" y="283749"/>
                </a:lnTo>
                <a:lnTo>
                  <a:pt x="141065" y="295536"/>
                </a:lnTo>
                <a:lnTo>
                  <a:pt x="127349" y="297203"/>
                </a:lnTo>
                <a:lnTo>
                  <a:pt x="120491" y="297465"/>
                </a:lnTo>
                <a:close/>
              </a:path>
              <a:path w="213995" h="297815">
                <a:moveTo>
                  <a:pt x="205835" y="73247"/>
                </a:moveTo>
                <a:lnTo>
                  <a:pt x="199739" y="73247"/>
                </a:lnTo>
                <a:lnTo>
                  <a:pt x="196691" y="71723"/>
                </a:lnTo>
                <a:lnTo>
                  <a:pt x="192119" y="68675"/>
                </a:lnTo>
                <a:lnTo>
                  <a:pt x="189071" y="65627"/>
                </a:lnTo>
                <a:lnTo>
                  <a:pt x="182975" y="61055"/>
                </a:lnTo>
                <a:lnTo>
                  <a:pt x="176879" y="58007"/>
                </a:lnTo>
                <a:lnTo>
                  <a:pt x="170783" y="53435"/>
                </a:lnTo>
                <a:lnTo>
                  <a:pt x="164687" y="50387"/>
                </a:lnTo>
                <a:lnTo>
                  <a:pt x="155543" y="47243"/>
                </a:lnTo>
                <a:lnTo>
                  <a:pt x="149280" y="44362"/>
                </a:lnTo>
                <a:lnTo>
                  <a:pt x="142017" y="42481"/>
                </a:lnTo>
                <a:lnTo>
                  <a:pt x="133897" y="41457"/>
                </a:lnTo>
                <a:lnTo>
                  <a:pt x="125063" y="41148"/>
                </a:lnTo>
                <a:lnTo>
                  <a:pt x="211931" y="41148"/>
                </a:lnTo>
                <a:lnTo>
                  <a:pt x="211931" y="61055"/>
                </a:lnTo>
                <a:lnTo>
                  <a:pt x="210407" y="65627"/>
                </a:lnTo>
                <a:lnTo>
                  <a:pt x="207359" y="71723"/>
                </a:lnTo>
                <a:lnTo>
                  <a:pt x="205835" y="73247"/>
                </a:lnTo>
                <a:close/>
              </a:path>
              <a:path w="213995" h="297815">
                <a:moveTo>
                  <a:pt x="213455" y="253269"/>
                </a:moveTo>
                <a:lnTo>
                  <a:pt x="126587" y="253269"/>
                </a:lnTo>
                <a:lnTo>
                  <a:pt x="135925" y="252960"/>
                </a:lnTo>
                <a:lnTo>
                  <a:pt x="135423" y="252960"/>
                </a:lnTo>
                <a:lnTo>
                  <a:pt x="172307" y="240982"/>
                </a:lnTo>
                <a:lnTo>
                  <a:pt x="178403" y="236410"/>
                </a:lnTo>
                <a:lnTo>
                  <a:pt x="186023" y="231838"/>
                </a:lnTo>
                <a:lnTo>
                  <a:pt x="190595" y="228790"/>
                </a:lnTo>
                <a:lnTo>
                  <a:pt x="195167" y="224218"/>
                </a:lnTo>
                <a:lnTo>
                  <a:pt x="199739" y="221170"/>
                </a:lnTo>
                <a:lnTo>
                  <a:pt x="202787" y="219646"/>
                </a:lnTo>
                <a:lnTo>
                  <a:pt x="207359" y="219646"/>
                </a:lnTo>
                <a:lnTo>
                  <a:pt x="211931" y="224218"/>
                </a:lnTo>
                <a:lnTo>
                  <a:pt x="211931" y="228790"/>
                </a:lnTo>
                <a:lnTo>
                  <a:pt x="213455" y="231838"/>
                </a:lnTo>
                <a:lnTo>
                  <a:pt x="213455" y="253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58546" y="654272"/>
            <a:ext cx="233679" cy="421005"/>
          </a:xfrm>
          <a:custGeom>
            <a:avLst/>
            <a:gdLst/>
            <a:ahLst/>
            <a:cxnLst/>
            <a:rect l="l" t="t" r="r" b="b"/>
            <a:pathLst>
              <a:path w="233679" h="421005">
                <a:moveTo>
                  <a:pt x="33528" y="1524"/>
                </a:moveTo>
                <a:lnTo>
                  <a:pt x="16764" y="1524"/>
                </a:lnTo>
                <a:lnTo>
                  <a:pt x="19812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33679" h="421005">
                <a:moveTo>
                  <a:pt x="47243" y="417957"/>
                </a:moveTo>
                <a:lnTo>
                  <a:pt x="3048" y="417957"/>
                </a:lnTo>
                <a:lnTo>
                  <a:pt x="1524" y="416433"/>
                </a:lnTo>
                <a:lnTo>
                  <a:pt x="1524" y="414909"/>
                </a:lnTo>
                <a:lnTo>
                  <a:pt x="0" y="413385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4572"/>
                </a:lnTo>
                <a:lnTo>
                  <a:pt x="6095" y="3048"/>
                </a:lnTo>
                <a:lnTo>
                  <a:pt x="7619" y="3048"/>
                </a:lnTo>
                <a:lnTo>
                  <a:pt x="9143" y="1524"/>
                </a:lnTo>
                <a:lnTo>
                  <a:pt x="42672" y="1524"/>
                </a:lnTo>
                <a:lnTo>
                  <a:pt x="44195" y="3048"/>
                </a:lnTo>
                <a:lnTo>
                  <a:pt x="47243" y="4572"/>
                </a:lnTo>
                <a:lnTo>
                  <a:pt x="48768" y="6096"/>
                </a:lnTo>
                <a:lnTo>
                  <a:pt x="48768" y="7620"/>
                </a:lnTo>
                <a:lnTo>
                  <a:pt x="50292" y="9144"/>
                </a:lnTo>
                <a:lnTo>
                  <a:pt x="50292" y="172307"/>
                </a:lnTo>
                <a:lnTo>
                  <a:pt x="115020" y="172307"/>
                </a:lnTo>
                <a:lnTo>
                  <a:pt x="108108" y="174224"/>
                </a:lnTo>
                <a:lnTo>
                  <a:pt x="69925" y="200215"/>
                </a:lnTo>
                <a:lnTo>
                  <a:pt x="50292" y="222694"/>
                </a:lnTo>
                <a:lnTo>
                  <a:pt x="50292" y="414909"/>
                </a:lnTo>
                <a:lnTo>
                  <a:pt x="47243" y="417957"/>
                </a:lnTo>
                <a:close/>
              </a:path>
              <a:path w="233679" h="421005">
                <a:moveTo>
                  <a:pt x="115020" y="172307"/>
                </a:moveTo>
                <a:lnTo>
                  <a:pt x="50292" y="172307"/>
                </a:lnTo>
                <a:lnTo>
                  <a:pt x="60687" y="161639"/>
                </a:lnTo>
                <a:lnTo>
                  <a:pt x="93059" y="138779"/>
                </a:lnTo>
                <a:lnTo>
                  <a:pt x="125342" y="128682"/>
                </a:lnTo>
                <a:lnTo>
                  <a:pt x="125627" y="128682"/>
                </a:lnTo>
                <a:lnTo>
                  <a:pt x="135731" y="128111"/>
                </a:lnTo>
                <a:lnTo>
                  <a:pt x="181451" y="137255"/>
                </a:lnTo>
                <a:lnTo>
                  <a:pt x="211931" y="161639"/>
                </a:lnTo>
                <a:lnTo>
                  <a:pt x="217740" y="170783"/>
                </a:lnTo>
                <a:lnTo>
                  <a:pt x="126587" y="170783"/>
                </a:lnTo>
                <a:lnTo>
                  <a:pt x="117419" y="171642"/>
                </a:lnTo>
                <a:lnTo>
                  <a:pt x="115020" y="172307"/>
                </a:lnTo>
                <a:close/>
              </a:path>
              <a:path w="233679" h="421005">
                <a:moveTo>
                  <a:pt x="230314" y="417957"/>
                </a:moveTo>
                <a:lnTo>
                  <a:pt x="187547" y="417957"/>
                </a:lnTo>
                <a:lnTo>
                  <a:pt x="186023" y="416433"/>
                </a:lnTo>
                <a:lnTo>
                  <a:pt x="184499" y="416433"/>
                </a:lnTo>
                <a:lnTo>
                  <a:pt x="184499" y="414909"/>
                </a:lnTo>
                <a:lnTo>
                  <a:pt x="182975" y="413385"/>
                </a:lnTo>
                <a:lnTo>
                  <a:pt x="182927" y="242316"/>
                </a:lnTo>
                <a:lnTo>
                  <a:pt x="175164" y="203263"/>
                </a:lnTo>
                <a:lnTo>
                  <a:pt x="169259" y="192214"/>
                </a:lnTo>
                <a:lnTo>
                  <a:pt x="164687" y="184594"/>
                </a:lnTo>
                <a:lnTo>
                  <a:pt x="158591" y="180022"/>
                </a:lnTo>
                <a:lnTo>
                  <a:pt x="150971" y="176974"/>
                </a:lnTo>
                <a:lnTo>
                  <a:pt x="144875" y="172307"/>
                </a:lnTo>
                <a:lnTo>
                  <a:pt x="135731" y="170783"/>
                </a:lnTo>
                <a:lnTo>
                  <a:pt x="217740" y="170783"/>
                </a:lnTo>
                <a:lnTo>
                  <a:pt x="230790" y="207645"/>
                </a:lnTo>
                <a:lnTo>
                  <a:pt x="233362" y="414909"/>
                </a:lnTo>
                <a:lnTo>
                  <a:pt x="230314" y="417957"/>
                </a:lnTo>
                <a:close/>
              </a:path>
              <a:path w="233679" h="421005">
                <a:moveTo>
                  <a:pt x="42672" y="419481"/>
                </a:moveTo>
                <a:lnTo>
                  <a:pt x="7619" y="419481"/>
                </a:lnTo>
                <a:lnTo>
                  <a:pt x="6095" y="417957"/>
                </a:lnTo>
                <a:lnTo>
                  <a:pt x="44195" y="417957"/>
                </a:lnTo>
                <a:lnTo>
                  <a:pt x="42672" y="419481"/>
                </a:lnTo>
                <a:close/>
              </a:path>
              <a:path w="233679" h="421005">
                <a:moveTo>
                  <a:pt x="225742" y="419481"/>
                </a:moveTo>
                <a:lnTo>
                  <a:pt x="190595" y="419481"/>
                </a:lnTo>
                <a:lnTo>
                  <a:pt x="189071" y="417957"/>
                </a:lnTo>
                <a:lnTo>
                  <a:pt x="228790" y="417957"/>
                </a:lnTo>
                <a:lnTo>
                  <a:pt x="225742" y="419481"/>
                </a:lnTo>
                <a:close/>
              </a:path>
              <a:path w="233679" h="421005">
                <a:moveTo>
                  <a:pt x="38100" y="421005"/>
                </a:moveTo>
                <a:lnTo>
                  <a:pt x="13716" y="421005"/>
                </a:lnTo>
                <a:lnTo>
                  <a:pt x="9143" y="419481"/>
                </a:lnTo>
                <a:lnTo>
                  <a:pt x="41148" y="419481"/>
                </a:lnTo>
                <a:lnTo>
                  <a:pt x="38100" y="421005"/>
                </a:lnTo>
                <a:close/>
              </a:path>
              <a:path w="233679" h="421005">
                <a:moveTo>
                  <a:pt x="221170" y="421005"/>
                </a:moveTo>
                <a:lnTo>
                  <a:pt x="196691" y="421005"/>
                </a:lnTo>
                <a:lnTo>
                  <a:pt x="193643" y="419481"/>
                </a:lnTo>
                <a:lnTo>
                  <a:pt x="224218" y="419481"/>
                </a:lnTo>
                <a:lnTo>
                  <a:pt x="221170" y="42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1825" y="782383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1991" y="48863"/>
                </a:moveTo>
                <a:lnTo>
                  <a:pt x="45815" y="48863"/>
                </a:lnTo>
                <a:lnTo>
                  <a:pt x="57221" y="37092"/>
                </a:lnTo>
                <a:lnTo>
                  <a:pt x="90011" y="12192"/>
                </a:lnTo>
                <a:lnTo>
                  <a:pt x="125220" y="571"/>
                </a:lnTo>
                <a:lnTo>
                  <a:pt x="125891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037" y="42672"/>
                </a:lnTo>
                <a:lnTo>
                  <a:pt x="126587" y="42672"/>
                </a:lnTo>
                <a:lnTo>
                  <a:pt x="117419" y="43530"/>
                </a:lnTo>
                <a:lnTo>
                  <a:pt x="108108" y="46112"/>
                </a:lnTo>
                <a:lnTo>
                  <a:pt x="101991" y="48863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7620"/>
                </a:lnTo>
                <a:lnTo>
                  <a:pt x="6095" y="4572"/>
                </a:lnTo>
                <a:lnTo>
                  <a:pt x="39719" y="4572"/>
                </a:lnTo>
                <a:lnTo>
                  <a:pt x="44291" y="9144"/>
                </a:lnTo>
                <a:lnTo>
                  <a:pt x="44291" y="10668"/>
                </a:lnTo>
                <a:lnTo>
                  <a:pt x="45815" y="12192"/>
                </a:lnTo>
                <a:lnTo>
                  <a:pt x="45815" y="48863"/>
                </a:lnTo>
                <a:lnTo>
                  <a:pt x="101991" y="48863"/>
                </a:lnTo>
                <a:lnTo>
                  <a:pt x="98512" y="50427"/>
                </a:lnTo>
                <a:lnTo>
                  <a:pt x="60412" y="82629"/>
                </a:lnTo>
                <a:lnTo>
                  <a:pt x="50387" y="94583"/>
                </a:lnTo>
                <a:lnTo>
                  <a:pt x="50387" y="286797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6118" y="288321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5273"/>
                </a:lnTo>
                <a:lnTo>
                  <a:pt x="183022" y="114204"/>
                </a:lnTo>
                <a:lnTo>
                  <a:pt x="175831" y="75152"/>
                </a:lnTo>
                <a:lnTo>
                  <a:pt x="169354" y="64103"/>
                </a:lnTo>
                <a:lnTo>
                  <a:pt x="164782" y="56483"/>
                </a:lnTo>
                <a:lnTo>
                  <a:pt x="158686" y="51911"/>
                </a:lnTo>
                <a:lnTo>
                  <a:pt x="150971" y="48863"/>
                </a:lnTo>
                <a:lnTo>
                  <a:pt x="144875" y="44196"/>
                </a:lnTo>
                <a:lnTo>
                  <a:pt x="135731" y="42672"/>
                </a:lnTo>
                <a:lnTo>
                  <a:pt x="218037" y="42672"/>
                </a:lnTo>
                <a:lnTo>
                  <a:pt x="230790" y="79533"/>
                </a:lnTo>
                <a:lnTo>
                  <a:pt x="233362" y="286797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8195" y="292893"/>
                </a:moveTo>
                <a:lnTo>
                  <a:pt x="13716" y="292893"/>
                </a:lnTo>
                <a:lnTo>
                  <a:pt x="10668" y="291369"/>
                </a:lnTo>
                <a:lnTo>
                  <a:pt x="41243" y="291369"/>
                </a:lnTo>
                <a:lnTo>
                  <a:pt x="38195" y="292893"/>
                </a:lnTo>
                <a:close/>
              </a:path>
              <a:path w="233679" h="293369">
                <a:moveTo>
                  <a:pt x="221170" y="292893"/>
                </a:moveTo>
                <a:lnTo>
                  <a:pt x="196786" y="292893"/>
                </a:lnTo>
                <a:lnTo>
                  <a:pt x="193738" y="291369"/>
                </a:lnTo>
                <a:lnTo>
                  <a:pt x="224218" y="291369"/>
                </a:lnTo>
                <a:lnTo>
                  <a:pt x="221170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86911" y="782383"/>
            <a:ext cx="270510" cy="297815"/>
          </a:xfrm>
          <a:custGeom>
            <a:avLst/>
            <a:gdLst/>
            <a:ahLst/>
            <a:cxnLst/>
            <a:rect l="l" t="t" r="r" b="b"/>
            <a:pathLst>
              <a:path w="270509" h="297815">
                <a:moveTo>
                  <a:pt x="132683" y="297465"/>
                </a:moveTo>
                <a:lnTo>
                  <a:pt x="115565" y="296632"/>
                </a:lnTo>
                <a:lnTo>
                  <a:pt x="115890" y="296632"/>
                </a:lnTo>
                <a:lnTo>
                  <a:pt x="100595" y="294417"/>
                </a:lnTo>
                <a:lnTo>
                  <a:pt x="62007" y="281416"/>
                </a:lnTo>
                <a:lnTo>
                  <a:pt x="32004" y="257841"/>
                </a:lnTo>
                <a:lnTo>
                  <a:pt x="7619" y="212026"/>
                </a:lnTo>
                <a:lnTo>
                  <a:pt x="547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8958" y="64293"/>
                </a:lnTo>
                <a:lnTo>
                  <a:pt x="19049" y="64091"/>
                </a:lnTo>
                <a:lnTo>
                  <a:pt x="43005" y="32956"/>
                </a:lnTo>
                <a:lnTo>
                  <a:pt x="77724" y="10668"/>
                </a:lnTo>
                <a:lnTo>
                  <a:pt x="120822" y="571"/>
                </a:lnTo>
                <a:lnTo>
                  <a:pt x="121291" y="571"/>
                </a:lnTo>
                <a:lnTo>
                  <a:pt x="137255" y="0"/>
                </a:lnTo>
                <a:lnTo>
                  <a:pt x="182903" y="5143"/>
                </a:lnTo>
                <a:lnTo>
                  <a:pt x="218217" y="21907"/>
                </a:lnTo>
                <a:lnTo>
                  <a:pt x="240119" y="41148"/>
                </a:lnTo>
                <a:lnTo>
                  <a:pt x="135731" y="41148"/>
                </a:lnTo>
                <a:lnTo>
                  <a:pt x="124834" y="41697"/>
                </a:lnTo>
                <a:lnTo>
                  <a:pt x="83439" y="58007"/>
                </a:lnTo>
                <a:lnTo>
                  <a:pt x="59197" y="95511"/>
                </a:lnTo>
                <a:lnTo>
                  <a:pt x="52101" y="136581"/>
                </a:lnTo>
                <a:lnTo>
                  <a:pt x="51894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54387" y="179522"/>
                </a:lnTo>
                <a:lnTo>
                  <a:pt x="56388" y="189166"/>
                </a:lnTo>
                <a:lnTo>
                  <a:pt x="58102" y="198905"/>
                </a:lnTo>
                <a:lnTo>
                  <a:pt x="60959" y="207645"/>
                </a:lnTo>
                <a:lnTo>
                  <a:pt x="64960" y="215526"/>
                </a:lnTo>
                <a:lnTo>
                  <a:pt x="70104" y="222694"/>
                </a:lnTo>
                <a:lnTo>
                  <a:pt x="74985" y="230149"/>
                </a:lnTo>
                <a:lnTo>
                  <a:pt x="112633" y="252698"/>
                </a:lnTo>
                <a:lnTo>
                  <a:pt x="134207" y="254793"/>
                </a:lnTo>
                <a:lnTo>
                  <a:pt x="234791" y="254793"/>
                </a:lnTo>
                <a:lnTo>
                  <a:pt x="226194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70509" h="297815">
                <a:moveTo>
                  <a:pt x="234791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2452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0" y="144875"/>
                </a:lnTo>
                <a:lnTo>
                  <a:pt x="213455" y="106775"/>
                </a:lnTo>
                <a:lnTo>
                  <a:pt x="211165" y="97940"/>
                </a:lnTo>
                <a:lnTo>
                  <a:pt x="211097" y="97678"/>
                </a:lnTo>
                <a:lnTo>
                  <a:pt x="208311" y="88868"/>
                </a:lnTo>
                <a:lnTo>
                  <a:pt x="204668" y="80629"/>
                </a:lnTo>
                <a:lnTo>
                  <a:pt x="199739" y="73247"/>
                </a:lnTo>
                <a:lnTo>
                  <a:pt x="194857" y="65817"/>
                </a:lnTo>
                <a:lnTo>
                  <a:pt x="157257" y="43445"/>
                </a:lnTo>
                <a:lnTo>
                  <a:pt x="146708" y="41697"/>
                </a:lnTo>
                <a:lnTo>
                  <a:pt x="146389" y="41697"/>
                </a:lnTo>
                <a:lnTo>
                  <a:pt x="135731" y="41148"/>
                </a:lnTo>
                <a:lnTo>
                  <a:pt x="240119" y="41148"/>
                </a:lnTo>
                <a:lnTo>
                  <a:pt x="245307" y="48084"/>
                </a:lnTo>
                <a:lnTo>
                  <a:pt x="262318" y="83915"/>
                </a:lnTo>
                <a:lnTo>
                  <a:pt x="269299" y="127361"/>
                </a:lnTo>
                <a:lnTo>
                  <a:pt x="269938" y="144875"/>
                </a:lnTo>
                <a:lnTo>
                  <a:pt x="269470" y="158519"/>
                </a:lnTo>
                <a:lnTo>
                  <a:pt x="260794" y="205930"/>
                </a:lnTo>
                <a:lnTo>
                  <a:pt x="243354" y="243904"/>
                </a:lnTo>
                <a:lnTo>
                  <a:pt x="234791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1525" y="654272"/>
            <a:ext cx="48895" cy="421005"/>
          </a:xfrm>
          <a:custGeom>
            <a:avLst/>
            <a:gdLst/>
            <a:ahLst/>
            <a:cxnLst/>
            <a:rect l="l" t="t" r="r" b="b"/>
            <a:pathLst>
              <a:path w="48895" h="421005">
                <a:moveTo>
                  <a:pt x="33528" y="1524"/>
                </a:moveTo>
                <a:lnTo>
                  <a:pt x="15240" y="1524"/>
                </a:lnTo>
                <a:lnTo>
                  <a:pt x="19812" y="0"/>
                </a:lnTo>
                <a:lnTo>
                  <a:pt x="28956" y="0"/>
                </a:lnTo>
                <a:lnTo>
                  <a:pt x="33528" y="1524"/>
                </a:lnTo>
                <a:close/>
              </a:path>
              <a:path w="48895" h="421005">
                <a:moveTo>
                  <a:pt x="45815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6096" y="3048"/>
                </a:lnTo>
                <a:lnTo>
                  <a:pt x="9144" y="1524"/>
                </a:lnTo>
                <a:lnTo>
                  <a:pt x="42767" y="1524"/>
                </a:lnTo>
                <a:lnTo>
                  <a:pt x="45815" y="4572"/>
                </a:lnTo>
                <a:close/>
              </a:path>
              <a:path w="48895" h="421005">
                <a:moveTo>
                  <a:pt x="45815" y="417957"/>
                </a:moveTo>
                <a:lnTo>
                  <a:pt x="3048" y="417957"/>
                </a:lnTo>
                <a:lnTo>
                  <a:pt x="1524" y="416433"/>
                </a:lnTo>
                <a:lnTo>
                  <a:pt x="0" y="416433"/>
                </a:lnTo>
                <a:lnTo>
                  <a:pt x="0" y="6096"/>
                </a:lnTo>
                <a:lnTo>
                  <a:pt x="1524" y="4572"/>
                </a:lnTo>
                <a:lnTo>
                  <a:pt x="47339" y="4572"/>
                </a:lnTo>
                <a:lnTo>
                  <a:pt x="47339" y="6096"/>
                </a:lnTo>
                <a:lnTo>
                  <a:pt x="48863" y="7620"/>
                </a:lnTo>
                <a:lnTo>
                  <a:pt x="48863" y="414909"/>
                </a:lnTo>
                <a:lnTo>
                  <a:pt x="45815" y="417957"/>
                </a:lnTo>
                <a:close/>
              </a:path>
              <a:path w="48895" h="421005">
                <a:moveTo>
                  <a:pt x="42767" y="419481"/>
                </a:moveTo>
                <a:lnTo>
                  <a:pt x="6096" y="419481"/>
                </a:lnTo>
                <a:lnTo>
                  <a:pt x="4572" y="417957"/>
                </a:lnTo>
                <a:lnTo>
                  <a:pt x="44291" y="417957"/>
                </a:lnTo>
                <a:lnTo>
                  <a:pt x="42767" y="419481"/>
                </a:lnTo>
                <a:close/>
              </a:path>
              <a:path w="48895" h="421005">
                <a:moveTo>
                  <a:pt x="36576" y="421005"/>
                </a:moveTo>
                <a:lnTo>
                  <a:pt x="12192" y="421005"/>
                </a:lnTo>
                <a:lnTo>
                  <a:pt x="9144" y="419481"/>
                </a:lnTo>
                <a:lnTo>
                  <a:pt x="39719" y="419481"/>
                </a:lnTo>
                <a:lnTo>
                  <a:pt x="36576" y="42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3528" y="782383"/>
            <a:ext cx="855980" cy="401320"/>
          </a:xfrm>
          <a:custGeom>
            <a:avLst/>
            <a:gdLst/>
            <a:ahLst/>
            <a:cxnLst/>
            <a:rect l="l" t="t" r="r" b="b"/>
            <a:pathLst>
              <a:path w="855979" h="401319">
                <a:moveTo>
                  <a:pt x="269938" y="144881"/>
                </a:moveTo>
                <a:lnTo>
                  <a:pt x="265442" y="97942"/>
                </a:lnTo>
                <a:lnTo>
                  <a:pt x="251650" y="59334"/>
                </a:lnTo>
                <a:lnTo>
                  <a:pt x="227838" y="29514"/>
                </a:lnTo>
                <a:lnTo>
                  <a:pt x="218059" y="21869"/>
                </a:lnTo>
                <a:lnTo>
                  <a:pt x="218059" y="151066"/>
                </a:lnTo>
                <a:lnTo>
                  <a:pt x="217843" y="160070"/>
                </a:lnTo>
                <a:lnTo>
                  <a:pt x="217728" y="161531"/>
                </a:lnTo>
                <a:lnTo>
                  <a:pt x="216979" y="171259"/>
                </a:lnTo>
                <a:lnTo>
                  <a:pt x="215557" y="181889"/>
                </a:lnTo>
                <a:lnTo>
                  <a:pt x="202628" y="218363"/>
                </a:lnTo>
                <a:lnTo>
                  <a:pt x="172313" y="247180"/>
                </a:lnTo>
                <a:lnTo>
                  <a:pt x="134213" y="254800"/>
                </a:lnTo>
                <a:lnTo>
                  <a:pt x="123088" y="254254"/>
                </a:lnTo>
                <a:lnTo>
                  <a:pt x="80492" y="236613"/>
                </a:lnTo>
                <a:lnTo>
                  <a:pt x="58178" y="198907"/>
                </a:lnTo>
                <a:lnTo>
                  <a:pt x="56489" y="189166"/>
                </a:lnTo>
                <a:lnTo>
                  <a:pt x="54483" y="179527"/>
                </a:lnTo>
                <a:lnTo>
                  <a:pt x="51993" y="144881"/>
                </a:lnTo>
                <a:lnTo>
                  <a:pt x="52197" y="136588"/>
                </a:lnTo>
                <a:lnTo>
                  <a:pt x="59296" y="95516"/>
                </a:lnTo>
                <a:lnTo>
                  <a:pt x="83540" y="58013"/>
                </a:lnTo>
                <a:lnTo>
                  <a:pt x="124853" y="41706"/>
                </a:lnTo>
                <a:lnTo>
                  <a:pt x="135737" y="41148"/>
                </a:lnTo>
                <a:lnTo>
                  <a:pt x="146392" y="41706"/>
                </a:lnTo>
                <a:lnTo>
                  <a:pt x="146710" y="41706"/>
                </a:lnTo>
                <a:lnTo>
                  <a:pt x="182867" y="54394"/>
                </a:lnTo>
                <a:lnTo>
                  <a:pt x="199834" y="73253"/>
                </a:lnTo>
                <a:lnTo>
                  <a:pt x="204774" y="80632"/>
                </a:lnTo>
                <a:lnTo>
                  <a:pt x="208407" y="88874"/>
                </a:lnTo>
                <a:lnTo>
                  <a:pt x="211201" y="97688"/>
                </a:lnTo>
                <a:lnTo>
                  <a:pt x="211264" y="97942"/>
                </a:lnTo>
                <a:lnTo>
                  <a:pt x="213550" y="106781"/>
                </a:lnTo>
                <a:lnTo>
                  <a:pt x="215557" y="117068"/>
                </a:lnTo>
                <a:lnTo>
                  <a:pt x="216979" y="127368"/>
                </a:lnTo>
                <a:lnTo>
                  <a:pt x="217055" y="128282"/>
                </a:lnTo>
                <a:lnTo>
                  <a:pt x="217843" y="137680"/>
                </a:lnTo>
                <a:lnTo>
                  <a:pt x="218046" y="144881"/>
                </a:lnTo>
                <a:lnTo>
                  <a:pt x="218059" y="151066"/>
                </a:lnTo>
                <a:lnTo>
                  <a:pt x="218059" y="21869"/>
                </a:lnTo>
                <a:lnTo>
                  <a:pt x="182956" y="5143"/>
                </a:lnTo>
                <a:lnTo>
                  <a:pt x="137261" y="0"/>
                </a:lnTo>
                <a:lnTo>
                  <a:pt x="121348" y="571"/>
                </a:lnTo>
                <a:lnTo>
                  <a:pt x="120878" y="571"/>
                </a:lnTo>
                <a:lnTo>
                  <a:pt x="77825" y="10668"/>
                </a:lnTo>
                <a:lnTo>
                  <a:pt x="43027" y="32956"/>
                </a:lnTo>
                <a:lnTo>
                  <a:pt x="18859" y="64096"/>
                </a:lnTo>
                <a:lnTo>
                  <a:pt x="18770" y="64300"/>
                </a:lnTo>
                <a:lnTo>
                  <a:pt x="12750" y="76631"/>
                </a:lnTo>
                <a:lnTo>
                  <a:pt x="2095" y="118795"/>
                </a:lnTo>
                <a:lnTo>
                  <a:pt x="0" y="151066"/>
                </a:lnTo>
                <a:lnTo>
                  <a:pt x="558" y="167665"/>
                </a:lnTo>
                <a:lnTo>
                  <a:pt x="7620" y="212026"/>
                </a:lnTo>
                <a:lnTo>
                  <a:pt x="24561" y="248119"/>
                </a:lnTo>
                <a:lnTo>
                  <a:pt x="62090" y="281419"/>
                </a:lnTo>
                <a:lnTo>
                  <a:pt x="100495" y="294424"/>
                </a:lnTo>
                <a:lnTo>
                  <a:pt x="115316" y="296633"/>
                </a:lnTo>
                <a:lnTo>
                  <a:pt x="115011" y="296633"/>
                </a:lnTo>
                <a:lnTo>
                  <a:pt x="131165" y="297472"/>
                </a:lnTo>
                <a:lnTo>
                  <a:pt x="147980" y="296633"/>
                </a:lnTo>
                <a:lnTo>
                  <a:pt x="163944" y="294233"/>
                </a:lnTo>
                <a:lnTo>
                  <a:pt x="204457" y="279019"/>
                </a:lnTo>
                <a:lnTo>
                  <a:pt x="234886" y="254800"/>
                </a:lnTo>
                <a:lnTo>
                  <a:pt x="256540" y="219341"/>
                </a:lnTo>
                <a:lnTo>
                  <a:pt x="267652" y="177165"/>
                </a:lnTo>
                <a:lnTo>
                  <a:pt x="269481" y="158521"/>
                </a:lnTo>
                <a:lnTo>
                  <a:pt x="269938" y="144881"/>
                </a:lnTo>
                <a:close/>
              </a:path>
              <a:path w="855979" h="401319">
                <a:moveTo>
                  <a:pt x="570369" y="18300"/>
                </a:moveTo>
                <a:lnTo>
                  <a:pt x="568845" y="13728"/>
                </a:lnTo>
                <a:lnTo>
                  <a:pt x="565797" y="7632"/>
                </a:lnTo>
                <a:lnTo>
                  <a:pt x="562749" y="6108"/>
                </a:lnTo>
                <a:lnTo>
                  <a:pt x="492645" y="6108"/>
                </a:lnTo>
                <a:lnTo>
                  <a:pt x="492645" y="96113"/>
                </a:lnTo>
                <a:lnTo>
                  <a:pt x="492645" y="105257"/>
                </a:lnTo>
                <a:lnTo>
                  <a:pt x="491121" y="111353"/>
                </a:lnTo>
                <a:lnTo>
                  <a:pt x="489597" y="118973"/>
                </a:lnTo>
                <a:lnTo>
                  <a:pt x="486549" y="126593"/>
                </a:lnTo>
                <a:lnTo>
                  <a:pt x="483501" y="132689"/>
                </a:lnTo>
                <a:lnTo>
                  <a:pt x="478929" y="138785"/>
                </a:lnTo>
                <a:lnTo>
                  <a:pt x="472833" y="143357"/>
                </a:lnTo>
                <a:lnTo>
                  <a:pt x="468261" y="148031"/>
                </a:lnTo>
                <a:lnTo>
                  <a:pt x="434632" y="155651"/>
                </a:lnTo>
                <a:lnTo>
                  <a:pt x="421754" y="154762"/>
                </a:lnTo>
                <a:lnTo>
                  <a:pt x="385724" y="131737"/>
                </a:lnTo>
                <a:lnTo>
                  <a:pt x="376720" y="99161"/>
                </a:lnTo>
                <a:lnTo>
                  <a:pt x="376720" y="90017"/>
                </a:lnTo>
                <a:lnTo>
                  <a:pt x="378244" y="82397"/>
                </a:lnTo>
                <a:lnTo>
                  <a:pt x="381292" y="76301"/>
                </a:lnTo>
                <a:lnTo>
                  <a:pt x="382816" y="68681"/>
                </a:lnTo>
                <a:lnTo>
                  <a:pt x="385864" y="61061"/>
                </a:lnTo>
                <a:lnTo>
                  <a:pt x="396532" y="50393"/>
                </a:lnTo>
                <a:lnTo>
                  <a:pt x="401104" y="45732"/>
                </a:lnTo>
                <a:lnTo>
                  <a:pt x="434632" y="38112"/>
                </a:lnTo>
                <a:lnTo>
                  <a:pt x="447573" y="38989"/>
                </a:lnTo>
                <a:lnTo>
                  <a:pt x="484276" y="62039"/>
                </a:lnTo>
                <a:lnTo>
                  <a:pt x="492645" y="96113"/>
                </a:lnTo>
                <a:lnTo>
                  <a:pt x="492645" y="6108"/>
                </a:lnTo>
                <a:lnTo>
                  <a:pt x="477405" y="6108"/>
                </a:lnTo>
                <a:lnTo>
                  <a:pt x="471309" y="3060"/>
                </a:lnTo>
                <a:lnTo>
                  <a:pt x="465213" y="3060"/>
                </a:lnTo>
                <a:lnTo>
                  <a:pt x="449872" y="12"/>
                </a:lnTo>
                <a:lnTo>
                  <a:pt x="434632" y="12"/>
                </a:lnTo>
                <a:lnTo>
                  <a:pt x="391960" y="7632"/>
                </a:lnTo>
                <a:lnTo>
                  <a:pt x="353402" y="33058"/>
                </a:lnTo>
                <a:lnTo>
                  <a:pt x="334619" y="67449"/>
                </a:lnTo>
                <a:lnTo>
                  <a:pt x="329946" y="90017"/>
                </a:lnTo>
                <a:lnTo>
                  <a:pt x="329476" y="99161"/>
                </a:lnTo>
                <a:lnTo>
                  <a:pt x="338378" y="139509"/>
                </a:lnTo>
                <a:lnTo>
                  <a:pt x="350812" y="157175"/>
                </a:lnTo>
                <a:lnTo>
                  <a:pt x="345363" y="163144"/>
                </a:lnTo>
                <a:lnTo>
                  <a:pt x="325475" y="199275"/>
                </a:lnTo>
                <a:lnTo>
                  <a:pt x="323380" y="216611"/>
                </a:lnTo>
                <a:lnTo>
                  <a:pt x="323926" y="223202"/>
                </a:lnTo>
                <a:lnTo>
                  <a:pt x="345782" y="255651"/>
                </a:lnTo>
                <a:lnTo>
                  <a:pt x="352336" y="259372"/>
                </a:lnTo>
                <a:lnTo>
                  <a:pt x="346240" y="265468"/>
                </a:lnTo>
                <a:lnTo>
                  <a:pt x="340144" y="270040"/>
                </a:lnTo>
                <a:lnTo>
                  <a:pt x="335572" y="274612"/>
                </a:lnTo>
                <a:lnTo>
                  <a:pt x="331000" y="280708"/>
                </a:lnTo>
                <a:lnTo>
                  <a:pt x="326428" y="285280"/>
                </a:lnTo>
                <a:lnTo>
                  <a:pt x="320332" y="297472"/>
                </a:lnTo>
                <a:lnTo>
                  <a:pt x="317195" y="302044"/>
                </a:lnTo>
                <a:lnTo>
                  <a:pt x="315671" y="308140"/>
                </a:lnTo>
                <a:lnTo>
                  <a:pt x="314147" y="315760"/>
                </a:lnTo>
                <a:lnTo>
                  <a:pt x="314261" y="331000"/>
                </a:lnTo>
                <a:lnTo>
                  <a:pt x="314312" y="332206"/>
                </a:lnTo>
                <a:lnTo>
                  <a:pt x="314426" y="334975"/>
                </a:lnTo>
                <a:lnTo>
                  <a:pt x="314452" y="335711"/>
                </a:lnTo>
                <a:lnTo>
                  <a:pt x="315480" y="343052"/>
                </a:lnTo>
                <a:lnTo>
                  <a:pt x="315556" y="343293"/>
                </a:lnTo>
                <a:lnTo>
                  <a:pt x="317398" y="350100"/>
                </a:lnTo>
                <a:lnTo>
                  <a:pt x="341668" y="379869"/>
                </a:lnTo>
                <a:lnTo>
                  <a:pt x="379768" y="395109"/>
                </a:lnTo>
                <a:lnTo>
                  <a:pt x="419201" y="400888"/>
                </a:lnTo>
                <a:lnTo>
                  <a:pt x="434632" y="401205"/>
                </a:lnTo>
                <a:lnTo>
                  <a:pt x="451256" y="400646"/>
                </a:lnTo>
                <a:lnTo>
                  <a:pt x="494169" y="393585"/>
                </a:lnTo>
                <a:lnTo>
                  <a:pt x="535317" y="373773"/>
                </a:lnTo>
                <a:lnTo>
                  <a:pt x="546023" y="363105"/>
                </a:lnTo>
                <a:lnTo>
                  <a:pt x="549033" y="359676"/>
                </a:lnTo>
                <a:lnTo>
                  <a:pt x="554177" y="351904"/>
                </a:lnTo>
                <a:lnTo>
                  <a:pt x="558292" y="343052"/>
                </a:lnTo>
                <a:lnTo>
                  <a:pt x="562178" y="334975"/>
                </a:lnTo>
                <a:lnTo>
                  <a:pt x="565035" y="326250"/>
                </a:lnTo>
                <a:lnTo>
                  <a:pt x="566750" y="317258"/>
                </a:lnTo>
                <a:lnTo>
                  <a:pt x="566839" y="315760"/>
                </a:lnTo>
                <a:lnTo>
                  <a:pt x="566928" y="314236"/>
                </a:lnTo>
                <a:lnTo>
                  <a:pt x="567321" y="308140"/>
                </a:lnTo>
                <a:lnTo>
                  <a:pt x="567220" y="306616"/>
                </a:lnTo>
                <a:lnTo>
                  <a:pt x="566762" y="299300"/>
                </a:lnTo>
                <a:lnTo>
                  <a:pt x="566712" y="298996"/>
                </a:lnTo>
                <a:lnTo>
                  <a:pt x="556221" y="271564"/>
                </a:lnTo>
                <a:lnTo>
                  <a:pt x="555955" y="271094"/>
                </a:lnTo>
                <a:lnTo>
                  <a:pt x="519518" y="243573"/>
                </a:lnTo>
                <a:lnTo>
                  <a:pt x="517029" y="242836"/>
                </a:lnTo>
                <a:lnTo>
                  <a:pt x="517029" y="311188"/>
                </a:lnTo>
                <a:lnTo>
                  <a:pt x="517029" y="317258"/>
                </a:lnTo>
                <a:lnTo>
                  <a:pt x="515505" y="324904"/>
                </a:lnTo>
                <a:lnTo>
                  <a:pt x="512457" y="331000"/>
                </a:lnTo>
                <a:lnTo>
                  <a:pt x="510933" y="337096"/>
                </a:lnTo>
                <a:lnTo>
                  <a:pt x="506361" y="341668"/>
                </a:lnTo>
                <a:lnTo>
                  <a:pt x="500265" y="346341"/>
                </a:lnTo>
                <a:lnTo>
                  <a:pt x="495160" y="350380"/>
                </a:lnTo>
                <a:lnTo>
                  <a:pt x="458533" y="361962"/>
                </a:lnTo>
                <a:lnTo>
                  <a:pt x="437680" y="363105"/>
                </a:lnTo>
                <a:lnTo>
                  <a:pt x="420535" y="362508"/>
                </a:lnTo>
                <a:lnTo>
                  <a:pt x="404926" y="360527"/>
                </a:lnTo>
                <a:lnTo>
                  <a:pt x="405320" y="360527"/>
                </a:lnTo>
                <a:lnTo>
                  <a:pt x="393103" y="357314"/>
                </a:lnTo>
                <a:lnTo>
                  <a:pt x="364172" y="332206"/>
                </a:lnTo>
                <a:lnTo>
                  <a:pt x="363004" y="323380"/>
                </a:lnTo>
                <a:lnTo>
                  <a:pt x="363004" y="314236"/>
                </a:lnTo>
                <a:lnTo>
                  <a:pt x="364528" y="311188"/>
                </a:lnTo>
                <a:lnTo>
                  <a:pt x="364528" y="306616"/>
                </a:lnTo>
                <a:lnTo>
                  <a:pt x="366052" y="303568"/>
                </a:lnTo>
                <a:lnTo>
                  <a:pt x="369100" y="298996"/>
                </a:lnTo>
                <a:lnTo>
                  <a:pt x="370624" y="294424"/>
                </a:lnTo>
                <a:lnTo>
                  <a:pt x="375196" y="289852"/>
                </a:lnTo>
                <a:lnTo>
                  <a:pt x="378244" y="285280"/>
                </a:lnTo>
                <a:lnTo>
                  <a:pt x="387388" y="276136"/>
                </a:lnTo>
                <a:lnTo>
                  <a:pt x="395008" y="271564"/>
                </a:lnTo>
                <a:lnTo>
                  <a:pt x="475665" y="275183"/>
                </a:lnTo>
                <a:lnTo>
                  <a:pt x="486359" y="276898"/>
                </a:lnTo>
                <a:lnTo>
                  <a:pt x="516166" y="302615"/>
                </a:lnTo>
                <a:lnTo>
                  <a:pt x="517029" y="311188"/>
                </a:lnTo>
                <a:lnTo>
                  <a:pt x="517029" y="242836"/>
                </a:lnTo>
                <a:lnTo>
                  <a:pt x="510933" y="240995"/>
                </a:lnTo>
                <a:lnTo>
                  <a:pt x="502640" y="238112"/>
                </a:lnTo>
                <a:lnTo>
                  <a:pt x="493788" y="236232"/>
                </a:lnTo>
                <a:lnTo>
                  <a:pt x="484352" y="235204"/>
                </a:lnTo>
                <a:lnTo>
                  <a:pt x="474357" y="234899"/>
                </a:lnTo>
                <a:lnTo>
                  <a:pt x="404152" y="231851"/>
                </a:lnTo>
                <a:lnTo>
                  <a:pt x="367576" y="213563"/>
                </a:lnTo>
                <a:lnTo>
                  <a:pt x="367576" y="201371"/>
                </a:lnTo>
                <a:lnTo>
                  <a:pt x="369100" y="195275"/>
                </a:lnTo>
                <a:lnTo>
                  <a:pt x="372148" y="190703"/>
                </a:lnTo>
                <a:lnTo>
                  <a:pt x="372198" y="190525"/>
                </a:lnTo>
                <a:lnTo>
                  <a:pt x="373672" y="186131"/>
                </a:lnTo>
                <a:lnTo>
                  <a:pt x="381292" y="178511"/>
                </a:lnTo>
                <a:lnTo>
                  <a:pt x="385864" y="183083"/>
                </a:lnTo>
                <a:lnTo>
                  <a:pt x="393484" y="186131"/>
                </a:lnTo>
                <a:lnTo>
                  <a:pt x="411022" y="191096"/>
                </a:lnTo>
                <a:lnTo>
                  <a:pt x="418820" y="192608"/>
                </a:lnTo>
                <a:lnTo>
                  <a:pt x="426440" y="193433"/>
                </a:lnTo>
                <a:lnTo>
                  <a:pt x="425996" y="193433"/>
                </a:lnTo>
                <a:lnTo>
                  <a:pt x="434632" y="193751"/>
                </a:lnTo>
                <a:lnTo>
                  <a:pt x="446024" y="193433"/>
                </a:lnTo>
                <a:lnTo>
                  <a:pt x="457161" y="192417"/>
                </a:lnTo>
                <a:lnTo>
                  <a:pt x="495884" y="179463"/>
                </a:lnTo>
                <a:lnTo>
                  <a:pt x="528320" y="146075"/>
                </a:lnTo>
                <a:lnTo>
                  <a:pt x="539330" y="107467"/>
                </a:lnTo>
                <a:lnTo>
                  <a:pt x="539889" y="96113"/>
                </a:lnTo>
                <a:lnTo>
                  <a:pt x="539597" y="89255"/>
                </a:lnTo>
                <a:lnTo>
                  <a:pt x="525233" y="50850"/>
                </a:lnTo>
                <a:lnTo>
                  <a:pt x="520077" y="45732"/>
                </a:lnTo>
                <a:lnTo>
                  <a:pt x="562749" y="45732"/>
                </a:lnTo>
                <a:lnTo>
                  <a:pt x="565797" y="44208"/>
                </a:lnTo>
                <a:lnTo>
                  <a:pt x="568845" y="38112"/>
                </a:lnTo>
                <a:lnTo>
                  <a:pt x="570369" y="32016"/>
                </a:lnTo>
                <a:lnTo>
                  <a:pt x="570369" y="18300"/>
                </a:lnTo>
                <a:close/>
              </a:path>
              <a:path w="855979" h="401319">
                <a:moveTo>
                  <a:pt x="855637" y="9156"/>
                </a:moveTo>
                <a:lnTo>
                  <a:pt x="854113" y="7632"/>
                </a:lnTo>
                <a:lnTo>
                  <a:pt x="850976" y="6108"/>
                </a:lnTo>
                <a:lnTo>
                  <a:pt x="849452" y="4584"/>
                </a:lnTo>
                <a:lnTo>
                  <a:pt x="812876" y="4584"/>
                </a:lnTo>
                <a:lnTo>
                  <a:pt x="809828" y="7632"/>
                </a:lnTo>
                <a:lnTo>
                  <a:pt x="806780" y="7632"/>
                </a:lnTo>
                <a:lnTo>
                  <a:pt x="806780" y="10680"/>
                </a:lnTo>
                <a:lnTo>
                  <a:pt x="805256" y="13728"/>
                </a:lnTo>
                <a:lnTo>
                  <a:pt x="730580" y="231851"/>
                </a:lnTo>
                <a:lnTo>
                  <a:pt x="729056" y="231851"/>
                </a:lnTo>
                <a:lnTo>
                  <a:pt x="652754" y="15252"/>
                </a:lnTo>
                <a:lnTo>
                  <a:pt x="651230" y="12204"/>
                </a:lnTo>
                <a:lnTo>
                  <a:pt x="649706" y="10680"/>
                </a:lnTo>
                <a:lnTo>
                  <a:pt x="649706" y="9156"/>
                </a:lnTo>
                <a:lnTo>
                  <a:pt x="646658" y="6108"/>
                </a:lnTo>
                <a:lnTo>
                  <a:pt x="645134" y="6108"/>
                </a:lnTo>
                <a:lnTo>
                  <a:pt x="643610" y="4584"/>
                </a:lnTo>
                <a:lnTo>
                  <a:pt x="605510" y="4584"/>
                </a:lnTo>
                <a:lnTo>
                  <a:pt x="602462" y="6108"/>
                </a:lnTo>
                <a:lnTo>
                  <a:pt x="597890" y="10680"/>
                </a:lnTo>
                <a:lnTo>
                  <a:pt x="597890" y="15252"/>
                </a:lnTo>
                <a:lnTo>
                  <a:pt x="599414" y="18300"/>
                </a:lnTo>
                <a:lnTo>
                  <a:pt x="600938" y="22872"/>
                </a:lnTo>
                <a:lnTo>
                  <a:pt x="696950" y="282232"/>
                </a:lnTo>
                <a:lnTo>
                  <a:pt x="696950" y="283756"/>
                </a:lnTo>
                <a:lnTo>
                  <a:pt x="703046" y="289852"/>
                </a:lnTo>
                <a:lnTo>
                  <a:pt x="706094" y="291376"/>
                </a:lnTo>
                <a:lnTo>
                  <a:pt x="667994" y="384441"/>
                </a:lnTo>
                <a:lnTo>
                  <a:pt x="666470" y="387489"/>
                </a:lnTo>
                <a:lnTo>
                  <a:pt x="666470" y="395109"/>
                </a:lnTo>
                <a:lnTo>
                  <a:pt x="667994" y="396633"/>
                </a:lnTo>
                <a:lnTo>
                  <a:pt x="669518" y="396633"/>
                </a:lnTo>
                <a:lnTo>
                  <a:pt x="671042" y="398157"/>
                </a:lnTo>
                <a:lnTo>
                  <a:pt x="674090" y="399681"/>
                </a:lnTo>
                <a:lnTo>
                  <a:pt x="680186" y="399681"/>
                </a:lnTo>
                <a:lnTo>
                  <a:pt x="684758" y="401205"/>
                </a:lnTo>
                <a:lnTo>
                  <a:pt x="699998" y="401205"/>
                </a:lnTo>
                <a:lnTo>
                  <a:pt x="707618" y="399681"/>
                </a:lnTo>
                <a:lnTo>
                  <a:pt x="716762" y="396633"/>
                </a:lnTo>
                <a:lnTo>
                  <a:pt x="719912" y="393585"/>
                </a:lnTo>
                <a:lnTo>
                  <a:pt x="721436" y="390537"/>
                </a:lnTo>
                <a:lnTo>
                  <a:pt x="756488" y="291376"/>
                </a:lnTo>
                <a:lnTo>
                  <a:pt x="854113" y="22872"/>
                </a:lnTo>
                <a:lnTo>
                  <a:pt x="855637" y="18300"/>
                </a:lnTo>
                <a:lnTo>
                  <a:pt x="855637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67639" y="1624583"/>
            <a:ext cx="6375400" cy="2454910"/>
            <a:chOff x="167639" y="1624583"/>
            <a:chExt cx="6375400" cy="245491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1624583"/>
              <a:ext cx="6374892" cy="24323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323" y="2333244"/>
              <a:ext cx="3608831" cy="1722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80" y="2756916"/>
              <a:ext cx="496823" cy="1584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60685" y="3078194"/>
              <a:ext cx="1870710" cy="979805"/>
            </a:xfrm>
            <a:custGeom>
              <a:avLst/>
              <a:gdLst/>
              <a:ahLst/>
              <a:cxnLst/>
              <a:rect l="l" t="t" r="r" b="b"/>
              <a:pathLst>
                <a:path w="1870710" h="979804">
                  <a:moveTo>
                    <a:pt x="0" y="979360"/>
                  </a:moveTo>
                  <a:lnTo>
                    <a:pt x="54378" y="964787"/>
                  </a:lnTo>
                  <a:lnTo>
                    <a:pt x="106918" y="950785"/>
                  </a:lnTo>
                  <a:lnTo>
                    <a:pt x="156314" y="937355"/>
                  </a:lnTo>
                  <a:lnTo>
                    <a:pt x="201263" y="924496"/>
                  </a:lnTo>
                  <a:lnTo>
                    <a:pt x="240275" y="911707"/>
                  </a:lnTo>
                  <a:lnTo>
                    <a:pt x="274117" y="898767"/>
                  </a:lnTo>
                  <a:lnTo>
                    <a:pt x="305084" y="886094"/>
                  </a:lnTo>
                  <a:lnTo>
                    <a:pt x="335470" y="874109"/>
                  </a:lnTo>
                  <a:lnTo>
                    <a:pt x="396132" y="852201"/>
                  </a:lnTo>
                  <a:lnTo>
                    <a:pt x="449865" y="836009"/>
                  </a:lnTo>
                  <a:lnTo>
                    <a:pt x="492740" y="828198"/>
                  </a:lnTo>
                  <a:lnTo>
                    <a:pt x="512270" y="826365"/>
                  </a:lnTo>
                  <a:lnTo>
                    <a:pt x="532257" y="823817"/>
                  </a:lnTo>
                  <a:lnTo>
                    <a:pt x="579120" y="812006"/>
                  </a:lnTo>
                  <a:lnTo>
                    <a:pt x="619125" y="797909"/>
                  </a:lnTo>
                  <a:lnTo>
                    <a:pt x="623125" y="790083"/>
                  </a:lnTo>
                  <a:lnTo>
                    <a:pt x="619125" y="782240"/>
                  </a:lnTo>
                  <a:lnTo>
                    <a:pt x="620839" y="773825"/>
                  </a:lnTo>
                  <a:lnTo>
                    <a:pt x="683360" y="754337"/>
                  </a:lnTo>
                  <a:lnTo>
                    <a:pt x="741482" y="742120"/>
                  </a:lnTo>
                  <a:lnTo>
                    <a:pt x="805301" y="729392"/>
                  </a:lnTo>
                  <a:lnTo>
                    <a:pt x="863766" y="717907"/>
                  </a:lnTo>
                  <a:lnTo>
                    <a:pt x="905827" y="709422"/>
                  </a:lnTo>
                  <a:lnTo>
                    <a:pt x="930147" y="704445"/>
                  </a:lnTo>
                  <a:lnTo>
                    <a:pt x="935438" y="703897"/>
                  </a:lnTo>
                  <a:lnTo>
                    <a:pt x="936996" y="701921"/>
                  </a:lnTo>
                  <a:lnTo>
                    <a:pt x="950118" y="692658"/>
                  </a:lnTo>
                  <a:lnTo>
                    <a:pt x="981256" y="671790"/>
                  </a:lnTo>
                  <a:lnTo>
                    <a:pt x="1021984" y="643806"/>
                  </a:lnTo>
                  <a:lnTo>
                    <a:pt x="1065284" y="615840"/>
                  </a:lnTo>
                  <a:lnTo>
                    <a:pt x="1104137" y="595026"/>
                  </a:lnTo>
                  <a:lnTo>
                    <a:pt x="1160728" y="582560"/>
                  </a:lnTo>
                  <a:lnTo>
                    <a:pt x="1186259" y="581859"/>
                  </a:lnTo>
                  <a:lnTo>
                    <a:pt x="1213961" y="578167"/>
                  </a:lnTo>
                  <a:lnTo>
                    <a:pt x="1243418" y="569071"/>
                  </a:lnTo>
                  <a:lnTo>
                    <a:pt x="1273599" y="557974"/>
                  </a:lnTo>
                  <a:lnTo>
                    <a:pt x="1306370" y="545163"/>
                  </a:lnTo>
                  <a:lnTo>
                    <a:pt x="1343596" y="530923"/>
                  </a:lnTo>
                  <a:lnTo>
                    <a:pt x="1386402" y="515382"/>
                  </a:lnTo>
                  <a:lnTo>
                    <a:pt x="1433369" y="496966"/>
                  </a:lnTo>
                  <a:lnTo>
                    <a:pt x="1482337" y="476836"/>
                  </a:lnTo>
                  <a:lnTo>
                    <a:pt x="1531143" y="456152"/>
                  </a:lnTo>
                  <a:lnTo>
                    <a:pt x="1582135" y="433182"/>
                  </a:lnTo>
                  <a:lnTo>
                    <a:pt x="1635823" y="408479"/>
                  </a:lnTo>
                  <a:lnTo>
                    <a:pt x="1687511" y="383205"/>
                  </a:lnTo>
                  <a:lnTo>
                    <a:pt x="1732502" y="358521"/>
                  </a:lnTo>
                  <a:lnTo>
                    <a:pt x="1770175" y="332979"/>
                  </a:lnTo>
                  <a:lnTo>
                    <a:pt x="1804142" y="306276"/>
                  </a:lnTo>
                  <a:lnTo>
                    <a:pt x="1852993" y="260889"/>
                  </a:lnTo>
                  <a:lnTo>
                    <a:pt x="1870138" y="240125"/>
                  </a:lnTo>
                  <a:lnTo>
                    <a:pt x="1869281" y="233243"/>
                  </a:lnTo>
                  <a:lnTo>
                    <a:pt x="1822084" y="185213"/>
                  </a:lnTo>
                  <a:lnTo>
                    <a:pt x="1770602" y="151066"/>
                  </a:lnTo>
                  <a:lnTo>
                    <a:pt x="1726584" y="139826"/>
                  </a:lnTo>
                  <a:lnTo>
                    <a:pt x="1702625" y="137564"/>
                  </a:lnTo>
                  <a:lnTo>
                    <a:pt x="1674495" y="134302"/>
                  </a:lnTo>
                  <a:lnTo>
                    <a:pt x="1643370" y="129254"/>
                  </a:lnTo>
                  <a:lnTo>
                    <a:pt x="1609522" y="123634"/>
                  </a:lnTo>
                  <a:lnTo>
                    <a:pt x="1569656" y="118014"/>
                  </a:lnTo>
                  <a:lnTo>
                    <a:pt x="1520475" y="112966"/>
                  </a:lnTo>
                  <a:lnTo>
                    <a:pt x="1478093" y="111110"/>
                  </a:lnTo>
                  <a:lnTo>
                    <a:pt x="1426333" y="109805"/>
                  </a:lnTo>
                  <a:lnTo>
                    <a:pt x="1370838" y="108584"/>
                  </a:lnTo>
                  <a:lnTo>
                    <a:pt x="1317247" y="106983"/>
                  </a:lnTo>
                  <a:lnTo>
                    <a:pt x="1271202" y="104535"/>
                  </a:lnTo>
                  <a:lnTo>
                    <a:pt x="1238345" y="100774"/>
                  </a:lnTo>
                  <a:lnTo>
                    <a:pt x="1220890" y="91908"/>
                  </a:lnTo>
                  <a:lnTo>
                    <a:pt x="1227867" y="80498"/>
                  </a:lnTo>
                  <a:lnTo>
                    <a:pt x="1235130" y="68533"/>
                  </a:lnTo>
                  <a:lnTo>
                    <a:pt x="1179901" y="51960"/>
                  </a:lnTo>
                  <a:lnTo>
                    <a:pt x="1125985" y="46571"/>
                  </a:lnTo>
                  <a:lnTo>
                    <a:pt x="1064543" y="41767"/>
                  </a:lnTo>
                  <a:lnTo>
                    <a:pt x="1003335" y="37475"/>
                  </a:lnTo>
                  <a:lnTo>
                    <a:pt x="950118" y="33623"/>
                  </a:lnTo>
                  <a:lnTo>
                    <a:pt x="891412" y="28432"/>
                  </a:lnTo>
                  <a:lnTo>
                    <a:pt x="836295" y="24098"/>
                  </a:lnTo>
                  <a:lnTo>
                    <a:pt x="787750" y="20335"/>
                  </a:lnTo>
                  <a:lnTo>
                    <a:pt x="748760" y="16859"/>
                  </a:lnTo>
                  <a:lnTo>
                    <a:pt x="719970" y="12309"/>
                  </a:lnTo>
                  <a:lnTo>
                    <a:pt x="700182" y="7893"/>
                  </a:lnTo>
                  <a:lnTo>
                    <a:pt x="686395" y="3745"/>
                  </a:lnTo>
                  <a:lnTo>
                    <a:pt x="675608" y="0"/>
                  </a:lnTo>
                </a:path>
              </a:pathLst>
            </a:custGeom>
            <a:ln w="427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871" y="2757096"/>
              <a:ext cx="135655" cy="1693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600" y="3339084"/>
              <a:ext cx="1291780" cy="1708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7391" y="3339084"/>
              <a:ext cx="905827" cy="212026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7639" y="4226052"/>
            <a:ext cx="5291455" cy="3176270"/>
            <a:chOff x="167639" y="4226052"/>
            <a:chExt cx="5291455" cy="317627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39" y="4226052"/>
              <a:ext cx="5291327" cy="29580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2087" y="5052250"/>
              <a:ext cx="966882" cy="1646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0785" y="6377845"/>
              <a:ext cx="315753" cy="16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0923" y="6422135"/>
              <a:ext cx="94583" cy="1189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04843" y="6380988"/>
              <a:ext cx="20320" cy="160020"/>
            </a:xfrm>
            <a:custGeom>
              <a:avLst/>
              <a:gdLst/>
              <a:ahLst/>
              <a:cxnLst/>
              <a:rect l="l" t="t" r="r" b="b"/>
              <a:pathLst>
                <a:path w="20320" h="160020">
                  <a:moveTo>
                    <a:pt x="19812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0019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7230" y="6422136"/>
              <a:ext cx="225646" cy="1662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3795" y="4678680"/>
              <a:ext cx="2475230" cy="262255"/>
            </a:xfrm>
            <a:custGeom>
              <a:avLst/>
              <a:gdLst/>
              <a:ahLst/>
              <a:cxnLst/>
              <a:rect l="l" t="t" r="r" b="b"/>
              <a:pathLst>
                <a:path w="2475230" h="262254">
                  <a:moveTo>
                    <a:pt x="2474976" y="262127"/>
                  </a:moveTo>
                  <a:lnTo>
                    <a:pt x="0" y="262127"/>
                  </a:lnTo>
                  <a:lnTo>
                    <a:pt x="0" y="0"/>
                  </a:lnTo>
                  <a:lnTo>
                    <a:pt x="2474976" y="0"/>
                  </a:lnTo>
                  <a:lnTo>
                    <a:pt x="2474976" y="262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919" y="7161276"/>
              <a:ext cx="4700015" cy="24079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5536692" y="4226052"/>
            <a:ext cx="4381500" cy="2920365"/>
            <a:chOff x="5536692" y="4226052"/>
            <a:chExt cx="4381500" cy="292036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6692" y="4226052"/>
              <a:ext cx="4381500" cy="29199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2439" y="4510659"/>
              <a:ext cx="922687" cy="2150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5324" y="4513707"/>
              <a:ext cx="195167" cy="16783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71828" y="4561046"/>
              <a:ext cx="82391" cy="1235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875555" y="4513707"/>
              <a:ext cx="35560" cy="168275"/>
            </a:xfrm>
            <a:custGeom>
              <a:avLst/>
              <a:gdLst/>
              <a:ahLst/>
              <a:cxnLst/>
              <a:rect l="l" t="t" r="r" b="b"/>
              <a:pathLst>
                <a:path w="35559" h="168275">
                  <a:moveTo>
                    <a:pt x="28956" y="50387"/>
                  </a:moveTo>
                  <a:lnTo>
                    <a:pt x="6096" y="50387"/>
                  </a:lnTo>
                  <a:lnTo>
                    <a:pt x="7620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w="35559" h="168275">
                  <a:moveTo>
                    <a:pt x="32004" y="166306"/>
                  </a:moveTo>
                  <a:lnTo>
                    <a:pt x="3048" y="166306"/>
                  </a:lnTo>
                  <a:lnTo>
                    <a:pt x="1524" y="164782"/>
                  </a:lnTo>
                  <a:lnTo>
                    <a:pt x="1524" y="51911"/>
                  </a:lnTo>
                  <a:lnTo>
                    <a:pt x="3048" y="51911"/>
                  </a:lnTo>
                  <a:lnTo>
                    <a:pt x="4572" y="50387"/>
                  </a:lnTo>
                  <a:lnTo>
                    <a:pt x="30480" y="50387"/>
                  </a:lnTo>
                  <a:lnTo>
                    <a:pt x="33528" y="53435"/>
                  </a:lnTo>
                  <a:lnTo>
                    <a:pt x="33528" y="164782"/>
                  </a:lnTo>
                  <a:lnTo>
                    <a:pt x="32004" y="164782"/>
                  </a:lnTo>
                  <a:lnTo>
                    <a:pt x="32004" y="166306"/>
                  </a:lnTo>
                  <a:close/>
                </a:path>
                <a:path w="35559" h="168275">
                  <a:moveTo>
                    <a:pt x="28956" y="167830"/>
                  </a:moveTo>
                  <a:lnTo>
                    <a:pt x="4572" y="167830"/>
                  </a:lnTo>
                  <a:lnTo>
                    <a:pt x="4572" y="166306"/>
                  </a:lnTo>
                  <a:lnTo>
                    <a:pt x="30480" y="166306"/>
                  </a:lnTo>
                  <a:lnTo>
                    <a:pt x="28956" y="167830"/>
                  </a:lnTo>
                  <a:close/>
                </a:path>
                <a:path w="35559" h="168275">
                  <a:moveTo>
                    <a:pt x="24384" y="33623"/>
                  </a:moveTo>
                  <a:lnTo>
                    <a:pt x="10668" y="33623"/>
                  </a:lnTo>
                  <a:lnTo>
                    <a:pt x="6096" y="32003"/>
                  </a:lnTo>
                  <a:lnTo>
                    <a:pt x="1524" y="27431"/>
                  </a:lnTo>
                  <a:lnTo>
                    <a:pt x="0" y="22859"/>
                  </a:lnTo>
                  <a:lnTo>
                    <a:pt x="0" y="10667"/>
                  </a:lnTo>
                  <a:lnTo>
                    <a:pt x="1524" y="6095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3"/>
                  </a:lnTo>
                  <a:lnTo>
                    <a:pt x="33528" y="6095"/>
                  </a:lnTo>
                  <a:lnTo>
                    <a:pt x="35052" y="10667"/>
                  </a:lnTo>
                  <a:lnTo>
                    <a:pt x="35052" y="22859"/>
                  </a:lnTo>
                  <a:lnTo>
                    <a:pt x="33528" y="27431"/>
                  </a:lnTo>
                  <a:lnTo>
                    <a:pt x="28956" y="32003"/>
                  </a:lnTo>
                  <a:lnTo>
                    <a:pt x="24384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32060" y="4561046"/>
              <a:ext cx="117219" cy="1235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3866" y="4561046"/>
              <a:ext cx="103632" cy="120491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04564" y="4345876"/>
            <a:ext cx="872394" cy="21212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642491" y="4341304"/>
            <a:ext cx="488315" cy="175895"/>
            <a:chOff x="1642491" y="4341304"/>
            <a:chExt cx="488315" cy="175895"/>
          </a:xfrm>
        </p:grpSpPr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2491" y="4341304"/>
              <a:ext cx="291158" cy="1754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6720" y="4393215"/>
              <a:ext cx="173831" cy="120491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220563" y="4353591"/>
            <a:ext cx="724535" cy="163195"/>
            <a:chOff x="2220563" y="4353591"/>
            <a:chExt cx="724535" cy="163195"/>
          </a:xfrm>
        </p:grpSpPr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20563" y="4353591"/>
              <a:ext cx="125063" cy="1601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7630" y="4394739"/>
              <a:ext cx="103727" cy="1220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1837" y="4393215"/>
              <a:ext cx="175355" cy="1204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10052" y="4393215"/>
              <a:ext cx="100679" cy="1235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1212" y="4393215"/>
              <a:ext cx="103727" cy="12049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034950" y="4345876"/>
            <a:ext cx="713740" cy="171450"/>
            <a:chOff x="3034950" y="4345876"/>
            <a:chExt cx="713740" cy="171450"/>
          </a:xfrm>
        </p:grpSpPr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4950" y="4355115"/>
              <a:ext cx="132683" cy="15859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92018" y="4345876"/>
              <a:ext cx="369093" cy="1708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85495" y="4393215"/>
              <a:ext cx="163163" cy="123539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6711696" y="1708404"/>
            <a:ext cx="2924810" cy="2380615"/>
            <a:chOff x="6711696" y="1708404"/>
            <a:chExt cx="2924810" cy="2380615"/>
          </a:xfrm>
        </p:grpSpPr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11696" y="1708404"/>
              <a:ext cx="2924555" cy="23804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66657" y="1921954"/>
              <a:ext cx="314134" cy="1616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03651" y="1909762"/>
              <a:ext cx="105251" cy="170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36603" y="2202656"/>
              <a:ext cx="881443" cy="21659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5732811" y="7261097"/>
            <a:ext cx="3983990" cy="200025"/>
            <a:chOff x="5732811" y="7261097"/>
            <a:chExt cx="3983990" cy="200025"/>
          </a:xfrm>
        </p:grpSpPr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32811" y="7261097"/>
              <a:ext cx="3951541" cy="19983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701117" y="742130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>
                  <a:moveTo>
                    <a:pt x="12192" y="15240"/>
                  </a:moveTo>
                  <a:lnTo>
                    <a:pt x="3048" y="15240"/>
                  </a:lnTo>
                  <a:lnTo>
                    <a:pt x="0" y="1219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3716" y="1524"/>
                  </a:lnTo>
                  <a:lnTo>
                    <a:pt x="15240" y="4572"/>
                  </a:lnTo>
                  <a:lnTo>
                    <a:pt x="15240" y="10668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6154" y="454443"/>
            <a:ext cx="565785" cy="497840"/>
          </a:xfrm>
          <a:custGeom>
            <a:avLst/>
            <a:gdLst/>
            <a:ahLst/>
            <a:cxnLst/>
            <a:rect l="l" t="t" r="r" b="b"/>
            <a:pathLst>
              <a:path w="565785" h="497840">
                <a:moveTo>
                  <a:pt x="297370" y="16764"/>
                </a:moveTo>
                <a:lnTo>
                  <a:pt x="295846" y="12192"/>
                </a:lnTo>
                <a:lnTo>
                  <a:pt x="295846" y="9144"/>
                </a:lnTo>
                <a:lnTo>
                  <a:pt x="294322" y="6096"/>
                </a:lnTo>
                <a:lnTo>
                  <a:pt x="294322" y="4572"/>
                </a:lnTo>
                <a:lnTo>
                  <a:pt x="289750" y="0"/>
                </a:lnTo>
                <a:lnTo>
                  <a:pt x="7620" y="0"/>
                </a:lnTo>
                <a:lnTo>
                  <a:pt x="7620" y="1524"/>
                </a:lnTo>
                <a:lnTo>
                  <a:pt x="3048" y="6096"/>
                </a:lnTo>
                <a:lnTo>
                  <a:pt x="3048" y="9144"/>
                </a:lnTo>
                <a:lnTo>
                  <a:pt x="1524" y="12192"/>
                </a:lnTo>
                <a:lnTo>
                  <a:pt x="1524" y="16764"/>
                </a:lnTo>
                <a:lnTo>
                  <a:pt x="0" y="21336"/>
                </a:lnTo>
                <a:lnTo>
                  <a:pt x="0" y="42672"/>
                </a:lnTo>
                <a:lnTo>
                  <a:pt x="1524" y="47244"/>
                </a:lnTo>
                <a:lnTo>
                  <a:pt x="1524" y="51816"/>
                </a:lnTo>
                <a:lnTo>
                  <a:pt x="3048" y="54864"/>
                </a:lnTo>
                <a:lnTo>
                  <a:pt x="3048" y="56388"/>
                </a:lnTo>
                <a:lnTo>
                  <a:pt x="4572" y="59436"/>
                </a:lnTo>
                <a:lnTo>
                  <a:pt x="9144" y="64008"/>
                </a:lnTo>
                <a:lnTo>
                  <a:pt x="109816" y="64008"/>
                </a:lnTo>
                <a:lnTo>
                  <a:pt x="109816" y="381381"/>
                </a:lnTo>
                <a:lnTo>
                  <a:pt x="114388" y="385953"/>
                </a:lnTo>
                <a:lnTo>
                  <a:pt x="117436" y="387477"/>
                </a:lnTo>
                <a:lnTo>
                  <a:pt x="120484" y="387477"/>
                </a:lnTo>
                <a:lnTo>
                  <a:pt x="125056" y="389001"/>
                </a:lnTo>
                <a:lnTo>
                  <a:pt x="129628" y="389001"/>
                </a:lnTo>
                <a:lnTo>
                  <a:pt x="135724" y="390525"/>
                </a:lnTo>
                <a:lnTo>
                  <a:pt x="163156" y="390525"/>
                </a:lnTo>
                <a:lnTo>
                  <a:pt x="167728" y="389001"/>
                </a:lnTo>
                <a:lnTo>
                  <a:pt x="173824" y="389001"/>
                </a:lnTo>
                <a:lnTo>
                  <a:pt x="176872" y="387477"/>
                </a:lnTo>
                <a:lnTo>
                  <a:pt x="179920" y="387477"/>
                </a:lnTo>
                <a:lnTo>
                  <a:pt x="186016" y="384429"/>
                </a:lnTo>
                <a:lnTo>
                  <a:pt x="186016" y="382905"/>
                </a:lnTo>
                <a:lnTo>
                  <a:pt x="189064" y="379857"/>
                </a:lnTo>
                <a:lnTo>
                  <a:pt x="189064" y="64008"/>
                </a:lnTo>
                <a:lnTo>
                  <a:pt x="289750" y="64008"/>
                </a:lnTo>
                <a:lnTo>
                  <a:pt x="294322" y="59436"/>
                </a:lnTo>
                <a:lnTo>
                  <a:pt x="294322" y="56388"/>
                </a:lnTo>
                <a:lnTo>
                  <a:pt x="295846" y="54864"/>
                </a:lnTo>
                <a:lnTo>
                  <a:pt x="295846" y="50292"/>
                </a:lnTo>
                <a:lnTo>
                  <a:pt x="297370" y="47244"/>
                </a:lnTo>
                <a:lnTo>
                  <a:pt x="297370" y="32004"/>
                </a:lnTo>
                <a:lnTo>
                  <a:pt x="297370" y="16764"/>
                </a:lnTo>
                <a:close/>
              </a:path>
              <a:path w="565785" h="497840">
                <a:moveTo>
                  <a:pt x="565785" y="105257"/>
                </a:moveTo>
                <a:lnTo>
                  <a:pt x="559689" y="102209"/>
                </a:lnTo>
                <a:lnTo>
                  <a:pt x="550545" y="99161"/>
                </a:lnTo>
                <a:lnTo>
                  <a:pt x="544449" y="99161"/>
                </a:lnTo>
                <a:lnTo>
                  <a:pt x="536829" y="97637"/>
                </a:lnTo>
                <a:lnTo>
                  <a:pt x="517017" y="97637"/>
                </a:lnTo>
                <a:lnTo>
                  <a:pt x="509397" y="99161"/>
                </a:lnTo>
                <a:lnTo>
                  <a:pt x="504825" y="99161"/>
                </a:lnTo>
                <a:lnTo>
                  <a:pt x="433108" y="295948"/>
                </a:lnTo>
                <a:lnTo>
                  <a:pt x="369100" y="117449"/>
                </a:lnTo>
                <a:lnTo>
                  <a:pt x="366052" y="108305"/>
                </a:lnTo>
                <a:lnTo>
                  <a:pt x="364528" y="106781"/>
                </a:lnTo>
                <a:lnTo>
                  <a:pt x="363004" y="103733"/>
                </a:lnTo>
                <a:lnTo>
                  <a:pt x="361480" y="102209"/>
                </a:lnTo>
                <a:lnTo>
                  <a:pt x="355384" y="99161"/>
                </a:lnTo>
                <a:lnTo>
                  <a:pt x="347764" y="99161"/>
                </a:lnTo>
                <a:lnTo>
                  <a:pt x="341668" y="97637"/>
                </a:lnTo>
                <a:lnTo>
                  <a:pt x="317182" y="97637"/>
                </a:lnTo>
                <a:lnTo>
                  <a:pt x="309562" y="99161"/>
                </a:lnTo>
                <a:lnTo>
                  <a:pt x="303466" y="99161"/>
                </a:lnTo>
                <a:lnTo>
                  <a:pt x="294322" y="102209"/>
                </a:lnTo>
                <a:lnTo>
                  <a:pt x="291274" y="103733"/>
                </a:lnTo>
                <a:lnTo>
                  <a:pt x="289750" y="105257"/>
                </a:lnTo>
                <a:lnTo>
                  <a:pt x="288226" y="108305"/>
                </a:lnTo>
                <a:lnTo>
                  <a:pt x="288226" y="115925"/>
                </a:lnTo>
                <a:lnTo>
                  <a:pt x="289750" y="122021"/>
                </a:lnTo>
                <a:lnTo>
                  <a:pt x="292798" y="128117"/>
                </a:lnTo>
                <a:lnTo>
                  <a:pt x="384340" y="375196"/>
                </a:lnTo>
                <a:lnTo>
                  <a:pt x="385864" y="378333"/>
                </a:lnTo>
                <a:lnTo>
                  <a:pt x="387388" y="379857"/>
                </a:lnTo>
                <a:lnTo>
                  <a:pt x="388912" y="382905"/>
                </a:lnTo>
                <a:lnTo>
                  <a:pt x="393484" y="387477"/>
                </a:lnTo>
                <a:lnTo>
                  <a:pt x="396532" y="389001"/>
                </a:lnTo>
                <a:lnTo>
                  <a:pt x="359956" y="477494"/>
                </a:lnTo>
                <a:lnTo>
                  <a:pt x="358432" y="482066"/>
                </a:lnTo>
                <a:lnTo>
                  <a:pt x="358432" y="489686"/>
                </a:lnTo>
                <a:lnTo>
                  <a:pt x="359956" y="491210"/>
                </a:lnTo>
                <a:lnTo>
                  <a:pt x="363004" y="492734"/>
                </a:lnTo>
                <a:lnTo>
                  <a:pt x="364528" y="494258"/>
                </a:lnTo>
                <a:lnTo>
                  <a:pt x="369100" y="495782"/>
                </a:lnTo>
                <a:lnTo>
                  <a:pt x="373672" y="495782"/>
                </a:lnTo>
                <a:lnTo>
                  <a:pt x="378244" y="497306"/>
                </a:lnTo>
                <a:lnTo>
                  <a:pt x="391960" y="497306"/>
                </a:lnTo>
                <a:lnTo>
                  <a:pt x="403428" y="497039"/>
                </a:lnTo>
                <a:lnTo>
                  <a:pt x="440728" y="488162"/>
                </a:lnTo>
                <a:lnTo>
                  <a:pt x="442252" y="483590"/>
                </a:lnTo>
                <a:lnTo>
                  <a:pt x="474345" y="389001"/>
                </a:lnTo>
                <a:lnTo>
                  <a:pt x="506044" y="295948"/>
                </a:lnTo>
                <a:lnTo>
                  <a:pt x="564261" y="125069"/>
                </a:lnTo>
                <a:lnTo>
                  <a:pt x="565785" y="120497"/>
                </a:lnTo>
                <a:lnTo>
                  <a:pt x="565785" y="105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7760" y="547496"/>
            <a:ext cx="578485" cy="404495"/>
          </a:xfrm>
          <a:custGeom>
            <a:avLst/>
            <a:gdLst/>
            <a:ahLst/>
            <a:cxnLst/>
            <a:rect l="l" t="t" r="r" b="b"/>
            <a:pathLst>
              <a:path w="578485" h="404494">
                <a:moveTo>
                  <a:pt x="269938" y="146405"/>
                </a:moveTo>
                <a:lnTo>
                  <a:pt x="269849" y="144259"/>
                </a:lnTo>
                <a:lnTo>
                  <a:pt x="269405" y="131813"/>
                </a:lnTo>
                <a:lnTo>
                  <a:pt x="268033" y="117640"/>
                </a:lnTo>
                <a:lnTo>
                  <a:pt x="260096" y="76796"/>
                </a:lnTo>
                <a:lnTo>
                  <a:pt x="247586" y="48768"/>
                </a:lnTo>
                <a:lnTo>
                  <a:pt x="243928" y="42672"/>
                </a:lnTo>
                <a:lnTo>
                  <a:pt x="210400" y="12192"/>
                </a:lnTo>
                <a:lnTo>
                  <a:pt x="190588" y="3632"/>
                </a:lnTo>
                <a:lnTo>
                  <a:pt x="190588" y="152501"/>
                </a:lnTo>
                <a:lnTo>
                  <a:pt x="190322" y="160261"/>
                </a:lnTo>
                <a:lnTo>
                  <a:pt x="183540" y="197929"/>
                </a:lnTo>
                <a:lnTo>
                  <a:pt x="161632" y="230314"/>
                </a:lnTo>
                <a:lnTo>
                  <a:pt x="142760" y="237350"/>
                </a:lnTo>
                <a:lnTo>
                  <a:pt x="143154" y="237350"/>
                </a:lnTo>
                <a:lnTo>
                  <a:pt x="135724" y="237934"/>
                </a:lnTo>
                <a:lnTo>
                  <a:pt x="127952" y="237350"/>
                </a:lnTo>
                <a:lnTo>
                  <a:pt x="120434" y="235458"/>
                </a:lnTo>
                <a:lnTo>
                  <a:pt x="82651" y="204978"/>
                </a:lnTo>
                <a:lnTo>
                  <a:pt x="74676" y="195262"/>
                </a:lnTo>
                <a:lnTo>
                  <a:pt x="74676" y="106781"/>
                </a:lnTo>
                <a:lnTo>
                  <a:pt x="103632" y="77724"/>
                </a:lnTo>
                <a:lnTo>
                  <a:pt x="108204" y="74676"/>
                </a:lnTo>
                <a:lnTo>
                  <a:pt x="112776" y="70104"/>
                </a:lnTo>
                <a:lnTo>
                  <a:pt x="119176" y="68516"/>
                </a:lnTo>
                <a:lnTo>
                  <a:pt x="132676" y="64008"/>
                </a:lnTo>
                <a:lnTo>
                  <a:pt x="138772" y="64008"/>
                </a:lnTo>
                <a:lnTo>
                  <a:pt x="176441" y="85813"/>
                </a:lnTo>
                <a:lnTo>
                  <a:pt x="187540" y="118973"/>
                </a:lnTo>
                <a:lnTo>
                  <a:pt x="189306" y="127215"/>
                </a:lnTo>
                <a:lnTo>
                  <a:pt x="190207" y="135737"/>
                </a:lnTo>
                <a:lnTo>
                  <a:pt x="190538" y="144259"/>
                </a:lnTo>
                <a:lnTo>
                  <a:pt x="190588" y="152501"/>
                </a:lnTo>
                <a:lnTo>
                  <a:pt x="190588" y="3632"/>
                </a:lnTo>
                <a:lnTo>
                  <a:pt x="187540" y="2667"/>
                </a:lnTo>
                <a:lnTo>
                  <a:pt x="174396" y="622"/>
                </a:lnTo>
                <a:lnTo>
                  <a:pt x="160108" y="0"/>
                </a:lnTo>
                <a:lnTo>
                  <a:pt x="153276" y="266"/>
                </a:lnTo>
                <a:lnTo>
                  <a:pt x="115481" y="9055"/>
                </a:lnTo>
                <a:lnTo>
                  <a:pt x="81153" y="32270"/>
                </a:lnTo>
                <a:lnTo>
                  <a:pt x="64008" y="48768"/>
                </a:lnTo>
                <a:lnTo>
                  <a:pt x="64008" y="15240"/>
                </a:lnTo>
                <a:lnTo>
                  <a:pt x="62484" y="13716"/>
                </a:lnTo>
                <a:lnTo>
                  <a:pt x="62484" y="12192"/>
                </a:lnTo>
                <a:lnTo>
                  <a:pt x="60960" y="10668"/>
                </a:lnTo>
                <a:lnTo>
                  <a:pt x="59245" y="9055"/>
                </a:lnTo>
                <a:lnTo>
                  <a:pt x="56388" y="7620"/>
                </a:lnTo>
                <a:lnTo>
                  <a:pt x="54864" y="7620"/>
                </a:lnTo>
                <a:lnTo>
                  <a:pt x="51816" y="6096"/>
                </a:lnTo>
                <a:lnTo>
                  <a:pt x="47244" y="6096"/>
                </a:lnTo>
                <a:lnTo>
                  <a:pt x="42379" y="4483"/>
                </a:lnTo>
                <a:lnTo>
                  <a:pt x="26289" y="4483"/>
                </a:lnTo>
                <a:lnTo>
                  <a:pt x="19812" y="6096"/>
                </a:lnTo>
                <a:lnTo>
                  <a:pt x="12192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660" y="9055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0" y="395097"/>
                </a:lnTo>
                <a:lnTo>
                  <a:pt x="4572" y="399669"/>
                </a:lnTo>
                <a:lnTo>
                  <a:pt x="10668" y="402717"/>
                </a:lnTo>
                <a:lnTo>
                  <a:pt x="19812" y="402717"/>
                </a:lnTo>
                <a:lnTo>
                  <a:pt x="24384" y="404241"/>
                </a:lnTo>
                <a:lnTo>
                  <a:pt x="51816" y="404241"/>
                </a:lnTo>
                <a:lnTo>
                  <a:pt x="56388" y="402717"/>
                </a:lnTo>
                <a:lnTo>
                  <a:pt x="60960" y="402717"/>
                </a:lnTo>
                <a:lnTo>
                  <a:pt x="64008" y="401193"/>
                </a:lnTo>
                <a:lnTo>
                  <a:pt x="67056" y="401193"/>
                </a:lnTo>
                <a:lnTo>
                  <a:pt x="73152" y="398145"/>
                </a:lnTo>
                <a:lnTo>
                  <a:pt x="73152" y="396621"/>
                </a:lnTo>
                <a:lnTo>
                  <a:pt x="74676" y="395097"/>
                </a:lnTo>
                <a:lnTo>
                  <a:pt x="74676" y="265366"/>
                </a:lnTo>
                <a:lnTo>
                  <a:pt x="80124" y="269925"/>
                </a:lnTo>
                <a:lnTo>
                  <a:pt x="89801" y="278371"/>
                </a:lnTo>
                <a:lnTo>
                  <a:pt x="94488" y="282130"/>
                </a:lnTo>
                <a:lnTo>
                  <a:pt x="100584" y="286804"/>
                </a:lnTo>
                <a:lnTo>
                  <a:pt x="125056" y="298996"/>
                </a:lnTo>
                <a:lnTo>
                  <a:pt x="137248" y="302044"/>
                </a:lnTo>
                <a:lnTo>
                  <a:pt x="152488" y="302044"/>
                </a:lnTo>
                <a:lnTo>
                  <a:pt x="191274" y="296252"/>
                </a:lnTo>
                <a:lnTo>
                  <a:pt x="231927" y="270294"/>
                </a:lnTo>
                <a:lnTo>
                  <a:pt x="235775" y="265366"/>
                </a:lnTo>
                <a:lnTo>
                  <a:pt x="239356" y="260794"/>
                </a:lnTo>
                <a:lnTo>
                  <a:pt x="246583" y="249961"/>
                </a:lnTo>
                <a:lnTo>
                  <a:pt x="252552" y="238125"/>
                </a:lnTo>
                <a:lnTo>
                  <a:pt x="252628" y="237934"/>
                </a:lnTo>
                <a:lnTo>
                  <a:pt x="257657" y="225437"/>
                </a:lnTo>
                <a:lnTo>
                  <a:pt x="267843" y="180936"/>
                </a:lnTo>
                <a:lnTo>
                  <a:pt x="269506" y="160261"/>
                </a:lnTo>
                <a:lnTo>
                  <a:pt x="269938" y="146405"/>
                </a:lnTo>
                <a:close/>
              </a:path>
              <a:path w="578485" h="404494">
                <a:moveTo>
                  <a:pt x="577977" y="131165"/>
                </a:moveTo>
                <a:lnTo>
                  <a:pt x="577608" y="122021"/>
                </a:lnTo>
                <a:lnTo>
                  <a:pt x="577507" y="119735"/>
                </a:lnTo>
                <a:lnTo>
                  <a:pt x="577418" y="117500"/>
                </a:lnTo>
                <a:lnTo>
                  <a:pt x="570344" y="79248"/>
                </a:lnTo>
                <a:lnTo>
                  <a:pt x="547484" y="38100"/>
                </a:lnTo>
                <a:lnTo>
                  <a:pt x="509295" y="9144"/>
                </a:lnTo>
                <a:lnTo>
                  <a:pt x="504723" y="7734"/>
                </a:lnTo>
                <a:lnTo>
                  <a:pt x="504723" y="122021"/>
                </a:lnTo>
                <a:lnTo>
                  <a:pt x="391947" y="122021"/>
                </a:lnTo>
                <a:lnTo>
                  <a:pt x="392036" y="119735"/>
                </a:lnTo>
                <a:lnTo>
                  <a:pt x="392137" y="117500"/>
                </a:lnTo>
                <a:lnTo>
                  <a:pt x="392226" y="115163"/>
                </a:lnTo>
                <a:lnTo>
                  <a:pt x="393090" y="108305"/>
                </a:lnTo>
                <a:lnTo>
                  <a:pt x="394512" y="101447"/>
                </a:lnTo>
                <a:lnTo>
                  <a:pt x="396519" y="94589"/>
                </a:lnTo>
                <a:lnTo>
                  <a:pt x="398043" y="86868"/>
                </a:lnTo>
                <a:lnTo>
                  <a:pt x="429717" y="56565"/>
                </a:lnTo>
                <a:lnTo>
                  <a:pt x="449859" y="53340"/>
                </a:lnTo>
                <a:lnTo>
                  <a:pt x="462927" y="54483"/>
                </a:lnTo>
                <a:lnTo>
                  <a:pt x="497001" y="81648"/>
                </a:lnTo>
                <a:lnTo>
                  <a:pt x="504723" y="122021"/>
                </a:lnTo>
                <a:lnTo>
                  <a:pt x="504723" y="7734"/>
                </a:lnTo>
                <a:lnTo>
                  <a:pt x="496392" y="5143"/>
                </a:lnTo>
                <a:lnTo>
                  <a:pt x="482625" y="2286"/>
                </a:lnTo>
                <a:lnTo>
                  <a:pt x="467715" y="571"/>
                </a:lnTo>
                <a:lnTo>
                  <a:pt x="451383" y="0"/>
                </a:lnTo>
                <a:lnTo>
                  <a:pt x="436321" y="571"/>
                </a:lnTo>
                <a:lnTo>
                  <a:pt x="435876" y="571"/>
                </a:lnTo>
                <a:lnTo>
                  <a:pt x="393471" y="10668"/>
                </a:lnTo>
                <a:lnTo>
                  <a:pt x="360159" y="31673"/>
                </a:lnTo>
                <a:lnTo>
                  <a:pt x="334695" y="63258"/>
                </a:lnTo>
                <a:lnTo>
                  <a:pt x="319265" y="104305"/>
                </a:lnTo>
                <a:lnTo>
                  <a:pt x="314172" y="152501"/>
                </a:lnTo>
                <a:lnTo>
                  <a:pt x="314274" y="158597"/>
                </a:lnTo>
                <a:lnTo>
                  <a:pt x="319265" y="205117"/>
                </a:lnTo>
                <a:lnTo>
                  <a:pt x="334695" y="244792"/>
                </a:lnTo>
                <a:lnTo>
                  <a:pt x="360184" y="273964"/>
                </a:lnTo>
                <a:lnTo>
                  <a:pt x="394995" y="292900"/>
                </a:lnTo>
                <a:lnTo>
                  <a:pt x="440639" y="301472"/>
                </a:lnTo>
                <a:lnTo>
                  <a:pt x="456082" y="301993"/>
                </a:lnTo>
                <a:lnTo>
                  <a:pt x="467499" y="301993"/>
                </a:lnTo>
                <a:lnTo>
                  <a:pt x="477100" y="301663"/>
                </a:lnTo>
                <a:lnTo>
                  <a:pt x="486410" y="300761"/>
                </a:lnTo>
                <a:lnTo>
                  <a:pt x="495579" y="298996"/>
                </a:lnTo>
                <a:lnTo>
                  <a:pt x="511403" y="296710"/>
                </a:lnTo>
                <a:lnTo>
                  <a:pt x="526148" y="294424"/>
                </a:lnTo>
                <a:lnTo>
                  <a:pt x="535292" y="291376"/>
                </a:lnTo>
                <a:lnTo>
                  <a:pt x="542912" y="288328"/>
                </a:lnTo>
                <a:lnTo>
                  <a:pt x="549008" y="286804"/>
                </a:lnTo>
                <a:lnTo>
                  <a:pt x="553580" y="283756"/>
                </a:lnTo>
                <a:lnTo>
                  <a:pt x="558152" y="282130"/>
                </a:lnTo>
                <a:lnTo>
                  <a:pt x="559676" y="280606"/>
                </a:lnTo>
                <a:lnTo>
                  <a:pt x="559676" y="279082"/>
                </a:lnTo>
                <a:lnTo>
                  <a:pt x="562724" y="276034"/>
                </a:lnTo>
                <a:lnTo>
                  <a:pt x="562724" y="274510"/>
                </a:lnTo>
                <a:lnTo>
                  <a:pt x="564248" y="272986"/>
                </a:lnTo>
                <a:lnTo>
                  <a:pt x="564248" y="262318"/>
                </a:lnTo>
                <a:lnTo>
                  <a:pt x="565772" y="259270"/>
                </a:lnTo>
                <a:lnTo>
                  <a:pt x="565772" y="247078"/>
                </a:lnTo>
                <a:lnTo>
                  <a:pt x="565264" y="245554"/>
                </a:lnTo>
                <a:lnTo>
                  <a:pt x="565162" y="245249"/>
                </a:lnTo>
                <a:lnTo>
                  <a:pt x="564248" y="242506"/>
                </a:lnTo>
                <a:lnTo>
                  <a:pt x="564248" y="233362"/>
                </a:lnTo>
                <a:lnTo>
                  <a:pt x="562724" y="231838"/>
                </a:lnTo>
                <a:lnTo>
                  <a:pt x="562724" y="230314"/>
                </a:lnTo>
                <a:lnTo>
                  <a:pt x="559676" y="227266"/>
                </a:lnTo>
                <a:lnTo>
                  <a:pt x="549008" y="227266"/>
                </a:lnTo>
                <a:lnTo>
                  <a:pt x="544436" y="230314"/>
                </a:lnTo>
                <a:lnTo>
                  <a:pt x="532244" y="233362"/>
                </a:lnTo>
                <a:lnTo>
                  <a:pt x="526148" y="236410"/>
                </a:lnTo>
                <a:lnTo>
                  <a:pt x="520166" y="237794"/>
                </a:lnTo>
                <a:lnTo>
                  <a:pt x="513727" y="239458"/>
                </a:lnTo>
                <a:lnTo>
                  <a:pt x="474840" y="245249"/>
                </a:lnTo>
                <a:lnTo>
                  <a:pt x="475881" y="245249"/>
                </a:lnTo>
                <a:lnTo>
                  <a:pt x="465099" y="245554"/>
                </a:lnTo>
                <a:lnTo>
                  <a:pt x="455358" y="245249"/>
                </a:lnTo>
                <a:lnTo>
                  <a:pt x="446620" y="244221"/>
                </a:lnTo>
                <a:lnTo>
                  <a:pt x="438734" y="242341"/>
                </a:lnTo>
                <a:lnTo>
                  <a:pt x="431571" y="239458"/>
                </a:lnTo>
                <a:lnTo>
                  <a:pt x="424992" y="236893"/>
                </a:lnTo>
                <a:lnTo>
                  <a:pt x="397573" y="207962"/>
                </a:lnTo>
                <a:lnTo>
                  <a:pt x="391947" y="170789"/>
                </a:lnTo>
                <a:lnTo>
                  <a:pt x="561200" y="170789"/>
                </a:lnTo>
                <a:lnTo>
                  <a:pt x="567296" y="167741"/>
                </a:lnTo>
                <a:lnTo>
                  <a:pt x="576440" y="158597"/>
                </a:lnTo>
                <a:lnTo>
                  <a:pt x="577977" y="152501"/>
                </a:lnTo>
                <a:lnTo>
                  <a:pt x="577977" y="131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1457" y="547496"/>
            <a:ext cx="204470" cy="302260"/>
          </a:xfrm>
          <a:custGeom>
            <a:avLst/>
            <a:gdLst/>
            <a:ahLst/>
            <a:cxnLst/>
            <a:rect l="l" t="t" r="r" b="b"/>
            <a:pathLst>
              <a:path w="204470" h="302259">
                <a:moveTo>
                  <a:pt x="197794" y="247078"/>
                </a:moveTo>
                <a:lnTo>
                  <a:pt x="100679" y="247078"/>
                </a:lnTo>
                <a:lnTo>
                  <a:pt x="105251" y="245554"/>
                </a:lnTo>
                <a:lnTo>
                  <a:pt x="111347" y="244030"/>
                </a:lnTo>
                <a:lnTo>
                  <a:pt x="115919" y="242506"/>
                </a:lnTo>
                <a:lnTo>
                  <a:pt x="118967" y="239458"/>
                </a:lnTo>
                <a:lnTo>
                  <a:pt x="123539" y="236410"/>
                </a:lnTo>
                <a:lnTo>
                  <a:pt x="126587" y="233362"/>
                </a:lnTo>
                <a:lnTo>
                  <a:pt x="128111" y="228790"/>
                </a:lnTo>
                <a:lnTo>
                  <a:pt x="129635" y="225742"/>
                </a:lnTo>
                <a:lnTo>
                  <a:pt x="131159" y="221170"/>
                </a:lnTo>
                <a:lnTo>
                  <a:pt x="131159" y="208978"/>
                </a:lnTo>
                <a:lnTo>
                  <a:pt x="129635" y="204406"/>
                </a:lnTo>
                <a:lnTo>
                  <a:pt x="125063" y="199834"/>
                </a:lnTo>
                <a:lnTo>
                  <a:pt x="122015" y="195262"/>
                </a:lnTo>
                <a:lnTo>
                  <a:pt x="117443" y="192214"/>
                </a:lnTo>
                <a:lnTo>
                  <a:pt x="105251" y="186118"/>
                </a:lnTo>
                <a:lnTo>
                  <a:pt x="97631" y="182975"/>
                </a:lnTo>
                <a:lnTo>
                  <a:pt x="67151" y="170783"/>
                </a:lnTo>
                <a:lnTo>
                  <a:pt x="60555" y="167592"/>
                </a:lnTo>
                <a:lnTo>
                  <a:pt x="26184" y="147018"/>
                </a:lnTo>
                <a:lnTo>
                  <a:pt x="7619" y="118967"/>
                </a:lnTo>
                <a:lnTo>
                  <a:pt x="4738" y="111822"/>
                </a:lnTo>
                <a:lnTo>
                  <a:pt x="2857" y="104096"/>
                </a:lnTo>
                <a:lnTo>
                  <a:pt x="1833" y="95781"/>
                </a:lnTo>
                <a:lnTo>
                  <a:pt x="1580" y="88487"/>
                </a:lnTo>
                <a:lnTo>
                  <a:pt x="1524" y="86868"/>
                </a:lnTo>
                <a:lnTo>
                  <a:pt x="13122" y="44100"/>
                </a:lnTo>
                <a:lnTo>
                  <a:pt x="46386" y="14097"/>
                </a:lnTo>
                <a:lnTo>
                  <a:pt x="87344" y="1333"/>
                </a:lnTo>
                <a:lnTo>
                  <a:pt x="111347" y="0"/>
                </a:lnTo>
                <a:lnTo>
                  <a:pt x="126587" y="0"/>
                </a:lnTo>
                <a:lnTo>
                  <a:pt x="135731" y="1524"/>
                </a:lnTo>
                <a:lnTo>
                  <a:pt x="143351" y="3048"/>
                </a:lnTo>
                <a:lnTo>
                  <a:pt x="149447" y="4572"/>
                </a:lnTo>
                <a:lnTo>
                  <a:pt x="157067" y="6096"/>
                </a:lnTo>
                <a:lnTo>
                  <a:pt x="163258" y="7620"/>
                </a:lnTo>
                <a:lnTo>
                  <a:pt x="167830" y="10668"/>
                </a:lnTo>
                <a:lnTo>
                  <a:pt x="176974" y="13716"/>
                </a:lnTo>
                <a:lnTo>
                  <a:pt x="180022" y="16764"/>
                </a:lnTo>
                <a:lnTo>
                  <a:pt x="183070" y="18288"/>
                </a:lnTo>
                <a:lnTo>
                  <a:pt x="184594" y="18288"/>
                </a:lnTo>
                <a:lnTo>
                  <a:pt x="186118" y="19812"/>
                </a:lnTo>
                <a:lnTo>
                  <a:pt x="186118" y="21336"/>
                </a:lnTo>
                <a:lnTo>
                  <a:pt x="187642" y="22860"/>
                </a:lnTo>
                <a:lnTo>
                  <a:pt x="187642" y="27432"/>
                </a:lnTo>
                <a:lnTo>
                  <a:pt x="189166" y="28956"/>
                </a:lnTo>
                <a:lnTo>
                  <a:pt x="189166" y="53340"/>
                </a:lnTo>
                <a:lnTo>
                  <a:pt x="100679" y="53340"/>
                </a:lnTo>
                <a:lnTo>
                  <a:pt x="94583" y="54864"/>
                </a:lnTo>
                <a:lnTo>
                  <a:pt x="90011" y="56388"/>
                </a:lnTo>
                <a:lnTo>
                  <a:pt x="85439" y="59436"/>
                </a:lnTo>
                <a:lnTo>
                  <a:pt x="82391" y="60960"/>
                </a:lnTo>
                <a:lnTo>
                  <a:pt x="76295" y="67056"/>
                </a:lnTo>
                <a:lnTo>
                  <a:pt x="74771" y="70104"/>
                </a:lnTo>
                <a:lnTo>
                  <a:pt x="73247" y="74676"/>
                </a:lnTo>
                <a:lnTo>
                  <a:pt x="73247" y="88487"/>
                </a:lnTo>
                <a:lnTo>
                  <a:pt x="74771" y="93059"/>
                </a:lnTo>
                <a:lnTo>
                  <a:pt x="79343" y="97631"/>
                </a:lnTo>
                <a:lnTo>
                  <a:pt x="82391" y="102203"/>
                </a:lnTo>
                <a:lnTo>
                  <a:pt x="120348" y="119729"/>
                </a:lnTo>
                <a:lnTo>
                  <a:pt x="132826" y="124301"/>
                </a:lnTo>
                <a:lnTo>
                  <a:pt x="138779" y="126587"/>
                </a:lnTo>
                <a:lnTo>
                  <a:pt x="174497" y="145827"/>
                </a:lnTo>
                <a:lnTo>
                  <a:pt x="198310" y="176879"/>
                </a:lnTo>
                <a:lnTo>
                  <a:pt x="204406" y="208978"/>
                </a:lnTo>
                <a:lnTo>
                  <a:pt x="203858" y="220122"/>
                </a:lnTo>
                <a:lnTo>
                  <a:pt x="202366" y="230314"/>
                </a:lnTo>
                <a:lnTo>
                  <a:pt x="202310" y="230695"/>
                </a:lnTo>
                <a:lnTo>
                  <a:pt x="199905" y="240696"/>
                </a:lnTo>
                <a:lnTo>
                  <a:pt x="197881" y="246816"/>
                </a:lnTo>
                <a:lnTo>
                  <a:pt x="197794" y="247078"/>
                </a:lnTo>
                <a:close/>
              </a:path>
              <a:path w="204470" h="302259">
                <a:moveTo>
                  <a:pt x="183070" y="73152"/>
                </a:moveTo>
                <a:lnTo>
                  <a:pt x="178498" y="73152"/>
                </a:lnTo>
                <a:lnTo>
                  <a:pt x="176974" y="71628"/>
                </a:lnTo>
                <a:lnTo>
                  <a:pt x="172402" y="70104"/>
                </a:lnTo>
                <a:lnTo>
                  <a:pt x="163258" y="65532"/>
                </a:lnTo>
                <a:lnTo>
                  <a:pt x="158591" y="64008"/>
                </a:lnTo>
                <a:lnTo>
                  <a:pt x="146399" y="57912"/>
                </a:lnTo>
                <a:lnTo>
                  <a:pt x="112871" y="53340"/>
                </a:lnTo>
                <a:lnTo>
                  <a:pt x="189166" y="53340"/>
                </a:lnTo>
                <a:lnTo>
                  <a:pt x="189166" y="65532"/>
                </a:lnTo>
                <a:lnTo>
                  <a:pt x="187642" y="68580"/>
                </a:lnTo>
                <a:lnTo>
                  <a:pt x="187642" y="70104"/>
                </a:lnTo>
                <a:lnTo>
                  <a:pt x="186118" y="71628"/>
                </a:lnTo>
                <a:lnTo>
                  <a:pt x="184594" y="71628"/>
                </a:lnTo>
                <a:lnTo>
                  <a:pt x="183070" y="73152"/>
                </a:lnTo>
                <a:close/>
              </a:path>
              <a:path w="204470" h="302259">
                <a:moveTo>
                  <a:pt x="89434" y="302013"/>
                </a:moveTo>
                <a:lnTo>
                  <a:pt x="81391" y="302013"/>
                </a:lnTo>
                <a:lnTo>
                  <a:pt x="68736" y="301728"/>
                </a:lnTo>
                <a:lnTo>
                  <a:pt x="72066" y="301728"/>
                </a:lnTo>
                <a:lnTo>
                  <a:pt x="66627" y="301394"/>
                </a:lnTo>
                <a:lnTo>
                  <a:pt x="59531" y="300513"/>
                </a:lnTo>
                <a:lnTo>
                  <a:pt x="51911" y="298989"/>
                </a:lnTo>
                <a:lnTo>
                  <a:pt x="42767" y="295941"/>
                </a:lnTo>
                <a:lnTo>
                  <a:pt x="35147" y="294417"/>
                </a:lnTo>
                <a:lnTo>
                  <a:pt x="29051" y="291369"/>
                </a:lnTo>
                <a:lnTo>
                  <a:pt x="22860" y="289845"/>
                </a:lnTo>
                <a:lnTo>
                  <a:pt x="18287" y="286797"/>
                </a:lnTo>
                <a:lnTo>
                  <a:pt x="12191" y="285273"/>
                </a:lnTo>
                <a:lnTo>
                  <a:pt x="9143" y="282130"/>
                </a:lnTo>
                <a:lnTo>
                  <a:pt x="4571" y="277558"/>
                </a:lnTo>
                <a:lnTo>
                  <a:pt x="3048" y="274510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59270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0314"/>
                </a:lnTo>
                <a:lnTo>
                  <a:pt x="3048" y="228790"/>
                </a:lnTo>
                <a:lnTo>
                  <a:pt x="3048" y="225742"/>
                </a:lnTo>
                <a:lnTo>
                  <a:pt x="4571" y="224218"/>
                </a:lnTo>
                <a:lnTo>
                  <a:pt x="6095" y="224218"/>
                </a:lnTo>
                <a:lnTo>
                  <a:pt x="6095" y="222694"/>
                </a:lnTo>
                <a:lnTo>
                  <a:pt x="12191" y="222694"/>
                </a:lnTo>
                <a:lnTo>
                  <a:pt x="15239" y="224218"/>
                </a:lnTo>
                <a:lnTo>
                  <a:pt x="19812" y="227266"/>
                </a:lnTo>
                <a:lnTo>
                  <a:pt x="24383" y="228790"/>
                </a:lnTo>
                <a:lnTo>
                  <a:pt x="29051" y="231838"/>
                </a:lnTo>
                <a:lnTo>
                  <a:pt x="36671" y="234886"/>
                </a:lnTo>
                <a:lnTo>
                  <a:pt x="42767" y="237934"/>
                </a:lnTo>
                <a:lnTo>
                  <a:pt x="86963" y="247078"/>
                </a:lnTo>
                <a:lnTo>
                  <a:pt x="197794" y="247078"/>
                </a:lnTo>
                <a:lnTo>
                  <a:pt x="196786" y="250126"/>
                </a:lnTo>
                <a:lnTo>
                  <a:pt x="164100" y="284543"/>
                </a:lnTo>
                <a:lnTo>
                  <a:pt x="124277" y="298823"/>
                </a:lnTo>
                <a:lnTo>
                  <a:pt x="100798" y="301728"/>
                </a:lnTo>
                <a:lnTo>
                  <a:pt x="89434" y="30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5988" y="422338"/>
            <a:ext cx="508000" cy="427355"/>
          </a:xfrm>
          <a:custGeom>
            <a:avLst/>
            <a:gdLst/>
            <a:ahLst/>
            <a:cxnLst/>
            <a:rect l="l" t="t" r="r" b="b"/>
            <a:pathLst>
              <a:path w="508000" h="427355">
                <a:moveTo>
                  <a:pt x="286296" y="279184"/>
                </a:moveTo>
                <a:lnTo>
                  <a:pt x="286245" y="265252"/>
                </a:lnTo>
                <a:lnTo>
                  <a:pt x="286143" y="262343"/>
                </a:lnTo>
                <a:lnTo>
                  <a:pt x="285953" y="256247"/>
                </a:lnTo>
                <a:lnTo>
                  <a:pt x="285864" y="255371"/>
                </a:lnTo>
                <a:lnTo>
                  <a:pt x="284403" y="240118"/>
                </a:lnTo>
                <a:lnTo>
                  <a:pt x="284314" y="239560"/>
                </a:lnTo>
                <a:lnTo>
                  <a:pt x="282003" y="224828"/>
                </a:lnTo>
                <a:lnTo>
                  <a:pt x="281927" y="224497"/>
                </a:lnTo>
                <a:lnTo>
                  <a:pt x="278879" y="210515"/>
                </a:lnTo>
                <a:lnTo>
                  <a:pt x="260667" y="173215"/>
                </a:lnTo>
                <a:lnTo>
                  <a:pt x="221678" y="140335"/>
                </a:lnTo>
                <a:lnTo>
                  <a:pt x="208699" y="134302"/>
                </a:lnTo>
                <a:lnTo>
                  <a:pt x="208699" y="279184"/>
                </a:lnTo>
                <a:lnTo>
                  <a:pt x="208508" y="287020"/>
                </a:lnTo>
                <a:lnTo>
                  <a:pt x="200202" y="329958"/>
                </a:lnTo>
                <a:lnTo>
                  <a:pt x="172097" y="360057"/>
                </a:lnTo>
                <a:lnTo>
                  <a:pt x="165862" y="363169"/>
                </a:lnTo>
                <a:lnTo>
                  <a:pt x="158762" y="365582"/>
                </a:lnTo>
                <a:lnTo>
                  <a:pt x="151218" y="367106"/>
                </a:lnTo>
                <a:lnTo>
                  <a:pt x="151447" y="367106"/>
                </a:lnTo>
                <a:lnTo>
                  <a:pt x="143141" y="367677"/>
                </a:lnTo>
                <a:lnTo>
                  <a:pt x="133235" y="367106"/>
                </a:lnTo>
                <a:lnTo>
                  <a:pt x="133515" y="367106"/>
                </a:lnTo>
                <a:lnTo>
                  <a:pt x="125425" y="365582"/>
                </a:lnTo>
                <a:lnTo>
                  <a:pt x="91325" y="341769"/>
                </a:lnTo>
                <a:lnTo>
                  <a:pt x="80594" y="312191"/>
                </a:lnTo>
                <a:lnTo>
                  <a:pt x="79540" y="303606"/>
                </a:lnTo>
                <a:lnTo>
                  <a:pt x="78562" y="294436"/>
                </a:lnTo>
                <a:lnTo>
                  <a:pt x="77876" y="285280"/>
                </a:lnTo>
                <a:lnTo>
                  <a:pt x="77698" y="279184"/>
                </a:lnTo>
                <a:lnTo>
                  <a:pt x="77698" y="273088"/>
                </a:lnTo>
                <a:lnTo>
                  <a:pt x="77901" y="265252"/>
                </a:lnTo>
                <a:lnTo>
                  <a:pt x="78752" y="255371"/>
                </a:lnTo>
                <a:lnTo>
                  <a:pt x="80213" y="246227"/>
                </a:lnTo>
                <a:lnTo>
                  <a:pt x="82181" y="238036"/>
                </a:lnTo>
                <a:lnTo>
                  <a:pt x="83858" y="229438"/>
                </a:lnTo>
                <a:lnTo>
                  <a:pt x="108496" y="194411"/>
                </a:lnTo>
                <a:lnTo>
                  <a:pt x="143141" y="184607"/>
                </a:lnTo>
                <a:lnTo>
                  <a:pt x="152857" y="185153"/>
                </a:lnTo>
                <a:lnTo>
                  <a:pt x="191109" y="205079"/>
                </a:lnTo>
                <a:lnTo>
                  <a:pt x="205790" y="240118"/>
                </a:lnTo>
                <a:lnTo>
                  <a:pt x="206844" y="248704"/>
                </a:lnTo>
                <a:lnTo>
                  <a:pt x="207822" y="257848"/>
                </a:lnTo>
                <a:lnTo>
                  <a:pt x="208508" y="266992"/>
                </a:lnTo>
                <a:lnTo>
                  <a:pt x="208686" y="273088"/>
                </a:lnTo>
                <a:lnTo>
                  <a:pt x="208699" y="279184"/>
                </a:lnTo>
                <a:lnTo>
                  <a:pt x="208699" y="134302"/>
                </a:lnTo>
                <a:lnTo>
                  <a:pt x="194716" y="130314"/>
                </a:lnTo>
                <a:lnTo>
                  <a:pt x="179768" y="127457"/>
                </a:lnTo>
                <a:lnTo>
                  <a:pt x="163690" y="125742"/>
                </a:lnTo>
                <a:lnTo>
                  <a:pt x="146189" y="125171"/>
                </a:lnTo>
                <a:lnTo>
                  <a:pt x="129184" y="125742"/>
                </a:lnTo>
                <a:lnTo>
                  <a:pt x="128689" y="125742"/>
                </a:lnTo>
                <a:lnTo>
                  <a:pt x="82181" y="135839"/>
                </a:lnTo>
                <a:lnTo>
                  <a:pt x="46139" y="158127"/>
                </a:lnTo>
                <a:lnTo>
                  <a:pt x="20370" y="189941"/>
                </a:lnTo>
                <a:lnTo>
                  <a:pt x="4940" y="230962"/>
                </a:lnTo>
                <a:lnTo>
                  <a:pt x="215" y="266992"/>
                </a:lnTo>
                <a:lnTo>
                  <a:pt x="0" y="273088"/>
                </a:lnTo>
                <a:lnTo>
                  <a:pt x="50" y="287020"/>
                </a:lnTo>
                <a:lnTo>
                  <a:pt x="152" y="289941"/>
                </a:lnTo>
                <a:lnTo>
                  <a:pt x="342" y="296037"/>
                </a:lnTo>
                <a:lnTo>
                  <a:pt x="431" y="296913"/>
                </a:lnTo>
                <a:lnTo>
                  <a:pt x="1892" y="312191"/>
                </a:lnTo>
                <a:lnTo>
                  <a:pt x="1993" y="312813"/>
                </a:lnTo>
                <a:lnTo>
                  <a:pt x="4292" y="327482"/>
                </a:lnTo>
                <a:lnTo>
                  <a:pt x="4381" y="327863"/>
                </a:lnTo>
                <a:lnTo>
                  <a:pt x="7416" y="341769"/>
                </a:lnTo>
                <a:lnTo>
                  <a:pt x="25628" y="378409"/>
                </a:lnTo>
                <a:lnTo>
                  <a:pt x="53797" y="405244"/>
                </a:lnTo>
                <a:lnTo>
                  <a:pt x="91668" y="422059"/>
                </a:lnTo>
                <a:lnTo>
                  <a:pt x="122402" y="426605"/>
                </a:lnTo>
                <a:lnTo>
                  <a:pt x="121894" y="426605"/>
                </a:lnTo>
                <a:lnTo>
                  <a:pt x="140093" y="427202"/>
                </a:lnTo>
                <a:lnTo>
                  <a:pt x="157835" y="426605"/>
                </a:lnTo>
                <a:lnTo>
                  <a:pt x="174434" y="424726"/>
                </a:lnTo>
                <a:lnTo>
                  <a:pt x="217347" y="410235"/>
                </a:lnTo>
                <a:lnTo>
                  <a:pt x="249923" y="384441"/>
                </a:lnTo>
                <a:lnTo>
                  <a:pt x="272211" y="349719"/>
                </a:lnTo>
                <a:lnTo>
                  <a:pt x="284226" y="305968"/>
                </a:lnTo>
                <a:lnTo>
                  <a:pt x="286080" y="285280"/>
                </a:lnTo>
                <a:lnTo>
                  <a:pt x="286296" y="279184"/>
                </a:lnTo>
                <a:close/>
              </a:path>
              <a:path w="508000" h="427355">
                <a:moveTo>
                  <a:pt x="507669" y="26009"/>
                </a:moveTo>
                <a:lnTo>
                  <a:pt x="506145" y="21437"/>
                </a:lnTo>
                <a:lnTo>
                  <a:pt x="506145" y="18389"/>
                </a:lnTo>
                <a:lnTo>
                  <a:pt x="504621" y="15240"/>
                </a:lnTo>
                <a:lnTo>
                  <a:pt x="504621" y="13716"/>
                </a:lnTo>
                <a:lnTo>
                  <a:pt x="503097" y="10668"/>
                </a:lnTo>
                <a:lnTo>
                  <a:pt x="501573" y="10668"/>
                </a:lnTo>
                <a:lnTo>
                  <a:pt x="500049" y="9144"/>
                </a:lnTo>
                <a:lnTo>
                  <a:pt x="493953" y="6096"/>
                </a:lnTo>
                <a:lnTo>
                  <a:pt x="484809" y="3048"/>
                </a:lnTo>
                <a:lnTo>
                  <a:pt x="469569" y="0"/>
                </a:lnTo>
                <a:lnTo>
                  <a:pt x="454329" y="0"/>
                </a:lnTo>
                <a:lnTo>
                  <a:pt x="413080" y="6096"/>
                </a:lnTo>
                <a:lnTo>
                  <a:pt x="378053" y="34696"/>
                </a:lnTo>
                <a:lnTo>
                  <a:pt x="363842" y="71894"/>
                </a:lnTo>
                <a:lnTo>
                  <a:pt x="362292" y="85445"/>
                </a:lnTo>
                <a:lnTo>
                  <a:pt x="361556" y="96418"/>
                </a:lnTo>
                <a:lnTo>
                  <a:pt x="361492" y="99161"/>
                </a:lnTo>
                <a:lnTo>
                  <a:pt x="361264" y="109829"/>
                </a:lnTo>
                <a:lnTo>
                  <a:pt x="361264" y="132778"/>
                </a:lnTo>
                <a:lnTo>
                  <a:pt x="324688" y="132778"/>
                </a:lnTo>
                <a:lnTo>
                  <a:pt x="323164" y="134302"/>
                </a:lnTo>
                <a:lnTo>
                  <a:pt x="321640" y="134302"/>
                </a:lnTo>
                <a:lnTo>
                  <a:pt x="320116" y="135826"/>
                </a:lnTo>
                <a:lnTo>
                  <a:pt x="318592" y="138874"/>
                </a:lnTo>
                <a:lnTo>
                  <a:pt x="318592" y="140398"/>
                </a:lnTo>
                <a:lnTo>
                  <a:pt x="317068" y="143446"/>
                </a:lnTo>
                <a:lnTo>
                  <a:pt x="317068" y="148018"/>
                </a:lnTo>
                <a:lnTo>
                  <a:pt x="315544" y="152590"/>
                </a:lnTo>
                <a:lnTo>
                  <a:pt x="315544" y="173926"/>
                </a:lnTo>
                <a:lnTo>
                  <a:pt x="317068" y="181546"/>
                </a:lnTo>
                <a:lnTo>
                  <a:pt x="320116" y="190690"/>
                </a:lnTo>
                <a:lnTo>
                  <a:pt x="323164" y="193738"/>
                </a:lnTo>
                <a:lnTo>
                  <a:pt x="361264" y="193738"/>
                </a:lnTo>
                <a:lnTo>
                  <a:pt x="361264" y="413486"/>
                </a:lnTo>
                <a:lnTo>
                  <a:pt x="365836" y="418058"/>
                </a:lnTo>
                <a:lnTo>
                  <a:pt x="368884" y="419582"/>
                </a:lnTo>
                <a:lnTo>
                  <a:pt x="371932" y="419582"/>
                </a:lnTo>
                <a:lnTo>
                  <a:pt x="374980" y="421106"/>
                </a:lnTo>
                <a:lnTo>
                  <a:pt x="381076" y="421106"/>
                </a:lnTo>
                <a:lnTo>
                  <a:pt x="385648" y="422630"/>
                </a:lnTo>
                <a:lnTo>
                  <a:pt x="411556" y="422630"/>
                </a:lnTo>
                <a:lnTo>
                  <a:pt x="416128" y="421106"/>
                </a:lnTo>
                <a:lnTo>
                  <a:pt x="422224" y="421106"/>
                </a:lnTo>
                <a:lnTo>
                  <a:pt x="425272" y="419582"/>
                </a:lnTo>
                <a:lnTo>
                  <a:pt x="428320" y="419582"/>
                </a:lnTo>
                <a:lnTo>
                  <a:pt x="431368" y="418058"/>
                </a:lnTo>
                <a:lnTo>
                  <a:pt x="435940" y="413486"/>
                </a:lnTo>
                <a:lnTo>
                  <a:pt x="435940" y="193738"/>
                </a:lnTo>
                <a:lnTo>
                  <a:pt x="489381" y="193738"/>
                </a:lnTo>
                <a:lnTo>
                  <a:pt x="492429" y="190690"/>
                </a:lnTo>
                <a:lnTo>
                  <a:pt x="495477" y="181546"/>
                </a:lnTo>
                <a:lnTo>
                  <a:pt x="497001" y="173926"/>
                </a:lnTo>
                <a:lnTo>
                  <a:pt x="497001" y="148018"/>
                </a:lnTo>
                <a:lnTo>
                  <a:pt x="495477" y="143446"/>
                </a:lnTo>
                <a:lnTo>
                  <a:pt x="495477" y="140398"/>
                </a:lnTo>
                <a:lnTo>
                  <a:pt x="493953" y="138874"/>
                </a:lnTo>
                <a:lnTo>
                  <a:pt x="492429" y="135826"/>
                </a:lnTo>
                <a:lnTo>
                  <a:pt x="492429" y="134302"/>
                </a:lnTo>
                <a:lnTo>
                  <a:pt x="490905" y="134302"/>
                </a:lnTo>
                <a:lnTo>
                  <a:pt x="489381" y="132778"/>
                </a:lnTo>
                <a:lnTo>
                  <a:pt x="435940" y="132778"/>
                </a:lnTo>
                <a:lnTo>
                  <a:pt x="435940" y="99161"/>
                </a:lnTo>
                <a:lnTo>
                  <a:pt x="437464" y="91541"/>
                </a:lnTo>
                <a:lnTo>
                  <a:pt x="437464" y="85445"/>
                </a:lnTo>
                <a:lnTo>
                  <a:pt x="438988" y="79349"/>
                </a:lnTo>
                <a:lnTo>
                  <a:pt x="442036" y="74777"/>
                </a:lnTo>
                <a:lnTo>
                  <a:pt x="443661" y="71729"/>
                </a:lnTo>
                <a:lnTo>
                  <a:pt x="446709" y="67157"/>
                </a:lnTo>
                <a:lnTo>
                  <a:pt x="449757" y="64109"/>
                </a:lnTo>
                <a:lnTo>
                  <a:pt x="454329" y="62585"/>
                </a:lnTo>
                <a:lnTo>
                  <a:pt x="457377" y="61061"/>
                </a:lnTo>
                <a:lnTo>
                  <a:pt x="480237" y="61061"/>
                </a:lnTo>
                <a:lnTo>
                  <a:pt x="483285" y="62585"/>
                </a:lnTo>
                <a:lnTo>
                  <a:pt x="486333" y="62585"/>
                </a:lnTo>
                <a:lnTo>
                  <a:pt x="487857" y="64109"/>
                </a:lnTo>
                <a:lnTo>
                  <a:pt x="490905" y="64109"/>
                </a:lnTo>
                <a:lnTo>
                  <a:pt x="492429" y="65633"/>
                </a:lnTo>
                <a:lnTo>
                  <a:pt x="495477" y="65633"/>
                </a:lnTo>
                <a:lnTo>
                  <a:pt x="497001" y="67157"/>
                </a:lnTo>
                <a:lnTo>
                  <a:pt x="501573" y="67157"/>
                </a:lnTo>
                <a:lnTo>
                  <a:pt x="506145" y="62585"/>
                </a:lnTo>
                <a:lnTo>
                  <a:pt x="506145" y="61061"/>
                </a:lnTo>
                <a:lnTo>
                  <a:pt x="506145" y="59537"/>
                </a:lnTo>
                <a:lnTo>
                  <a:pt x="507669" y="58013"/>
                </a:lnTo>
                <a:lnTo>
                  <a:pt x="507669" y="26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0543" y="452919"/>
            <a:ext cx="793115" cy="396875"/>
          </a:xfrm>
          <a:custGeom>
            <a:avLst/>
            <a:gdLst/>
            <a:ahLst/>
            <a:cxnLst/>
            <a:rect l="l" t="t" r="r" b="b"/>
            <a:pathLst>
              <a:path w="793114" h="396875">
                <a:moveTo>
                  <a:pt x="213550" y="346227"/>
                </a:moveTo>
                <a:lnTo>
                  <a:pt x="212026" y="341655"/>
                </a:lnTo>
                <a:lnTo>
                  <a:pt x="212026" y="337083"/>
                </a:lnTo>
                <a:lnTo>
                  <a:pt x="210502" y="334035"/>
                </a:lnTo>
                <a:lnTo>
                  <a:pt x="210502" y="330987"/>
                </a:lnTo>
                <a:lnTo>
                  <a:pt x="204406" y="324891"/>
                </a:lnTo>
                <a:lnTo>
                  <a:pt x="79336" y="324891"/>
                </a:lnTo>
                <a:lnTo>
                  <a:pt x="79336" y="9144"/>
                </a:lnTo>
                <a:lnTo>
                  <a:pt x="76288" y="6096"/>
                </a:lnTo>
                <a:lnTo>
                  <a:pt x="76288" y="4572"/>
                </a:lnTo>
                <a:lnTo>
                  <a:pt x="73240" y="3048"/>
                </a:lnTo>
                <a:lnTo>
                  <a:pt x="70192" y="3048"/>
                </a:lnTo>
                <a:lnTo>
                  <a:pt x="67144" y="1524"/>
                </a:lnTo>
                <a:lnTo>
                  <a:pt x="64096" y="1524"/>
                </a:lnTo>
                <a:lnTo>
                  <a:pt x="58000" y="0"/>
                </a:lnTo>
                <a:lnTo>
                  <a:pt x="19812" y="0"/>
                </a:lnTo>
                <a:lnTo>
                  <a:pt x="15240" y="1524"/>
                </a:lnTo>
                <a:lnTo>
                  <a:pt x="10668" y="1524"/>
                </a:lnTo>
                <a:lnTo>
                  <a:pt x="7620" y="3048"/>
                </a:lnTo>
                <a:lnTo>
                  <a:pt x="4572" y="3048"/>
                </a:lnTo>
                <a:lnTo>
                  <a:pt x="0" y="7620"/>
                </a:lnTo>
                <a:lnTo>
                  <a:pt x="0" y="373659"/>
                </a:lnTo>
                <a:lnTo>
                  <a:pt x="1524" y="379857"/>
                </a:lnTo>
                <a:lnTo>
                  <a:pt x="6096" y="384429"/>
                </a:lnTo>
                <a:lnTo>
                  <a:pt x="10668" y="387477"/>
                </a:lnTo>
                <a:lnTo>
                  <a:pt x="16764" y="390525"/>
                </a:lnTo>
                <a:lnTo>
                  <a:pt x="202882" y="390525"/>
                </a:lnTo>
                <a:lnTo>
                  <a:pt x="205930" y="387477"/>
                </a:lnTo>
                <a:lnTo>
                  <a:pt x="207454" y="387477"/>
                </a:lnTo>
                <a:lnTo>
                  <a:pt x="208978" y="384429"/>
                </a:lnTo>
                <a:lnTo>
                  <a:pt x="210502" y="382905"/>
                </a:lnTo>
                <a:lnTo>
                  <a:pt x="210502" y="379857"/>
                </a:lnTo>
                <a:lnTo>
                  <a:pt x="212026" y="376707"/>
                </a:lnTo>
                <a:lnTo>
                  <a:pt x="212026" y="372135"/>
                </a:lnTo>
                <a:lnTo>
                  <a:pt x="213550" y="367563"/>
                </a:lnTo>
                <a:lnTo>
                  <a:pt x="213550" y="356895"/>
                </a:lnTo>
                <a:lnTo>
                  <a:pt x="213550" y="346227"/>
                </a:lnTo>
                <a:close/>
              </a:path>
              <a:path w="793114" h="396875">
                <a:moveTo>
                  <a:pt x="503301" y="225742"/>
                </a:moveTo>
                <a:lnTo>
                  <a:pt x="502932" y="216598"/>
                </a:lnTo>
                <a:lnTo>
                  <a:pt x="502831" y="214312"/>
                </a:lnTo>
                <a:lnTo>
                  <a:pt x="502742" y="212077"/>
                </a:lnTo>
                <a:lnTo>
                  <a:pt x="495681" y="173824"/>
                </a:lnTo>
                <a:lnTo>
                  <a:pt x="491578" y="161632"/>
                </a:lnTo>
                <a:lnTo>
                  <a:pt x="486537" y="150964"/>
                </a:lnTo>
                <a:lnTo>
                  <a:pt x="484555" y="147916"/>
                </a:lnTo>
                <a:lnTo>
                  <a:pt x="480250" y="141249"/>
                </a:lnTo>
                <a:lnTo>
                  <a:pt x="472821" y="132676"/>
                </a:lnTo>
                <a:lnTo>
                  <a:pt x="434721" y="103720"/>
                </a:lnTo>
                <a:lnTo>
                  <a:pt x="430149" y="102311"/>
                </a:lnTo>
                <a:lnTo>
                  <a:pt x="430149" y="216598"/>
                </a:lnTo>
                <a:lnTo>
                  <a:pt x="317271" y="216598"/>
                </a:lnTo>
                <a:lnTo>
                  <a:pt x="317373" y="214312"/>
                </a:lnTo>
                <a:lnTo>
                  <a:pt x="317461" y="212077"/>
                </a:lnTo>
                <a:lnTo>
                  <a:pt x="317563" y="209740"/>
                </a:lnTo>
                <a:lnTo>
                  <a:pt x="318414" y="202882"/>
                </a:lnTo>
                <a:lnTo>
                  <a:pt x="319849" y="196024"/>
                </a:lnTo>
                <a:lnTo>
                  <a:pt x="321843" y="189166"/>
                </a:lnTo>
                <a:lnTo>
                  <a:pt x="323367" y="181444"/>
                </a:lnTo>
                <a:lnTo>
                  <a:pt x="355041" y="151142"/>
                </a:lnTo>
                <a:lnTo>
                  <a:pt x="375183" y="147916"/>
                </a:lnTo>
                <a:lnTo>
                  <a:pt x="388048" y="149059"/>
                </a:lnTo>
                <a:lnTo>
                  <a:pt x="422351" y="176225"/>
                </a:lnTo>
                <a:lnTo>
                  <a:pt x="429348" y="202882"/>
                </a:lnTo>
                <a:lnTo>
                  <a:pt x="430149" y="216598"/>
                </a:lnTo>
                <a:lnTo>
                  <a:pt x="430149" y="102311"/>
                </a:lnTo>
                <a:lnTo>
                  <a:pt x="421754" y="99720"/>
                </a:lnTo>
                <a:lnTo>
                  <a:pt x="407962" y="96862"/>
                </a:lnTo>
                <a:lnTo>
                  <a:pt x="393039" y="95148"/>
                </a:lnTo>
                <a:lnTo>
                  <a:pt x="376707" y="94576"/>
                </a:lnTo>
                <a:lnTo>
                  <a:pt x="361645" y="95148"/>
                </a:lnTo>
                <a:lnTo>
                  <a:pt x="361200" y="95148"/>
                </a:lnTo>
                <a:lnTo>
                  <a:pt x="318795" y="105244"/>
                </a:lnTo>
                <a:lnTo>
                  <a:pt x="285496" y="126250"/>
                </a:lnTo>
                <a:lnTo>
                  <a:pt x="260032" y="157835"/>
                </a:lnTo>
                <a:lnTo>
                  <a:pt x="244602" y="198882"/>
                </a:lnTo>
                <a:lnTo>
                  <a:pt x="239496" y="247078"/>
                </a:lnTo>
                <a:lnTo>
                  <a:pt x="239598" y="253174"/>
                </a:lnTo>
                <a:lnTo>
                  <a:pt x="244602" y="299694"/>
                </a:lnTo>
                <a:lnTo>
                  <a:pt x="260032" y="339369"/>
                </a:lnTo>
                <a:lnTo>
                  <a:pt x="285521" y="368541"/>
                </a:lnTo>
                <a:lnTo>
                  <a:pt x="320319" y="387477"/>
                </a:lnTo>
                <a:lnTo>
                  <a:pt x="365963" y="396049"/>
                </a:lnTo>
                <a:lnTo>
                  <a:pt x="381406" y="396570"/>
                </a:lnTo>
                <a:lnTo>
                  <a:pt x="392823" y="396570"/>
                </a:lnTo>
                <a:lnTo>
                  <a:pt x="402424" y="396240"/>
                </a:lnTo>
                <a:lnTo>
                  <a:pt x="411734" y="395338"/>
                </a:lnTo>
                <a:lnTo>
                  <a:pt x="420903" y="393573"/>
                </a:lnTo>
                <a:lnTo>
                  <a:pt x="436803" y="391287"/>
                </a:lnTo>
                <a:lnTo>
                  <a:pt x="451485" y="389001"/>
                </a:lnTo>
                <a:lnTo>
                  <a:pt x="460629" y="385953"/>
                </a:lnTo>
                <a:lnTo>
                  <a:pt x="468249" y="382905"/>
                </a:lnTo>
                <a:lnTo>
                  <a:pt x="472821" y="381381"/>
                </a:lnTo>
                <a:lnTo>
                  <a:pt x="478917" y="378333"/>
                </a:lnTo>
                <a:lnTo>
                  <a:pt x="483489" y="376707"/>
                </a:lnTo>
                <a:lnTo>
                  <a:pt x="483489" y="375183"/>
                </a:lnTo>
                <a:lnTo>
                  <a:pt x="488061" y="370611"/>
                </a:lnTo>
                <a:lnTo>
                  <a:pt x="488061" y="369087"/>
                </a:lnTo>
                <a:lnTo>
                  <a:pt x="489585" y="367563"/>
                </a:lnTo>
                <a:lnTo>
                  <a:pt x="489585" y="356895"/>
                </a:lnTo>
                <a:lnTo>
                  <a:pt x="491109" y="353847"/>
                </a:lnTo>
                <a:lnTo>
                  <a:pt x="491109" y="341655"/>
                </a:lnTo>
                <a:lnTo>
                  <a:pt x="490601" y="340131"/>
                </a:lnTo>
                <a:lnTo>
                  <a:pt x="490486" y="339826"/>
                </a:lnTo>
                <a:lnTo>
                  <a:pt x="489585" y="337083"/>
                </a:lnTo>
                <a:lnTo>
                  <a:pt x="489585" y="327939"/>
                </a:lnTo>
                <a:lnTo>
                  <a:pt x="488061" y="326415"/>
                </a:lnTo>
                <a:lnTo>
                  <a:pt x="488061" y="324891"/>
                </a:lnTo>
                <a:lnTo>
                  <a:pt x="485013" y="321843"/>
                </a:lnTo>
                <a:lnTo>
                  <a:pt x="474345" y="321843"/>
                </a:lnTo>
                <a:lnTo>
                  <a:pt x="469773" y="324891"/>
                </a:lnTo>
                <a:lnTo>
                  <a:pt x="457581" y="327939"/>
                </a:lnTo>
                <a:lnTo>
                  <a:pt x="451485" y="330987"/>
                </a:lnTo>
                <a:lnTo>
                  <a:pt x="445503" y="332371"/>
                </a:lnTo>
                <a:lnTo>
                  <a:pt x="439089" y="334035"/>
                </a:lnTo>
                <a:lnTo>
                  <a:pt x="400164" y="339826"/>
                </a:lnTo>
                <a:lnTo>
                  <a:pt x="401205" y="339826"/>
                </a:lnTo>
                <a:lnTo>
                  <a:pt x="390423" y="340131"/>
                </a:lnTo>
                <a:lnTo>
                  <a:pt x="380682" y="339826"/>
                </a:lnTo>
                <a:lnTo>
                  <a:pt x="371944" y="338797"/>
                </a:lnTo>
                <a:lnTo>
                  <a:pt x="364058" y="336918"/>
                </a:lnTo>
                <a:lnTo>
                  <a:pt x="356895" y="334035"/>
                </a:lnTo>
                <a:lnTo>
                  <a:pt x="350329" y="331470"/>
                </a:lnTo>
                <a:lnTo>
                  <a:pt x="322897" y="302539"/>
                </a:lnTo>
                <a:lnTo>
                  <a:pt x="317271" y="265366"/>
                </a:lnTo>
                <a:lnTo>
                  <a:pt x="486537" y="265366"/>
                </a:lnTo>
                <a:lnTo>
                  <a:pt x="492633" y="262318"/>
                </a:lnTo>
                <a:lnTo>
                  <a:pt x="501777" y="253174"/>
                </a:lnTo>
                <a:lnTo>
                  <a:pt x="503301" y="247078"/>
                </a:lnTo>
                <a:lnTo>
                  <a:pt x="503301" y="225742"/>
                </a:lnTo>
                <a:close/>
              </a:path>
              <a:path w="793114" h="396875">
                <a:moveTo>
                  <a:pt x="793038" y="199834"/>
                </a:moveTo>
                <a:lnTo>
                  <a:pt x="792492" y="186613"/>
                </a:lnTo>
                <a:lnTo>
                  <a:pt x="792429" y="186118"/>
                </a:lnTo>
                <a:lnTo>
                  <a:pt x="790943" y="174409"/>
                </a:lnTo>
                <a:lnTo>
                  <a:pt x="777227" y="134010"/>
                </a:lnTo>
                <a:lnTo>
                  <a:pt x="748461" y="108673"/>
                </a:lnTo>
                <a:lnTo>
                  <a:pt x="703884" y="95910"/>
                </a:lnTo>
                <a:lnTo>
                  <a:pt x="688898" y="94843"/>
                </a:lnTo>
                <a:lnTo>
                  <a:pt x="687184" y="94843"/>
                </a:lnTo>
                <a:lnTo>
                  <a:pt x="674077" y="94576"/>
                </a:lnTo>
                <a:lnTo>
                  <a:pt x="631901" y="99034"/>
                </a:lnTo>
                <a:lnTo>
                  <a:pt x="584161" y="114388"/>
                </a:lnTo>
                <a:lnTo>
                  <a:pt x="564349" y="129628"/>
                </a:lnTo>
                <a:lnTo>
                  <a:pt x="564349" y="134200"/>
                </a:lnTo>
                <a:lnTo>
                  <a:pt x="562825" y="137261"/>
                </a:lnTo>
                <a:lnTo>
                  <a:pt x="562825" y="157073"/>
                </a:lnTo>
                <a:lnTo>
                  <a:pt x="564349" y="161632"/>
                </a:lnTo>
                <a:lnTo>
                  <a:pt x="564349" y="167728"/>
                </a:lnTo>
                <a:lnTo>
                  <a:pt x="567397" y="173837"/>
                </a:lnTo>
                <a:lnTo>
                  <a:pt x="571969" y="178396"/>
                </a:lnTo>
                <a:lnTo>
                  <a:pt x="579589" y="178396"/>
                </a:lnTo>
                <a:lnTo>
                  <a:pt x="588733" y="175361"/>
                </a:lnTo>
                <a:lnTo>
                  <a:pt x="593305" y="172300"/>
                </a:lnTo>
                <a:lnTo>
                  <a:pt x="600925" y="169252"/>
                </a:lnTo>
                <a:lnTo>
                  <a:pt x="641832" y="153784"/>
                </a:lnTo>
                <a:lnTo>
                  <a:pt x="660146" y="152488"/>
                </a:lnTo>
                <a:lnTo>
                  <a:pt x="684745" y="152488"/>
                </a:lnTo>
                <a:lnTo>
                  <a:pt x="692365" y="155549"/>
                </a:lnTo>
                <a:lnTo>
                  <a:pt x="698550" y="157073"/>
                </a:lnTo>
                <a:lnTo>
                  <a:pt x="703122" y="160108"/>
                </a:lnTo>
                <a:lnTo>
                  <a:pt x="707694" y="164680"/>
                </a:lnTo>
                <a:lnTo>
                  <a:pt x="712266" y="167728"/>
                </a:lnTo>
                <a:lnTo>
                  <a:pt x="715314" y="179920"/>
                </a:lnTo>
                <a:lnTo>
                  <a:pt x="718362" y="186118"/>
                </a:lnTo>
                <a:lnTo>
                  <a:pt x="718362" y="218122"/>
                </a:lnTo>
                <a:lnTo>
                  <a:pt x="718362" y="265366"/>
                </a:lnTo>
                <a:lnTo>
                  <a:pt x="718362" y="311175"/>
                </a:lnTo>
                <a:lnTo>
                  <a:pt x="711504" y="318630"/>
                </a:lnTo>
                <a:lnTo>
                  <a:pt x="676935" y="341083"/>
                </a:lnTo>
                <a:lnTo>
                  <a:pt x="669734" y="342607"/>
                </a:lnTo>
                <a:lnTo>
                  <a:pt x="669963" y="342607"/>
                </a:lnTo>
                <a:lnTo>
                  <a:pt x="661885" y="343179"/>
                </a:lnTo>
                <a:lnTo>
                  <a:pt x="653072" y="342607"/>
                </a:lnTo>
                <a:lnTo>
                  <a:pt x="645121" y="340893"/>
                </a:lnTo>
                <a:lnTo>
                  <a:pt x="622261" y="306603"/>
                </a:lnTo>
                <a:lnTo>
                  <a:pt x="622261" y="300507"/>
                </a:lnTo>
                <a:lnTo>
                  <a:pt x="649693" y="269938"/>
                </a:lnTo>
                <a:lnTo>
                  <a:pt x="658837" y="268414"/>
                </a:lnTo>
                <a:lnTo>
                  <a:pt x="665099" y="267296"/>
                </a:lnTo>
                <a:lnTo>
                  <a:pt x="672363" y="266319"/>
                </a:lnTo>
                <a:lnTo>
                  <a:pt x="680478" y="265633"/>
                </a:lnTo>
                <a:lnTo>
                  <a:pt x="689317" y="265366"/>
                </a:lnTo>
                <a:lnTo>
                  <a:pt x="718362" y="265366"/>
                </a:lnTo>
                <a:lnTo>
                  <a:pt x="718362" y="218122"/>
                </a:lnTo>
                <a:lnTo>
                  <a:pt x="692365" y="218122"/>
                </a:lnTo>
                <a:lnTo>
                  <a:pt x="674890" y="218427"/>
                </a:lnTo>
                <a:lnTo>
                  <a:pt x="629881" y="224218"/>
                </a:lnTo>
                <a:lnTo>
                  <a:pt x="584161" y="240982"/>
                </a:lnTo>
                <a:lnTo>
                  <a:pt x="556628" y="268414"/>
                </a:lnTo>
                <a:lnTo>
                  <a:pt x="547954" y="300507"/>
                </a:lnTo>
                <a:lnTo>
                  <a:pt x="547484" y="309651"/>
                </a:lnTo>
                <a:lnTo>
                  <a:pt x="547573" y="311175"/>
                </a:lnTo>
                <a:lnTo>
                  <a:pt x="548043" y="319900"/>
                </a:lnTo>
                <a:lnTo>
                  <a:pt x="549579" y="329844"/>
                </a:lnTo>
                <a:lnTo>
                  <a:pt x="569353" y="369189"/>
                </a:lnTo>
                <a:lnTo>
                  <a:pt x="607021" y="390525"/>
                </a:lnTo>
                <a:lnTo>
                  <a:pt x="615543" y="393407"/>
                </a:lnTo>
                <a:lnTo>
                  <a:pt x="624928" y="395287"/>
                </a:lnTo>
                <a:lnTo>
                  <a:pt x="634885" y="396316"/>
                </a:lnTo>
                <a:lnTo>
                  <a:pt x="645121" y="396621"/>
                </a:lnTo>
                <a:lnTo>
                  <a:pt x="658291" y="396049"/>
                </a:lnTo>
                <a:lnTo>
                  <a:pt x="702665" y="381431"/>
                </a:lnTo>
                <a:lnTo>
                  <a:pt x="730554" y="358419"/>
                </a:lnTo>
                <a:lnTo>
                  <a:pt x="730554" y="385953"/>
                </a:lnTo>
                <a:lnTo>
                  <a:pt x="732078" y="387477"/>
                </a:lnTo>
                <a:lnTo>
                  <a:pt x="738174" y="390525"/>
                </a:lnTo>
                <a:lnTo>
                  <a:pt x="741222" y="390525"/>
                </a:lnTo>
                <a:lnTo>
                  <a:pt x="745794" y="392049"/>
                </a:lnTo>
                <a:lnTo>
                  <a:pt x="770178" y="392049"/>
                </a:lnTo>
                <a:lnTo>
                  <a:pt x="776274" y="390525"/>
                </a:lnTo>
                <a:lnTo>
                  <a:pt x="783894" y="390525"/>
                </a:lnTo>
                <a:lnTo>
                  <a:pt x="788466" y="389001"/>
                </a:lnTo>
                <a:lnTo>
                  <a:pt x="791514" y="385953"/>
                </a:lnTo>
                <a:lnTo>
                  <a:pt x="793038" y="382905"/>
                </a:lnTo>
                <a:lnTo>
                  <a:pt x="793038" y="358419"/>
                </a:lnTo>
                <a:lnTo>
                  <a:pt x="793038" y="343179"/>
                </a:lnTo>
                <a:lnTo>
                  <a:pt x="793038" y="265366"/>
                </a:lnTo>
                <a:lnTo>
                  <a:pt x="793038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8366" y="547497"/>
            <a:ext cx="172720" cy="297815"/>
          </a:xfrm>
          <a:custGeom>
            <a:avLst/>
            <a:gdLst/>
            <a:ahLst/>
            <a:cxnLst/>
            <a:rect l="l" t="t" r="r" b="b"/>
            <a:pathLst>
              <a:path w="172720" h="297815">
                <a:moveTo>
                  <a:pt x="51815" y="297465"/>
                </a:moveTo>
                <a:lnTo>
                  <a:pt x="24383" y="297465"/>
                </a:lnTo>
                <a:lnTo>
                  <a:pt x="19811" y="295941"/>
                </a:lnTo>
                <a:lnTo>
                  <a:pt x="15239" y="295941"/>
                </a:lnTo>
                <a:lnTo>
                  <a:pt x="12192" y="294417"/>
                </a:lnTo>
                <a:lnTo>
                  <a:pt x="9144" y="294417"/>
                </a:lnTo>
                <a:lnTo>
                  <a:pt x="3047" y="291369"/>
                </a:lnTo>
                <a:lnTo>
                  <a:pt x="3047" y="289845"/>
                </a:lnTo>
                <a:lnTo>
                  <a:pt x="0" y="286797"/>
                </a:lnTo>
                <a:lnTo>
                  <a:pt x="0" y="15240"/>
                </a:lnTo>
                <a:lnTo>
                  <a:pt x="1523" y="13716"/>
                </a:lnTo>
                <a:lnTo>
                  <a:pt x="1523" y="12192"/>
                </a:lnTo>
                <a:lnTo>
                  <a:pt x="4571" y="9144"/>
                </a:lnTo>
                <a:lnTo>
                  <a:pt x="7619" y="7620"/>
                </a:lnTo>
                <a:lnTo>
                  <a:pt x="10668" y="7620"/>
                </a:lnTo>
                <a:lnTo>
                  <a:pt x="13715" y="6096"/>
                </a:lnTo>
                <a:lnTo>
                  <a:pt x="21335" y="6096"/>
                </a:lnTo>
                <a:lnTo>
                  <a:pt x="27431" y="4572"/>
                </a:lnTo>
                <a:lnTo>
                  <a:pt x="44195" y="4572"/>
                </a:lnTo>
                <a:lnTo>
                  <a:pt x="48767" y="6096"/>
                </a:lnTo>
                <a:lnTo>
                  <a:pt x="53339" y="6096"/>
                </a:lnTo>
                <a:lnTo>
                  <a:pt x="56387" y="7620"/>
                </a:lnTo>
                <a:lnTo>
                  <a:pt x="59435" y="7620"/>
                </a:lnTo>
                <a:lnTo>
                  <a:pt x="64007" y="12192"/>
                </a:lnTo>
                <a:lnTo>
                  <a:pt x="64007" y="13716"/>
                </a:lnTo>
                <a:lnTo>
                  <a:pt x="65531" y="15240"/>
                </a:lnTo>
                <a:lnTo>
                  <a:pt x="65531" y="50292"/>
                </a:lnTo>
                <a:lnTo>
                  <a:pt x="70342" y="43481"/>
                </a:lnTo>
                <a:lnTo>
                  <a:pt x="75437" y="36957"/>
                </a:lnTo>
                <a:lnTo>
                  <a:pt x="80533" y="31003"/>
                </a:lnTo>
                <a:lnTo>
                  <a:pt x="85343" y="25908"/>
                </a:lnTo>
                <a:lnTo>
                  <a:pt x="97631" y="13716"/>
                </a:lnTo>
                <a:lnTo>
                  <a:pt x="102203" y="10668"/>
                </a:lnTo>
                <a:lnTo>
                  <a:pt x="108299" y="6096"/>
                </a:lnTo>
                <a:lnTo>
                  <a:pt x="114395" y="3048"/>
                </a:lnTo>
                <a:lnTo>
                  <a:pt x="118967" y="1524"/>
                </a:lnTo>
                <a:lnTo>
                  <a:pt x="125063" y="0"/>
                </a:lnTo>
                <a:lnTo>
                  <a:pt x="147923" y="0"/>
                </a:lnTo>
                <a:lnTo>
                  <a:pt x="150971" y="1524"/>
                </a:lnTo>
                <a:lnTo>
                  <a:pt x="154019" y="1524"/>
                </a:lnTo>
                <a:lnTo>
                  <a:pt x="157067" y="3048"/>
                </a:lnTo>
                <a:lnTo>
                  <a:pt x="160115" y="3048"/>
                </a:lnTo>
                <a:lnTo>
                  <a:pt x="163163" y="4572"/>
                </a:lnTo>
                <a:lnTo>
                  <a:pt x="164687" y="4572"/>
                </a:lnTo>
                <a:lnTo>
                  <a:pt x="167735" y="7620"/>
                </a:lnTo>
                <a:lnTo>
                  <a:pt x="169259" y="7620"/>
                </a:lnTo>
                <a:lnTo>
                  <a:pt x="169259" y="9144"/>
                </a:lnTo>
                <a:lnTo>
                  <a:pt x="170783" y="10668"/>
                </a:lnTo>
                <a:lnTo>
                  <a:pt x="170783" y="13716"/>
                </a:lnTo>
                <a:lnTo>
                  <a:pt x="172307" y="15240"/>
                </a:lnTo>
                <a:lnTo>
                  <a:pt x="172307" y="42672"/>
                </a:lnTo>
                <a:lnTo>
                  <a:pt x="172307" y="64008"/>
                </a:lnTo>
                <a:lnTo>
                  <a:pt x="170783" y="67056"/>
                </a:lnTo>
                <a:lnTo>
                  <a:pt x="170783" y="70104"/>
                </a:lnTo>
                <a:lnTo>
                  <a:pt x="169259" y="73152"/>
                </a:lnTo>
                <a:lnTo>
                  <a:pt x="169259" y="74676"/>
                </a:lnTo>
                <a:lnTo>
                  <a:pt x="167735" y="76200"/>
                </a:lnTo>
                <a:lnTo>
                  <a:pt x="166211" y="76200"/>
                </a:lnTo>
                <a:lnTo>
                  <a:pt x="164687" y="77724"/>
                </a:lnTo>
                <a:lnTo>
                  <a:pt x="158591" y="77724"/>
                </a:lnTo>
                <a:lnTo>
                  <a:pt x="157067" y="76200"/>
                </a:lnTo>
                <a:lnTo>
                  <a:pt x="155543" y="76200"/>
                </a:lnTo>
                <a:lnTo>
                  <a:pt x="152495" y="74676"/>
                </a:lnTo>
                <a:lnTo>
                  <a:pt x="149447" y="74676"/>
                </a:lnTo>
                <a:lnTo>
                  <a:pt x="147923" y="73152"/>
                </a:lnTo>
                <a:lnTo>
                  <a:pt x="144875" y="73152"/>
                </a:lnTo>
                <a:lnTo>
                  <a:pt x="141827" y="71628"/>
                </a:lnTo>
                <a:lnTo>
                  <a:pt x="138779" y="71628"/>
                </a:lnTo>
                <a:lnTo>
                  <a:pt x="135731" y="70104"/>
                </a:lnTo>
                <a:lnTo>
                  <a:pt x="128111" y="70104"/>
                </a:lnTo>
                <a:lnTo>
                  <a:pt x="91439" y="96107"/>
                </a:lnTo>
                <a:lnTo>
                  <a:pt x="80510" y="111752"/>
                </a:lnTo>
                <a:lnTo>
                  <a:pt x="76199" y="117443"/>
                </a:lnTo>
                <a:lnTo>
                  <a:pt x="76199" y="288321"/>
                </a:lnTo>
                <a:lnTo>
                  <a:pt x="71627" y="292893"/>
                </a:lnTo>
                <a:lnTo>
                  <a:pt x="68579" y="294417"/>
                </a:lnTo>
                <a:lnTo>
                  <a:pt x="65531" y="294417"/>
                </a:lnTo>
                <a:lnTo>
                  <a:pt x="60959" y="295941"/>
                </a:lnTo>
                <a:lnTo>
                  <a:pt x="56387" y="295941"/>
                </a:lnTo>
                <a:lnTo>
                  <a:pt x="51815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7917" y="547497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39" h="297815">
                <a:moveTo>
                  <a:pt x="231838" y="297465"/>
                </a:moveTo>
                <a:lnTo>
                  <a:pt x="204406" y="297465"/>
                </a:lnTo>
                <a:lnTo>
                  <a:pt x="199834" y="295941"/>
                </a:lnTo>
                <a:lnTo>
                  <a:pt x="195262" y="295941"/>
                </a:lnTo>
                <a:lnTo>
                  <a:pt x="190690" y="294417"/>
                </a:lnTo>
                <a:lnTo>
                  <a:pt x="187642" y="294417"/>
                </a:lnTo>
                <a:lnTo>
                  <a:pt x="184594" y="292893"/>
                </a:lnTo>
                <a:lnTo>
                  <a:pt x="181546" y="289845"/>
                </a:lnTo>
                <a:lnTo>
                  <a:pt x="181546" y="288321"/>
                </a:lnTo>
                <a:lnTo>
                  <a:pt x="180022" y="286797"/>
                </a:lnTo>
                <a:lnTo>
                  <a:pt x="179974" y="122991"/>
                </a:lnTo>
                <a:lnTo>
                  <a:pt x="179641" y="114585"/>
                </a:lnTo>
                <a:lnTo>
                  <a:pt x="178736" y="107608"/>
                </a:lnTo>
                <a:lnTo>
                  <a:pt x="176974" y="102203"/>
                </a:lnTo>
                <a:lnTo>
                  <a:pt x="175450" y="94583"/>
                </a:lnTo>
                <a:lnTo>
                  <a:pt x="143446" y="65532"/>
                </a:lnTo>
                <a:lnTo>
                  <a:pt x="135731" y="65532"/>
                </a:lnTo>
                <a:lnTo>
                  <a:pt x="98131" y="82263"/>
                </a:lnTo>
                <a:lnTo>
                  <a:pt x="74771" y="106775"/>
                </a:lnTo>
                <a:lnTo>
                  <a:pt x="74771" y="288321"/>
                </a:lnTo>
                <a:lnTo>
                  <a:pt x="70199" y="292893"/>
                </a:lnTo>
                <a:lnTo>
                  <a:pt x="67151" y="294417"/>
                </a:lnTo>
                <a:lnTo>
                  <a:pt x="64103" y="294417"/>
                </a:lnTo>
                <a:lnTo>
                  <a:pt x="61055" y="295941"/>
                </a:lnTo>
                <a:lnTo>
                  <a:pt x="56483" y="295941"/>
                </a:lnTo>
                <a:lnTo>
                  <a:pt x="50387" y="297465"/>
                </a:lnTo>
                <a:lnTo>
                  <a:pt x="24479" y="297465"/>
                </a:lnTo>
                <a:lnTo>
                  <a:pt x="19907" y="295941"/>
                </a:lnTo>
                <a:lnTo>
                  <a:pt x="13811" y="295941"/>
                </a:lnTo>
                <a:lnTo>
                  <a:pt x="10763" y="294417"/>
                </a:lnTo>
                <a:lnTo>
                  <a:pt x="7715" y="294417"/>
                </a:lnTo>
                <a:lnTo>
                  <a:pt x="4572" y="292893"/>
                </a:lnTo>
                <a:lnTo>
                  <a:pt x="0" y="288321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10668"/>
                </a:lnTo>
                <a:lnTo>
                  <a:pt x="4572" y="9144"/>
                </a:lnTo>
                <a:lnTo>
                  <a:pt x="6191" y="7620"/>
                </a:lnTo>
                <a:lnTo>
                  <a:pt x="9239" y="7620"/>
                </a:lnTo>
                <a:lnTo>
                  <a:pt x="12287" y="6096"/>
                </a:lnTo>
                <a:lnTo>
                  <a:pt x="21431" y="6096"/>
                </a:lnTo>
                <a:lnTo>
                  <a:pt x="26003" y="4572"/>
                </a:lnTo>
                <a:lnTo>
                  <a:pt x="44291" y="4572"/>
                </a:lnTo>
                <a:lnTo>
                  <a:pt x="47339" y="6096"/>
                </a:lnTo>
                <a:lnTo>
                  <a:pt x="51911" y="6096"/>
                </a:lnTo>
                <a:lnTo>
                  <a:pt x="54959" y="7620"/>
                </a:lnTo>
                <a:lnTo>
                  <a:pt x="58007" y="7620"/>
                </a:lnTo>
                <a:lnTo>
                  <a:pt x="64103" y="13716"/>
                </a:lnTo>
                <a:lnTo>
                  <a:pt x="64103" y="48768"/>
                </a:lnTo>
                <a:lnTo>
                  <a:pt x="75533" y="37052"/>
                </a:lnTo>
                <a:lnTo>
                  <a:pt x="86963" y="27051"/>
                </a:lnTo>
                <a:lnTo>
                  <a:pt x="121291" y="7072"/>
                </a:lnTo>
                <a:lnTo>
                  <a:pt x="157162" y="0"/>
                </a:lnTo>
                <a:lnTo>
                  <a:pt x="170307" y="571"/>
                </a:lnTo>
                <a:lnTo>
                  <a:pt x="212359" y="14025"/>
                </a:lnTo>
                <a:lnTo>
                  <a:pt x="238767" y="41814"/>
                </a:lnTo>
                <a:lnTo>
                  <a:pt x="252364" y="80953"/>
                </a:lnTo>
                <a:lnTo>
                  <a:pt x="256222" y="118967"/>
                </a:lnTo>
                <a:lnTo>
                  <a:pt x="256222" y="285273"/>
                </a:lnTo>
                <a:lnTo>
                  <a:pt x="256222" y="286797"/>
                </a:lnTo>
                <a:lnTo>
                  <a:pt x="253174" y="289845"/>
                </a:lnTo>
                <a:lnTo>
                  <a:pt x="253174" y="291369"/>
                </a:lnTo>
                <a:lnTo>
                  <a:pt x="247078" y="294417"/>
                </a:lnTo>
                <a:lnTo>
                  <a:pt x="245554" y="294417"/>
                </a:lnTo>
                <a:lnTo>
                  <a:pt x="240982" y="295941"/>
                </a:lnTo>
                <a:lnTo>
                  <a:pt x="236410" y="295941"/>
                </a:lnTo>
                <a:lnTo>
                  <a:pt x="231838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22815" y="434530"/>
            <a:ext cx="86995" cy="410845"/>
          </a:xfrm>
          <a:custGeom>
            <a:avLst/>
            <a:gdLst/>
            <a:ahLst/>
            <a:cxnLst/>
            <a:rect l="l" t="t" r="r" b="b"/>
            <a:pathLst>
              <a:path w="86995" h="410844">
                <a:moveTo>
                  <a:pt x="56388" y="119062"/>
                </a:moveTo>
                <a:lnTo>
                  <a:pt x="28956" y="119062"/>
                </a:lnTo>
                <a:lnTo>
                  <a:pt x="35052" y="117538"/>
                </a:lnTo>
                <a:lnTo>
                  <a:pt x="50292" y="117538"/>
                </a:lnTo>
                <a:lnTo>
                  <a:pt x="56388" y="119062"/>
                </a:lnTo>
                <a:close/>
              </a:path>
              <a:path w="86995" h="410844">
                <a:moveTo>
                  <a:pt x="73152" y="122110"/>
                </a:moveTo>
                <a:lnTo>
                  <a:pt x="13716" y="122110"/>
                </a:lnTo>
                <a:lnTo>
                  <a:pt x="19812" y="119062"/>
                </a:lnTo>
                <a:lnTo>
                  <a:pt x="65532" y="119062"/>
                </a:lnTo>
                <a:lnTo>
                  <a:pt x="70104" y="120586"/>
                </a:lnTo>
                <a:lnTo>
                  <a:pt x="73152" y="122110"/>
                </a:lnTo>
                <a:close/>
              </a:path>
              <a:path w="86995" h="410844">
                <a:moveTo>
                  <a:pt x="73152" y="407384"/>
                </a:moveTo>
                <a:lnTo>
                  <a:pt x="13716" y="407384"/>
                </a:lnTo>
                <a:lnTo>
                  <a:pt x="7620" y="404336"/>
                </a:lnTo>
                <a:lnTo>
                  <a:pt x="7620" y="402812"/>
                </a:lnTo>
                <a:lnTo>
                  <a:pt x="4572" y="399764"/>
                </a:lnTo>
                <a:lnTo>
                  <a:pt x="4572" y="128206"/>
                </a:lnTo>
                <a:lnTo>
                  <a:pt x="7620" y="125158"/>
                </a:lnTo>
                <a:lnTo>
                  <a:pt x="7620" y="123634"/>
                </a:lnTo>
                <a:lnTo>
                  <a:pt x="10668" y="122110"/>
                </a:lnTo>
                <a:lnTo>
                  <a:pt x="76200" y="122110"/>
                </a:lnTo>
                <a:lnTo>
                  <a:pt x="80772" y="126682"/>
                </a:lnTo>
                <a:lnTo>
                  <a:pt x="80772" y="401288"/>
                </a:lnTo>
                <a:lnTo>
                  <a:pt x="76200" y="405860"/>
                </a:lnTo>
                <a:lnTo>
                  <a:pt x="73152" y="407384"/>
                </a:lnTo>
                <a:close/>
              </a:path>
              <a:path w="86995" h="410844">
                <a:moveTo>
                  <a:pt x="65532" y="408908"/>
                </a:moveTo>
                <a:lnTo>
                  <a:pt x="19812" y="408908"/>
                </a:lnTo>
                <a:lnTo>
                  <a:pt x="16764" y="407384"/>
                </a:lnTo>
                <a:lnTo>
                  <a:pt x="70104" y="407384"/>
                </a:lnTo>
                <a:lnTo>
                  <a:pt x="65532" y="408908"/>
                </a:lnTo>
                <a:close/>
              </a:path>
              <a:path w="86995" h="410844">
                <a:moveTo>
                  <a:pt x="56388" y="410432"/>
                </a:moveTo>
                <a:lnTo>
                  <a:pt x="28956" y="410432"/>
                </a:lnTo>
                <a:lnTo>
                  <a:pt x="24384" y="408908"/>
                </a:lnTo>
                <a:lnTo>
                  <a:pt x="60960" y="408908"/>
                </a:lnTo>
                <a:lnTo>
                  <a:pt x="56388" y="410432"/>
                </a:lnTo>
                <a:close/>
              </a:path>
              <a:path w="86995" h="410844">
                <a:moveTo>
                  <a:pt x="42672" y="79343"/>
                </a:moveTo>
                <a:lnTo>
                  <a:pt x="30496" y="78771"/>
                </a:lnTo>
                <a:lnTo>
                  <a:pt x="30855" y="78771"/>
                </a:lnTo>
                <a:lnTo>
                  <a:pt x="21336" y="77247"/>
                </a:lnTo>
                <a:lnTo>
                  <a:pt x="0" y="41243"/>
                </a:lnTo>
                <a:lnTo>
                  <a:pt x="571" y="30670"/>
                </a:lnTo>
                <a:lnTo>
                  <a:pt x="31218" y="572"/>
                </a:lnTo>
                <a:lnTo>
                  <a:pt x="42672" y="0"/>
                </a:lnTo>
                <a:lnTo>
                  <a:pt x="55006" y="572"/>
                </a:lnTo>
                <a:lnTo>
                  <a:pt x="86390" y="29170"/>
                </a:lnTo>
                <a:lnTo>
                  <a:pt x="86963" y="39719"/>
                </a:lnTo>
                <a:lnTo>
                  <a:pt x="86390" y="50268"/>
                </a:lnTo>
                <a:lnTo>
                  <a:pt x="54363" y="78771"/>
                </a:lnTo>
                <a:lnTo>
                  <a:pt x="42672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78345" y="547496"/>
            <a:ext cx="572135" cy="404495"/>
          </a:xfrm>
          <a:custGeom>
            <a:avLst/>
            <a:gdLst/>
            <a:ahLst/>
            <a:cxnLst/>
            <a:rect l="l" t="t" r="r" b="b"/>
            <a:pathLst>
              <a:path w="572134" h="404494">
                <a:moveTo>
                  <a:pt x="256222" y="118973"/>
                </a:moveTo>
                <a:lnTo>
                  <a:pt x="253009" y="80962"/>
                </a:lnTo>
                <a:lnTo>
                  <a:pt x="240055" y="41821"/>
                </a:lnTo>
                <a:lnTo>
                  <a:pt x="213029" y="14033"/>
                </a:lnTo>
                <a:lnTo>
                  <a:pt x="170243" y="571"/>
                </a:lnTo>
                <a:lnTo>
                  <a:pt x="157073" y="0"/>
                </a:lnTo>
                <a:lnTo>
                  <a:pt x="144767" y="838"/>
                </a:lnTo>
                <a:lnTo>
                  <a:pt x="98399" y="18770"/>
                </a:lnTo>
                <a:lnTo>
                  <a:pt x="64109" y="48768"/>
                </a:lnTo>
                <a:lnTo>
                  <a:pt x="64109" y="13716"/>
                </a:lnTo>
                <a:lnTo>
                  <a:pt x="62585" y="12192"/>
                </a:lnTo>
                <a:lnTo>
                  <a:pt x="62585" y="10668"/>
                </a:lnTo>
                <a:lnTo>
                  <a:pt x="61061" y="9144"/>
                </a:lnTo>
                <a:lnTo>
                  <a:pt x="57912" y="7620"/>
                </a:lnTo>
                <a:lnTo>
                  <a:pt x="56388" y="7620"/>
                </a:lnTo>
                <a:lnTo>
                  <a:pt x="51816" y="6108"/>
                </a:lnTo>
                <a:lnTo>
                  <a:pt x="48768" y="6108"/>
                </a:lnTo>
                <a:lnTo>
                  <a:pt x="44196" y="4584"/>
                </a:lnTo>
                <a:lnTo>
                  <a:pt x="25908" y="4584"/>
                </a:lnTo>
                <a:lnTo>
                  <a:pt x="21336" y="6108"/>
                </a:lnTo>
                <a:lnTo>
                  <a:pt x="12192" y="6108"/>
                </a:lnTo>
                <a:lnTo>
                  <a:pt x="9144" y="7620"/>
                </a:lnTo>
                <a:lnTo>
                  <a:pt x="7620" y="7620"/>
                </a:lnTo>
                <a:lnTo>
                  <a:pt x="4572" y="9144"/>
                </a:lnTo>
                <a:lnTo>
                  <a:pt x="0" y="13716"/>
                </a:lnTo>
                <a:lnTo>
                  <a:pt x="0" y="288328"/>
                </a:lnTo>
                <a:lnTo>
                  <a:pt x="4572" y="292900"/>
                </a:lnTo>
                <a:lnTo>
                  <a:pt x="7620" y="294424"/>
                </a:lnTo>
                <a:lnTo>
                  <a:pt x="10668" y="294424"/>
                </a:lnTo>
                <a:lnTo>
                  <a:pt x="15240" y="295948"/>
                </a:lnTo>
                <a:lnTo>
                  <a:pt x="19812" y="295948"/>
                </a:lnTo>
                <a:lnTo>
                  <a:pt x="24384" y="297472"/>
                </a:lnTo>
                <a:lnTo>
                  <a:pt x="51816" y="297472"/>
                </a:lnTo>
                <a:lnTo>
                  <a:pt x="56388" y="295948"/>
                </a:lnTo>
                <a:lnTo>
                  <a:pt x="61061" y="295948"/>
                </a:lnTo>
                <a:lnTo>
                  <a:pt x="65633" y="294424"/>
                </a:lnTo>
                <a:lnTo>
                  <a:pt x="67157" y="294424"/>
                </a:lnTo>
                <a:lnTo>
                  <a:pt x="73253" y="291376"/>
                </a:lnTo>
                <a:lnTo>
                  <a:pt x="73253" y="289852"/>
                </a:lnTo>
                <a:lnTo>
                  <a:pt x="76301" y="286804"/>
                </a:lnTo>
                <a:lnTo>
                  <a:pt x="76301" y="106781"/>
                </a:lnTo>
                <a:lnTo>
                  <a:pt x="84061" y="97294"/>
                </a:lnTo>
                <a:lnTo>
                  <a:pt x="113880" y="71323"/>
                </a:lnTo>
                <a:lnTo>
                  <a:pt x="135737" y="65532"/>
                </a:lnTo>
                <a:lnTo>
                  <a:pt x="143357" y="65532"/>
                </a:lnTo>
                <a:lnTo>
                  <a:pt x="175361" y="94589"/>
                </a:lnTo>
                <a:lnTo>
                  <a:pt x="179933" y="286804"/>
                </a:lnTo>
                <a:lnTo>
                  <a:pt x="182981" y="289852"/>
                </a:lnTo>
                <a:lnTo>
                  <a:pt x="182981" y="291376"/>
                </a:lnTo>
                <a:lnTo>
                  <a:pt x="189077" y="294424"/>
                </a:lnTo>
                <a:lnTo>
                  <a:pt x="190601" y="294424"/>
                </a:lnTo>
                <a:lnTo>
                  <a:pt x="195262" y="295948"/>
                </a:lnTo>
                <a:lnTo>
                  <a:pt x="199834" y="295948"/>
                </a:lnTo>
                <a:lnTo>
                  <a:pt x="204406" y="297472"/>
                </a:lnTo>
                <a:lnTo>
                  <a:pt x="231838" y="297472"/>
                </a:lnTo>
                <a:lnTo>
                  <a:pt x="236410" y="295948"/>
                </a:lnTo>
                <a:lnTo>
                  <a:pt x="240982" y="295948"/>
                </a:lnTo>
                <a:lnTo>
                  <a:pt x="245554" y="294424"/>
                </a:lnTo>
                <a:lnTo>
                  <a:pt x="248602" y="294424"/>
                </a:lnTo>
                <a:lnTo>
                  <a:pt x="251650" y="292900"/>
                </a:lnTo>
                <a:lnTo>
                  <a:pt x="254698" y="289852"/>
                </a:lnTo>
                <a:lnTo>
                  <a:pt x="254698" y="288328"/>
                </a:lnTo>
                <a:lnTo>
                  <a:pt x="256222" y="286804"/>
                </a:lnTo>
                <a:lnTo>
                  <a:pt x="256222" y="285280"/>
                </a:lnTo>
                <a:lnTo>
                  <a:pt x="256222" y="118973"/>
                </a:lnTo>
                <a:close/>
              </a:path>
              <a:path w="572134" h="404494">
                <a:moveTo>
                  <a:pt x="571881" y="25908"/>
                </a:moveTo>
                <a:lnTo>
                  <a:pt x="570357" y="18288"/>
                </a:lnTo>
                <a:lnTo>
                  <a:pt x="567309" y="9144"/>
                </a:lnTo>
                <a:lnTo>
                  <a:pt x="564261" y="7620"/>
                </a:lnTo>
                <a:lnTo>
                  <a:pt x="475869" y="7620"/>
                </a:lnTo>
                <a:lnTo>
                  <a:pt x="474345" y="6858"/>
                </a:lnTo>
                <a:lnTo>
                  <a:pt x="474345" y="99161"/>
                </a:lnTo>
                <a:lnTo>
                  <a:pt x="474281" y="111544"/>
                </a:lnTo>
                <a:lnTo>
                  <a:pt x="449872" y="140309"/>
                </a:lnTo>
                <a:lnTo>
                  <a:pt x="443776" y="143357"/>
                </a:lnTo>
                <a:lnTo>
                  <a:pt x="437680" y="144881"/>
                </a:lnTo>
                <a:lnTo>
                  <a:pt x="430060" y="144881"/>
                </a:lnTo>
                <a:lnTo>
                  <a:pt x="391414" y="126403"/>
                </a:lnTo>
                <a:lnTo>
                  <a:pt x="384340" y="100685"/>
                </a:lnTo>
                <a:lnTo>
                  <a:pt x="384340" y="94589"/>
                </a:lnTo>
                <a:lnTo>
                  <a:pt x="404152" y="59448"/>
                </a:lnTo>
                <a:lnTo>
                  <a:pt x="410248" y="57924"/>
                </a:lnTo>
                <a:lnTo>
                  <a:pt x="414820" y="54876"/>
                </a:lnTo>
                <a:lnTo>
                  <a:pt x="422440" y="53352"/>
                </a:lnTo>
                <a:lnTo>
                  <a:pt x="428536" y="53352"/>
                </a:lnTo>
                <a:lnTo>
                  <a:pt x="468566" y="72059"/>
                </a:lnTo>
                <a:lnTo>
                  <a:pt x="473773" y="89458"/>
                </a:lnTo>
                <a:lnTo>
                  <a:pt x="474345" y="99161"/>
                </a:lnTo>
                <a:lnTo>
                  <a:pt x="474345" y="6858"/>
                </a:lnTo>
                <a:lnTo>
                  <a:pt x="469773" y="4572"/>
                </a:lnTo>
                <a:lnTo>
                  <a:pt x="462153" y="3048"/>
                </a:lnTo>
                <a:lnTo>
                  <a:pt x="454444" y="3048"/>
                </a:lnTo>
                <a:lnTo>
                  <a:pt x="446824" y="1524"/>
                </a:lnTo>
                <a:lnTo>
                  <a:pt x="430060" y="1524"/>
                </a:lnTo>
                <a:lnTo>
                  <a:pt x="417766" y="1841"/>
                </a:lnTo>
                <a:lnTo>
                  <a:pt x="374573" y="11366"/>
                </a:lnTo>
                <a:lnTo>
                  <a:pt x="342709" y="34340"/>
                </a:lnTo>
                <a:lnTo>
                  <a:pt x="323253" y="68224"/>
                </a:lnTo>
                <a:lnTo>
                  <a:pt x="323176" y="68592"/>
                </a:lnTo>
                <a:lnTo>
                  <a:pt x="320814" y="78689"/>
                </a:lnTo>
                <a:lnTo>
                  <a:pt x="319265" y="89458"/>
                </a:lnTo>
                <a:lnTo>
                  <a:pt x="318706" y="100685"/>
                </a:lnTo>
                <a:lnTo>
                  <a:pt x="319024" y="111544"/>
                </a:lnTo>
                <a:lnTo>
                  <a:pt x="332130" y="150787"/>
                </a:lnTo>
                <a:lnTo>
                  <a:pt x="341668" y="163169"/>
                </a:lnTo>
                <a:lnTo>
                  <a:pt x="335330" y="168935"/>
                </a:lnTo>
                <a:lnTo>
                  <a:pt x="317068" y="196481"/>
                </a:lnTo>
                <a:lnTo>
                  <a:pt x="316966" y="196799"/>
                </a:lnTo>
                <a:lnTo>
                  <a:pt x="314706" y="204038"/>
                </a:lnTo>
                <a:lnTo>
                  <a:pt x="313169" y="212318"/>
                </a:lnTo>
                <a:lnTo>
                  <a:pt x="313093" y="213563"/>
                </a:lnTo>
                <a:lnTo>
                  <a:pt x="312610" y="221183"/>
                </a:lnTo>
                <a:lnTo>
                  <a:pt x="328472" y="257378"/>
                </a:lnTo>
                <a:lnTo>
                  <a:pt x="340144" y="265379"/>
                </a:lnTo>
                <a:lnTo>
                  <a:pt x="327952" y="274510"/>
                </a:lnTo>
                <a:lnTo>
                  <a:pt x="323278" y="280619"/>
                </a:lnTo>
                <a:lnTo>
                  <a:pt x="318706" y="285280"/>
                </a:lnTo>
                <a:lnTo>
                  <a:pt x="314134" y="291376"/>
                </a:lnTo>
                <a:lnTo>
                  <a:pt x="311086" y="295948"/>
                </a:lnTo>
                <a:lnTo>
                  <a:pt x="308038" y="302044"/>
                </a:lnTo>
                <a:lnTo>
                  <a:pt x="304990" y="306616"/>
                </a:lnTo>
                <a:lnTo>
                  <a:pt x="300418" y="324904"/>
                </a:lnTo>
                <a:lnTo>
                  <a:pt x="300418" y="332524"/>
                </a:lnTo>
                <a:lnTo>
                  <a:pt x="300964" y="340144"/>
                </a:lnTo>
                <a:lnTo>
                  <a:pt x="301078" y="340741"/>
                </a:lnTo>
                <a:lnTo>
                  <a:pt x="302514" y="347573"/>
                </a:lnTo>
                <a:lnTo>
                  <a:pt x="302590" y="347764"/>
                </a:lnTo>
                <a:lnTo>
                  <a:pt x="304927" y="354596"/>
                </a:lnTo>
                <a:lnTo>
                  <a:pt x="331000" y="384441"/>
                </a:lnTo>
                <a:lnTo>
                  <a:pt x="370624" y="399681"/>
                </a:lnTo>
                <a:lnTo>
                  <a:pt x="411556" y="403936"/>
                </a:lnTo>
                <a:lnTo>
                  <a:pt x="410603" y="403936"/>
                </a:lnTo>
                <a:lnTo>
                  <a:pt x="428536" y="404241"/>
                </a:lnTo>
                <a:lnTo>
                  <a:pt x="445363" y="403936"/>
                </a:lnTo>
                <a:lnTo>
                  <a:pt x="461352" y="402907"/>
                </a:lnTo>
                <a:lnTo>
                  <a:pt x="502500" y="393534"/>
                </a:lnTo>
                <a:lnTo>
                  <a:pt x="542124" y="369811"/>
                </a:lnTo>
                <a:lnTo>
                  <a:pt x="563689" y="337096"/>
                </a:lnTo>
                <a:lnTo>
                  <a:pt x="568833" y="309664"/>
                </a:lnTo>
                <a:lnTo>
                  <a:pt x="568286" y="300799"/>
                </a:lnTo>
                <a:lnTo>
                  <a:pt x="561213" y="277558"/>
                </a:lnTo>
                <a:lnTo>
                  <a:pt x="558355" y="270116"/>
                </a:lnTo>
                <a:lnTo>
                  <a:pt x="554355" y="263664"/>
                </a:lnTo>
                <a:lnTo>
                  <a:pt x="549211" y="258064"/>
                </a:lnTo>
                <a:lnTo>
                  <a:pt x="542925" y="253187"/>
                </a:lnTo>
                <a:lnTo>
                  <a:pt x="536689" y="247992"/>
                </a:lnTo>
                <a:lnTo>
                  <a:pt x="494538" y="232803"/>
                </a:lnTo>
                <a:lnTo>
                  <a:pt x="492633" y="232575"/>
                </a:lnTo>
                <a:lnTo>
                  <a:pt x="492633" y="303568"/>
                </a:lnTo>
                <a:lnTo>
                  <a:pt x="492633" y="318808"/>
                </a:lnTo>
                <a:lnTo>
                  <a:pt x="488061" y="332524"/>
                </a:lnTo>
                <a:lnTo>
                  <a:pt x="485013" y="337096"/>
                </a:lnTo>
                <a:lnTo>
                  <a:pt x="478917" y="340144"/>
                </a:lnTo>
                <a:lnTo>
                  <a:pt x="474345" y="344716"/>
                </a:lnTo>
                <a:lnTo>
                  <a:pt x="468249" y="347764"/>
                </a:lnTo>
                <a:lnTo>
                  <a:pt x="460629" y="349288"/>
                </a:lnTo>
                <a:lnTo>
                  <a:pt x="454558" y="351294"/>
                </a:lnTo>
                <a:lnTo>
                  <a:pt x="447789" y="352717"/>
                </a:lnTo>
                <a:lnTo>
                  <a:pt x="440182" y="353580"/>
                </a:lnTo>
                <a:lnTo>
                  <a:pt x="431584" y="353860"/>
                </a:lnTo>
                <a:lnTo>
                  <a:pt x="418706" y="353288"/>
                </a:lnTo>
                <a:lnTo>
                  <a:pt x="382028" y="340741"/>
                </a:lnTo>
                <a:lnTo>
                  <a:pt x="373672" y="323380"/>
                </a:lnTo>
                <a:lnTo>
                  <a:pt x="373672" y="315760"/>
                </a:lnTo>
                <a:lnTo>
                  <a:pt x="375196" y="312712"/>
                </a:lnTo>
                <a:lnTo>
                  <a:pt x="375196" y="309664"/>
                </a:lnTo>
                <a:lnTo>
                  <a:pt x="379768" y="300520"/>
                </a:lnTo>
                <a:lnTo>
                  <a:pt x="385864" y="294424"/>
                </a:lnTo>
                <a:lnTo>
                  <a:pt x="388912" y="289852"/>
                </a:lnTo>
                <a:lnTo>
                  <a:pt x="398056" y="283756"/>
                </a:lnTo>
                <a:lnTo>
                  <a:pt x="451396" y="283756"/>
                </a:lnTo>
                <a:lnTo>
                  <a:pt x="460933" y="284975"/>
                </a:lnTo>
                <a:lnTo>
                  <a:pt x="469011" y="286613"/>
                </a:lnTo>
                <a:lnTo>
                  <a:pt x="475919" y="289115"/>
                </a:lnTo>
                <a:lnTo>
                  <a:pt x="481965" y="292900"/>
                </a:lnTo>
                <a:lnTo>
                  <a:pt x="489585" y="297472"/>
                </a:lnTo>
                <a:lnTo>
                  <a:pt x="492633" y="303568"/>
                </a:lnTo>
                <a:lnTo>
                  <a:pt x="492633" y="232575"/>
                </a:lnTo>
                <a:lnTo>
                  <a:pt x="483971" y="231482"/>
                </a:lnTo>
                <a:lnTo>
                  <a:pt x="472821" y="230327"/>
                </a:lnTo>
                <a:lnTo>
                  <a:pt x="407200" y="228803"/>
                </a:lnTo>
                <a:lnTo>
                  <a:pt x="398056" y="227279"/>
                </a:lnTo>
                <a:lnTo>
                  <a:pt x="390436" y="225755"/>
                </a:lnTo>
                <a:lnTo>
                  <a:pt x="385864" y="222707"/>
                </a:lnTo>
                <a:lnTo>
                  <a:pt x="381292" y="218122"/>
                </a:lnTo>
                <a:lnTo>
                  <a:pt x="378244" y="213563"/>
                </a:lnTo>
                <a:lnTo>
                  <a:pt x="378244" y="202895"/>
                </a:lnTo>
                <a:lnTo>
                  <a:pt x="379768" y="199834"/>
                </a:lnTo>
                <a:lnTo>
                  <a:pt x="381292" y="195275"/>
                </a:lnTo>
                <a:lnTo>
                  <a:pt x="382816" y="192227"/>
                </a:lnTo>
                <a:lnTo>
                  <a:pt x="385864" y="189179"/>
                </a:lnTo>
                <a:lnTo>
                  <a:pt x="387388" y="186131"/>
                </a:lnTo>
                <a:lnTo>
                  <a:pt x="391960" y="189179"/>
                </a:lnTo>
                <a:lnTo>
                  <a:pt x="398056" y="192227"/>
                </a:lnTo>
                <a:lnTo>
                  <a:pt x="413296" y="195275"/>
                </a:lnTo>
                <a:lnTo>
                  <a:pt x="422440" y="196799"/>
                </a:lnTo>
                <a:lnTo>
                  <a:pt x="430060" y="196799"/>
                </a:lnTo>
                <a:lnTo>
                  <a:pt x="475869" y="190703"/>
                </a:lnTo>
                <a:lnTo>
                  <a:pt x="510921" y="172313"/>
                </a:lnTo>
                <a:lnTo>
                  <a:pt x="533781" y="140309"/>
                </a:lnTo>
                <a:lnTo>
                  <a:pt x="541337" y="100685"/>
                </a:lnTo>
                <a:lnTo>
                  <a:pt x="541401" y="93065"/>
                </a:lnTo>
                <a:lnTo>
                  <a:pt x="536829" y="74688"/>
                </a:lnTo>
                <a:lnTo>
                  <a:pt x="533781" y="68592"/>
                </a:lnTo>
                <a:lnTo>
                  <a:pt x="529209" y="64020"/>
                </a:lnTo>
                <a:lnTo>
                  <a:pt x="564261" y="64020"/>
                </a:lnTo>
                <a:lnTo>
                  <a:pt x="567309" y="60972"/>
                </a:lnTo>
                <a:lnTo>
                  <a:pt x="569849" y="53352"/>
                </a:lnTo>
                <a:lnTo>
                  <a:pt x="570357" y="51828"/>
                </a:lnTo>
                <a:lnTo>
                  <a:pt x="571881" y="45732"/>
                </a:lnTo>
                <a:lnTo>
                  <a:pt x="57188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2133980"/>
            <a:ext cx="109823" cy="1113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838" y="2042445"/>
            <a:ext cx="2000916" cy="3829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345" y="2034825"/>
            <a:ext cx="1945957" cy="389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7798" y="2042445"/>
            <a:ext cx="1479328" cy="3829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06424" y="280416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9761" y="2667857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69">
                <a:moveTo>
                  <a:pt x="134149" y="254793"/>
                </a:moveTo>
                <a:lnTo>
                  <a:pt x="120433" y="254793"/>
                </a:lnTo>
                <a:lnTo>
                  <a:pt x="106988" y="254222"/>
                </a:lnTo>
                <a:lnTo>
                  <a:pt x="58949" y="240768"/>
                </a:lnTo>
                <a:lnTo>
                  <a:pt x="24492" y="212661"/>
                </a:lnTo>
                <a:lnTo>
                  <a:pt x="3799" y="169806"/>
                </a:lnTo>
                <a:lnTo>
                  <a:pt x="190" y="140398"/>
                </a:lnTo>
                <a:lnTo>
                  <a:pt x="119" y="137350"/>
                </a:lnTo>
                <a:lnTo>
                  <a:pt x="0" y="128206"/>
                </a:lnTo>
                <a:lnTo>
                  <a:pt x="174" y="123634"/>
                </a:lnTo>
                <a:lnTo>
                  <a:pt x="290" y="120586"/>
                </a:lnTo>
                <a:lnTo>
                  <a:pt x="7561" y="76295"/>
                </a:lnTo>
                <a:lnTo>
                  <a:pt x="33469" y="36671"/>
                </a:lnTo>
                <a:lnTo>
                  <a:pt x="71569" y="9144"/>
                </a:lnTo>
                <a:lnTo>
                  <a:pt x="121957" y="0"/>
                </a:lnTo>
                <a:lnTo>
                  <a:pt x="128815" y="261"/>
                </a:lnTo>
                <a:lnTo>
                  <a:pt x="170725" y="9144"/>
                </a:lnTo>
                <a:lnTo>
                  <a:pt x="176821" y="10668"/>
                </a:lnTo>
                <a:lnTo>
                  <a:pt x="182917" y="13716"/>
                </a:lnTo>
                <a:lnTo>
                  <a:pt x="187489" y="16764"/>
                </a:lnTo>
                <a:lnTo>
                  <a:pt x="192061" y="18288"/>
                </a:lnTo>
                <a:lnTo>
                  <a:pt x="195109" y="21431"/>
                </a:lnTo>
                <a:lnTo>
                  <a:pt x="199681" y="26003"/>
                </a:lnTo>
                <a:lnTo>
                  <a:pt x="199681" y="29051"/>
                </a:lnTo>
                <a:lnTo>
                  <a:pt x="121957" y="29051"/>
                </a:lnTo>
                <a:lnTo>
                  <a:pt x="114097" y="29313"/>
                </a:lnTo>
                <a:lnTo>
                  <a:pt x="112520" y="29313"/>
                </a:lnTo>
                <a:lnTo>
                  <a:pt x="70426" y="44862"/>
                </a:lnTo>
                <a:lnTo>
                  <a:pt x="43280" y="79629"/>
                </a:lnTo>
                <a:lnTo>
                  <a:pt x="33993" y="117245"/>
                </a:lnTo>
                <a:lnTo>
                  <a:pt x="33469" y="128206"/>
                </a:lnTo>
                <a:lnTo>
                  <a:pt x="33919" y="137350"/>
                </a:lnTo>
                <a:lnTo>
                  <a:pt x="44590" y="178188"/>
                </a:lnTo>
                <a:lnTo>
                  <a:pt x="59377" y="199834"/>
                </a:lnTo>
                <a:lnTo>
                  <a:pt x="65378" y="206146"/>
                </a:lnTo>
                <a:lnTo>
                  <a:pt x="103847" y="224504"/>
                </a:lnTo>
                <a:lnTo>
                  <a:pt x="121957" y="225837"/>
                </a:lnTo>
                <a:lnTo>
                  <a:pt x="199681" y="225837"/>
                </a:lnTo>
                <a:lnTo>
                  <a:pt x="199681" y="230409"/>
                </a:lnTo>
                <a:lnTo>
                  <a:pt x="198157" y="231933"/>
                </a:lnTo>
                <a:lnTo>
                  <a:pt x="196633" y="234981"/>
                </a:lnTo>
                <a:lnTo>
                  <a:pt x="195109" y="236505"/>
                </a:lnTo>
                <a:lnTo>
                  <a:pt x="190537" y="238029"/>
                </a:lnTo>
                <a:lnTo>
                  <a:pt x="187489" y="241077"/>
                </a:lnTo>
                <a:lnTo>
                  <a:pt x="182917" y="242601"/>
                </a:lnTo>
                <a:lnTo>
                  <a:pt x="176821" y="244125"/>
                </a:lnTo>
                <a:lnTo>
                  <a:pt x="170725" y="247173"/>
                </a:lnTo>
                <a:lnTo>
                  <a:pt x="146341" y="253269"/>
                </a:lnTo>
                <a:lnTo>
                  <a:pt x="140245" y="253269"/>
                </a:lnTo>
                <a:lnTo>
                  <a:pt x="134149" y="254793"/>
                </a:lnTo>
                <a:close/>
              </a:path>
              <a:path w="201294" h="255269">
                <a:moveTo>
                  <a:pt x="196633" y="51911"/>
                </a:moveTo>
                <a:lnTo>
                  <a:pt x="193585" y="51911"/>
                </a:lnTo>
                <a:lnTo>
                  <a:pt x="187489" y="48863"/>
                </a:lnTo>
                <a:lnTo>
                  <a:pt x="178345" y="42767"/>
                </a:lnTo>
                <a:lnTo>
                  <a:pt x="172249" y="39719"/>
                </a:lnTo>
                <a:lnTo>
                  <a:pt x="166153" y="38195"/>
                </a:lnTo>
                <a:lnTo>
                  <a:pt x="160057" y="35147"/>
                </a:lnTo>
                <a:lnTo>
                  <a:pt x="150913" y="32099"/>
                </a:lnTo>
                <a:lnTo>
                  <a:pt x="144674" y="30980"/>
                </a:lnTo>
                <a:lnTo>
                  <a:pt x="137578" y="30003"/>
                </a:lnTo>
                <a:lnTo>
                  <a:pt x="129910" y="29313"/>
                </a:lnTo>
                <a:lnTo>
                  <a:pt x="121957" y="29051"/>
                </a:lnTo>
                <a:lnTo>
                  <a:pt x="199681" y="29051"/>
                </a:lnTo>
                <a:lnTo>
                  <a:pt x="199681" y="30575"/>
                </a:lnTo>
                <a:lnTo>
                  <a:pt x="201205" y="33623"/>
                </a:lnTo>
                <a:lnTo>
                  <a:pt x="201205" y="42767"/>
                </a:lnTo>
                <a:lnTo>
                  <a:pt x="199681" y="44291"/>
                </a:lnTo>
                <a:lnTo>
                  <a:pt x="199681" y="48863"/>
                </a:lnTo>
                <a:lnTo>
                  <a:pt x="196633" y="51911"/>
                </a:lnTo>
                <a:close/>
              </a:path>
              <a:path w="201294" h="255269">
                <a:moveTo>
                  <a:pt x="192061" y="117443"/>
                </a:moveTo>
                <a:lnTo>
                  <a:pt x="106717" y="117443"/>
                </a:lnTo>
                <a:lnTo>
                  <a:pt x="108241" y="115919"/>
                </a:lnTo>
                <a:lnTo>
                  <a:pt x="190537" y="115919"/>
                </a:lnTo>
                <a:lnTo>
                  <a:pt x="192061" y="117443"/>
                </a:lnTo>
                <a:close/>
              </a:path>
              <a:path w="201294" h="255269">
                <a:moveTo>
                  <a:pt x="199681" y="225837"/>
                </a:moveTo>
                <a:lnTo>
                  <a:pt x="137197" y="225837"/>
                </a:lnTo>
                <a:lnTo>
                  <a:pt x="144817" y="222789"/>
                </a:lnTo>
                <a:lnTo>
                  <a:pt x="152437" y="221265"/>
                </a:lnTo>
                <a:lnTo>
                  <a:pt x="160057" y="218217"/>
                </a:lnTo>
                <a:lnTo>
                  <a:pt x="167677" y="215074"/>
                </a:lnTo>
                <a:lnTo>
                  <a:pt x="167677" y="143446"/>
                </a:lnTo>
                <a:lnTo>
                  <a:pt x="108241" y="143446"/>
                </a:lnTo>
                <a:lnTo>
                  <a:pt x="105193" y="140398"/>
                </a:lnTo>
                <a:lnTo>
                  <a:pt x="103669" y="137350"/>
                </a:lnTo>
                <a:lnTo>
                  <a:pt x="103669" y="122110"/>
                </a:lnTo>
                <a:lnTo>
                  <a:pt x="105193" y="120586"/>
                </a:lnTo>
                <a:lnTo>
                  <a:pt x="105193" y="117443"/>
                </a:lnTo>
                <a:lnTo>
                  <a:pt x="195109" y="117443"/>
                </a:lnTo>
                <a:lnTo>
                  <a:pt x="196633" y="119062"/>
                </a:lnTo>
                <a:lnTo>
                  <a:pt x="198157" y="120586"/>
                </a:lnTo>
                <a:lnTo>
                  <a:pt x="198157" y="122110"/>
                </a:lnTo>
                <a:lnTo>
                  <a:pt x="199681" y="123634"/>
                </a:lnTo>
                <a:lnTo>
                  <a:pt x="199681" y="225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692878" y="2666333"/>
            <a:ext cx="413384" cy="256540"/>
            <a:chOff x="1692878" y="2666333"/>
            <a:chExt cx="413384" cy="256540"/>
          </a:xfrm>
        </p:grpSpPr>
        <p:sp>
          <p:nvSpPr>
            <p:cNvPr id="18" name="object 18"/>
            <p:cNvSpPr/>
            <p:nvPr/>
          </p:nvSpPr>
          <p:spPr>
            <a:xfrm>
              <a:off x="1692878" y="2666333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32004" y="71723"/>
                  </a:moveTo>
                  <a:lnTo>
                    <a:pt x="9144" y="71723"/>
                  </a:lnTo>
                  <a:lnTo>
                    <a:pt x="10668" y="70199"/>
                  </a:lnTo>
                  <a:lnTo>
                    <a:pt x="30480" y="70199"/>
                  </a:lnTo>
                  <a:lnTo>
                    <a:pt x="32004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7620" y="253269"/>
                  </a:lnTo>
                  <a:lnTo>
                    <a:pt x="4572" y="250221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6096" y="71723"/>
                  </a:lnTo>
                  <a:lnTo>
                    <a:pt x="33528" y="71723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4771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2860" y="254793"/>
                  </a:moveTo>
                  <a:lnTo>
                    <a:pt x="15240" y="254793"/>
                  </a:lnTo>
                  <a:lnTo>
                    <a:pt x="12192" y="253269"/>
                  </a:lnTo>
                  <a:lnTo>
                    <a:pt x="25908" y="253269"/>
                  </a:lnTo>
                  <a:lnTo>
                    <a:pt x="22860" y="254793"/>
                  </a:lnTo>
                  <a:close/>
                </a:path>
                <a:path w="40005" h="255269">
                  <a:moveTo>
                    <a:pt x="27432" y="36671"/>
                  </a:move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7620" y="0"/>
                  </a:lnTo>
                  <a:lnTo>
                    <a:pt x="33528" y="0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668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5052" y="33623"/>
                  </a:lnTo>
                  <a:lnTo>
                    <a:pt x="32004" y="35147"/>
                  </a:lnTo>
                  <a:lnTo>
                    <a:pt x="27432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982" y="2736532"/>
              <a:ext cx="164687" cy="1845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7661" y="2733484"/>
              <a:ext cx="158506" cy="18916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3411" y="2733484"/>
            <a:ext cx="147923" cy="18764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365438" y="2744152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0480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7432" y="0"/>
                </a:lnTo>
                <a:lnTo>
                  <a:pt x="30480" y="1524"/>
                </a:lnTo>
                <a:close/>
              </a:path>
              <a:path w="41275" h="177164">
                <a:moveTo>
                  <a:pt x="33528" y="42767"/>
                </a:moveTo>
                <a:lnTo>
                  <a:pt x="7620" y="42767"/>
                </a:lnTo>
                <a:lnTo>
                  <a:pt x="6096" y="41148"/>
                </a:lnTo>
                <a:lnTo>
                  <a:pt x="3048" y="38100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30480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32004" y="1524"/>
                </a:lnTo>
                <a:lnTo>
                  <a:pt x="35052" y="3048"/>
                </a:lnTo>
                <a:lnTo>
                  <a:pt x="38100" y="6096"/>
                </a:lnTo>
                <a:lnTo>
                  <a:pt x="39624" y="9144"/>
                </a:lnTo>
                <a:lnTo>
                  <a:pt x="39624" y="13716"/>
                </a:lnTo>
                <a:lnTo>
                  <a:pt x="41148" y="18288"/>
                </a:lnTo>
                <a:lnTo>
                  <a:pt x="41148" y="25908"/>
                </a:lnTo>
                <a:lnTo>
                  <a:pt x="39624" y="28956"/>
                </a:lnTo>
                <a:lnTo>
                  <a:pt x="39624" y="35052"/>
                </a:lnTo>
                <a:lnTo>
                  <a:pt x="38100" y="38100"/>
                </a:lnTo>
                <a:lnTo>
                  <a:pt x="35052" y="41148"/>
                </a:lnTo>
                <a:lnTo>
                  <a:pt x="33528" y="42767"/>
                </a:lnTo>
                <a:close/>
              </a:path>
              <a:path w="41275" h="177164">
                <a:moveTo>
                  <a:pt x="27432" y="44291"/>
                </a:moveTo>
                <a:lnTo>
                  <a:pt x="13716" y="44291"/>
                </a:lnTo>
                <a:lnTo>
                  <a:pt x="10668" y="42767"/>
                </a:lnTo>
                <a:lnTo>
                  <a:pt x="30480" y="42767"/>
                </a:lnTo>
                <a:lnTo>
                  <a:pt x="27432" y="44291"/>
                </a:lnTo>
                <a:close/>
              </a:path>
              <a:path w="41275" h="177164">
                <a:moveTo>
                  <a:pt x="30480" y="134207"/>
                </a:moveTo>
                <a:lnTo>
                  <a:pt x="10668" y="134207"/>
                </a:lnTo>
                <a:lnTo>
                  <a:pt x="13716" y="132683"/>
                </a:lnTo>
                <a:lnTo>
                  <a:pt x="27432" y="132683"/>
                </a:lnTo>
                <a:lnTo>
                  <a:pt x="30480" y="134207"/>
                </a:lnTo>
                <a:close/>
              </a:path>
              <a:path w="41275" h="177164">
                <a:moveTo>
                  <a:pt x="33528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4782"/>
                </a:lnTo>
                <a:lnTo>
                  <a:pt x="0" y="163258"/>
                </a:lnTo>
                <a:lnTo>
                  <a:pt x="0" y="146494"/>
                </a:lnTo>
                <a:lnTo>
                  <a:pt x="1524" y="144970"/>
                </a:lnTo>
                <a:lnTo>
                  <a:pt x="1524" y="141922"/>
                </a:lnTo>
                <a:lnTo>
                  <a:pt x="3048" y="138779"/>
                </a:lnTo>
                <a:lnTo>
                  <a:pt x="7620" y="134207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9624" y="141922"/>
                </a:lnTo>
                <a:lnTo>
                  <a:pt x="39624" y="146494"/>
                </a:lnTo>
                <a:lnTo>
                  <a:pt x="41148" y="151066"/>
                </a:lnTo>
                <a:lnTo>
                  <a:pt x="41148" y="158686"/>
                </a:lnTo>
                <a:lnTo>
                  <a:pt x="39624" y="163258"/>
                </a:lnTo>
                <a:lnTo>
                  <a:pt x="39624" y="167830"/>
                </a:lnTo>
                <a:lnTo>
                  <a:pt x="38100" y="170878"/>
                </a:lnTo>
                <a:lnTo>
                  <a:pt x="33528" y="175450"/>
                </a:lnTo>
                <a:close/>
              </a:path>
              <a:path w="41275" h="177164">
                <a:moveTo>
                  <a:pt x="27432" y="176974"/>
                </a:moveTo>
                <a:lnTo>
                  <a:pt x="13716" y="176974"/>
                </a:lnTo>
                <a:lnTo>
                  <a:pt x="10668" y="175450"/>
                </a:lnTo>
                <a:lnTo>
                  <a:pt x="30480" y="175450"/>
                </a:lnTo>
                <a:lnTo>
                  <a:pt x="27432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125" y="2666333"/>
            <a:ext cx="1203293" cy="32346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852386" y="2654141"/>
            <a:ext cx="158750" cy="268605"/>
          </a:xfrm>
          <a:custGeom>
            <a:avLst/>
            <a:gdLst/>
            <a:ahLst/>
            <a:cxnLst/>
            <a:rect l="l" t="t" r="r" b="b"/>
            <a:pathLst>
              <a:path w="158750" h="268605">
                <a:moveTo>
                  <a:pt x="154019" y="1523"/>
                </a:moveTo>
                <a:lnTo>
                  <a:pt x="131159" y="1523"/>
                </a:lnTo>
                <a:lnTo>
                  <a:pt x="132683" y="0"/>
                </a:lnTo>
                <a:lnTo>
                  <a:pt x="152495" y="0"/>
                </a:lnTo>
                <a:lnTo>
                  <a:pt x="154019" y="1523"/>
                </a:lnTo>
                <a:close/>
              </a:path>
              <a:path w="158750" h="268605">
                <a:moveTo>
                  <a:pt x="158591" y="105251"/>
                </a:moveTo>
                <a:lnTo>
                  <a:pt x="126587" y="105251"/>
                </a:lnTo>
                <a:lnTo>
                  <a:pt x="126587" y="4571"/>
                </a:lnTo>
                <a:lnTo>
                  <a:pt x="128111" y="3047"/>
                </a:lnTo>
                <a:lnTo>
                  <a:pt x="128111" y="1523"/>
                </a:lnTo>
                <a:lnTo>
                  <a:pt x="155543" y="1523"/>
                </a:lnTo>
                <a:lnTo>
                  <a:pt x="158591" y="4571"/>
                </a:lnTo>
                <a:lnTo>
                  <a:pt x="158591" y="105251"/>
                </a:lnTo>
                <a:close/>
              </a:path>
              <a:path w="158750" h="268605">
                <a:moveTo>
                  <a:pt x="70104" y="268509"/>
                </a:moveTo>
                <a:lnTo>
                  <a:pt x="31551" y="257151"/>
                </a:lnTo>
                <a:lnTo>
                  <a:pt x="16764" y="241077"/>
                </a:lnTo>
                <a:lnTo>
                  <a:pt x="12609" y="234981"/>
                </a:lnTo>
                <a:lnTo>
                  <a:pt x="12501" y="234823"/>
                </a:lnTo>
                <a:lnTo>
                  <a:pt x="8953" y="227695"/>
                </a:lnTo>
                <a:lnTo>
                  <a:pt x="6262" y="219994"/>
                </a:lnTo>
                <a:lnTo>
                  <a:pt x="4572" y="212026"/>
                </a:lnTo>
                <a:lnTo>
                  <a:pt x="2571" y="203763"/>
                </a:lnTo>
                <a:lnTo>
                  <a:pt x="1143" y="195071"/>
                </a:lnTo>
                <a:lnTo>
                  <a:pt x="285" y="186094"/>
                </a:lnTo>
                <a:lnTo>
                  <a:pt x="70" y="179236"/>
                </a:lnTo>
                <a:lnTo>
                  <a:pt x="0" y="176974"/>
                </a:lnTo>
                <a:lnTo>
                  <a:pt x="4572" y="135826"/>
                </a:lnTo>
                <a:lnTo>
                  <a:pt x="24669" y="99821"/>
                </a:lnTo>
                <a:lnTo>
                  <a:pt x="65817" y="79890"/>
                </a:lnTo>
                <a:lnTo>
                  <a:pt x="74676" y="79343"/>
                </a:lnTo>
                <a:lnTo>
                  <a:pt x="81589" y="79890"/>
                </a:lnTo>
                <a:lnTo>
                  <a:pt x="120634" y="99607"/>
                </a:lnTo>
                <a:lnTo>
                  <a:pt x="126587" y="105251"/>
                </a:lnTo>
                <a:lnTo>
                  <a:pt x="158591" y="105251"/>
                </a:lnTo>
                <a:lnTo>
                  <a:pt x="158591" y="106775"/>
                </a:lnTo>
                <a:lnTo>
                  <a:pt x="68580" y="106775"/>
                </a:lnTo>
                <a:lnTo>
                  <a:pt x="62484" y="108299"/>
                </a:lnTo>
                <a:lnTo>
                  <a:pt x="56388" y="112871"/>
                </a:lnTo>
                <a:lnTo>
                  <a:pt x="50292" y="115919"/>
                </a:lnTo>
                <a:lnTo>
                  <a:pt x="45720" y="122015"/>
                </a:lnTo>
                <a:lnTo>
                  <a:pt x="42672" y="128111"/>
                </a:lnTo>
                <a:lnTo>
                  <a:pt x="39624" y="134302"/>
                </a:lnTo>
                <a:lnTo>
                  <a:pt x="36576" y="140398"/>
                </a:lnTo>
                <a:lnTo>
                  <a:pt x="35052" y="149542"/>
                </a:lnTo>
                <a:lnTo>
                  <a:pt x="33528" y="157162"/>
                </a:lnTo>
                <a:lnTo>
                  <a:pt x="33551" y="179236"/>
                </a:lnTo>
                <a:lnTo>
                  <a:pt x="41148" y="221170"/>
                </a:lnTo>
                <a:lnTo>
                  <a:pt x="45720" y="227266"/>
                </a:lnTo>
                <a:lnTo>
                  <a:pt x="48768" y="231933"/>
                </a:lnTo>
                <a:lnTo>
                  <a:pt x="54864" y="236505"/>
                </a:lnTo>
                <a:lnTo>
                  <a:pt x="67056" y="242601"/>
                </a:lnTo>
                <a:lnTo>
                  <a:pt x="125311" y="242601"/>
                </a:lnTo>
                <a:lnTo>
                  <a:pt x="123420" y="244601"/>
                </a:lnTo>
                <a:lnTo>
                  <a:pt x="87296" y="266414"/>
                </a:lnTo>
                <a:lnTo>
                  <a:pt x="78977" y="267962"/>
                </a:lnTo>
                <a:lnTo>
                  <a:pt x="70104" y="268509"/>
                </a:lnTo>
                <a:close/>
              </a:path>
              <a:path w="158750" h="268605">
                <a:moveTo>
                  <a:pt x="125311" y="242601"/>
                </a:moveTo>
                <a:lnTo>
                  <a:pt x="79248" y="242601"/>
                </a:lnTo>
                <a:lnTo>
                  <a:pt x="88487" y="239553"/>
                </a:lnTo>
                <a:lnTo>
                  <a:pt x="91535" y="239553"/>
                </a:lnTo>
                <a:lnTo>
                  <a:pt x="96107" y="236505"/>
                </a:lnTo>
                <a:lnTo>
                  <a:pt x="126587" y="207454"/>
                </a:lnTo>
                <a:lnTo>
                  <a:pt x="126587" y="138874"/>
                </a:lnTo>
                <a:lnTo>
                  <a:pt x="96248" y="111918"/>
                </a:lnTo>
                <a:lnTo>
                  <a:pt x="77724" y="106775"/>
                </a:lnTo>
                <a:lnTo>
                  <a:pt x="158591" y="106775"/>
                </a:lnTo>
                <a:lnTo>
                  <a:pt x="158591" y="238029"/>
                </a:lnTo>
                <a:lnTo>
                  <a:pt x="129635" y="238029"/>
                </a:lnTo>
                <a:lnTo>
                  <a:pt x="125311" y="242601"/>
                </a:lnTo>
                <a:close/>
              </a:path>
              <a:path w="158750" h="268605">
                <a:moveTo>
                  <a:pt x="155543" y="265461"/>
                </a:moveTo>
                <a:lnTo>
                  <a:pt x="134207" y="265461"/>
                </a:lnTo>
                <a:lnTo>
                  <a:pt x="132683" y="263937"/>
                </a:lnTo>
                <a:lnTo>
                  <a:pt x="131159" y="263937"/>
                </a:lnTo>
                <a:lnTo>
                  <a:pt x="131159" y="262413"/>
                </a:lnTo>
                <a:lnTo>
                  <a:pt x="129635" y="260889"/>
                </a:lnTo>
                <a:lnTo>
                  <a:pt x="129635" y="238029"/>
                </a:lnTo>
                <a:lnTo>
                  <a:pt x="158591" y="238029"/>
                </a:lnTo>
                <a:lnTo>
                  <a:pt x="158591" y="262413"/>
                </a:lnTo>
                <a:lnTo>
                  <a:pt x="157067" y="262413"/>
                </a:lnTo>
                <a:lnTo>
                  <a:pt x="157067" y="263937"/>
                </a:lnTo>
                <a:lnTo>
                  <a:pt x="155543" y="265461"/>
                </a:lnTo>
                <a:close/>
              </a:path>
              <a:path w="158750" h="268605">
                <a:moveTo>
                  <a:pt x="147923" y="266985"/>
                </a:moveTo>
                <a:lnTo>
                  <a:pt x="140303" y="266985"/>
                </a:lnTo>
                <a:lnTo>
                  <a:pt x="137255" y="265461"/>
                </a:lnTo>
                <a:lnTo>
                  <a:pt x="149447" y="265461"/>
                </a:lnTo>
                <a:lnTo>
                  <a:pt x="147923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058221" y="2690812"/>
            <a:ext cx="451484" cy="232410"/>
            <a:chOff x="4058221" y="2690812"/>
            <a:chExt cx="451484" cy="23241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8221" y="2733484"/>
              <a:ext cx="140303" cy="1891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0624" y="2690812"/>
              <a:ext cx="111347" cy="2318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7879" y="2733484"/>
              <a:ext cx="141827" cy="189166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39341" y="2719768"/>
            <a:ext cx="169259" cy="17849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9092" y="2654141"/>
            <a:ext cx="1126997" cy="26850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91915" y="2690812"/>
            <a:ext cx="1207771" cy="2974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29321" y="2648045"/>
            <a:ext cx="1107281" cy="33718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8364" y="3336035"/>
            <a:ext cx="109823" cy="1113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12698" y="3244500"/>
            <a:ext cx="2482786" cy="3829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51027" y="3244500"/>
            <a:ext cx="1479327" cy="384428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106424" y="4018788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9818" y="3885247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70">
                <a:moveTo>
                  <a:pt x="126472" y="254698"/>
                </a:moveTo>
                <a:lnTo>
                  <a:pt x="120376" y="254698"/>
                </a:lnTo>
                <a:lnTo>
                  <a:pt x="106931" y="254127"/>
                </a:lnTo>
                <a:lnTo>
                  <a:pt x="58892" y="240434"/>
                </a:lnTo>
                <a:lnTo>
                  <a:pt x="24435" y="211097"/>
                </a:lnTo>
                <a:lnTo>
                  <a:pt x="3742" y="168251"/>
                </a:lnTo>
                <a:lnTo>
                  <a:pt x="0" y="126587"/>
                </a:lnTo>
                <a:lnTo>
                  <a:pt x="172" y="122015"/>
                </a:lnTo>
                <a:lnTo>
                  <a:pt x="229" y="120491"/>
                </a:lnTo>
                <a:lnTo>
                  <a:pt x="344" y="117443"/>
                </a:lnTo>
                <a:lnTo>
                  <a:pt x="7505" y="76295"/>
                </a:lnTo>
                <a:lnTo>
                  <a:pt x="33413" y="35052"/>
                </a:lnTo>
                <a:lnTo>
                  <a:pt x="71513" y="9144"/>
                </a:lnTo>
                <a:lnTo>
                  <a:pt x="121900" y="0"/>
                </a:lnTo>
                <a:lnTo>
                  <a:pt x="127778" y="0"/>
                </a:lnTo>
                <a:lnTo>
                  <a:pt x="135616" y="381"/>
                </a:lnTo>
                <a:lnTo>
                  <a:pt x="142474" y="1285"/>
                </a:lnTo>
                <a:lnTo>
                  <a:pt x="149332" y="3048"/>
                </a:lnTo>
                <a:lnTo>
                  <a:pt x="164572" y="6096"/>
                </a:lnTo>
                <a:lnTo>
                  <a:pt x="170668" y="7620"/>
                </a:lnTo>
                <a:lnTo>
                  <a:pt x="176764" y="10668"/>
                </a:lnTo>
                <a:lnTo>
                  <a:pt x="182860" y="12192"/>
                </a:lnTo>
                <a:lnTo>
                  <a:pt x="192004" y="18288"/>
                </a:lnTo>
                <a:lnTo>
                  <a:pt x="195052" y="19812"/>
                </a:lnTo>
                <a:lnTo>
                  <a:pt x="198100" y="22860"/>
                </a:lnTo>
                <a:lnTo>
                  <a:pt x="199624" y="25908"/>
                </a:lnTo>
                <a:lnTo>
                  <a:pt x="199624" y="27360"/>
                </a:lnTo>
                <a:lnTo>
                  <a:pt x="123205" y="27360"/>
                </a:lnTo>
                <a:lnTo>
                  <a:pt x="111897" y="27979"/>
                </a:lnTo>
                <a:lnTo>
                  <a:pt x="70370" y="44005"/>
                </a:lnTo>
                <a:lnTo>
                  <a:pt x="43224" y="78328"/>
                </a:lnTo>
                <a:lnTo>
                  <a:pt x="33992" y="115919"/>
                </a:lnTo>
                <a:lnTo>
                  <a:pt x="33413" y="126587"/>
                </a:lnTo>
                <a:lnTo>
                  <a:pt x="33926" y="137255"/>
                </a:lnTo>
                <a:lnTo>
                  <a:pt x="44533" y="177934"/>
                </a:lnTo>
                <a:lnTo>
                  <a:pt x="71894" y="211455"/>
                </a:lnTo>
                <a:lnTo>
                  <a:pt x="112778" y="225218"/>
                </a:lnTo>
                <a:lnTo>
                  <a:pt x="121900" y="225742"/>
                </a:lnTo>
                <a:lnTo>
                  <a:pt x="199624" y="225742"/>
                </a:lnTo>
                <a:lnTo>
                  <a:pt x="199624" y="228790"/>
                </a:lnTo>
                <a:lnTo>
                  <a:pt x="198100" y="231838"/>
                </a:lnTo>
                <a:lnTo>
                  <a:pt x="196576" y="233362"/>
                </a:lnTo>
                <a:lnTo>
                  <a:pt x="195052" y="236410"/>
                </a:lnTo>
                <a:lnTo>
                  <a:pt x="190480" y="237934"/>
                </a:lnTo>
                <a:lnTo>
                  <a:pt x="187432" y="239458"/>
                </a:lnTo>
                <a:lnTo>
                  <a:pt x="182860" y="242506"/>
                </a:lnTo>
                <a:lnTo>
                  <a:pt x="170668" y="245554"/>
                </a:lnTo>
                <a:lnTo>
                  <a:pt x="164572" y="248602"/>
                </a:lnTo>
                <a:lnTo>
                  <a:pt x="152380" y="251650"/>
                </a:lnTo>
                <a:lnTo>
                  <a:pt x="146284" y="251650"/>
                </a:lnTo>
                <a:lnTo>
                  <a:pt x="140188" y="253174"/>
                </a:lnTo>
                <a:lnTo>
                  <a:pt x="134092" y="253174"/>
                </a:lnTo>
                <a:lnTo>
                  <a:pt x="126472" y="254698"/>
                </a:lnTo>
                <a:close/>
              </a:path>
              <a:path w="201294" h="255270">
                <a:moveTo>
                  <a:pt x="195052" y="51816"/>
                </a:moveTo>
                <a:lnTo>
                  <a:pt x="193528" y="51816"/>
                </a:lnTo>
                <a:lnTo>
                  <a:pt x="190480" y="50292"/>
                </a:lnTo>
                <a:lnTo>
                  <a:pt x="187432" y="47244"/>
                </a:lnTo>
                <a:lnTo>
                  <a:pt x="182860" y="45720"/>
                </a:lnTo>
                <a:lnTo>
                  <a:pt x="178288" y="42672"/>
                </a:lnTo>
                <a:lnTo>
                  <a:pt x="160000" y="33528"/>
                </a:lnTo>
                <a:lnTo>
                  <a:pt x="150427" y="31932"/>
                </a:lnTo>
                <a:lnTo>
                  <a:pt x="150633" y="31932"/>
                </a:lnTo>
                <a:lnTo>
                  <a:pt x="144617" y="30003"/>
                </a:lnTo>
                <a:lnTo>
                  <a:pt x="137521" y="28575"/>
                </a:lnTo>
                <a:lnTo>
                  <a:pt x="129853" y="27717"/>
                </a:lnTo>
                <a:lnTo>
                  <a:pt x="119912" y="27360"/>
                </a:lnTo>
                <a:lnTo>
                  <a:pt x="199624" y="27360"/>
                </a:lnTo>
                <a:lnTo>
                  <a:pt x="199624" y="28956"/>
                </a:lnTo>
                <a:lnTo>
                  <a:pt x="201148" y="33528"/>
                </a:lnTo>
                <a:lnTo>
                  <a:pt x="201148" y="41148"/>
                </a:lnTo>
                <a:lnTo>
                  <a:pt x="199624" y="42672"/>
                </a:lnTo>
                <a:lnTo>
                  <a:pt x="199624" y="47244"/>
                </a:lnTo>
                <a:lnTo>
                  <a:pt x="198100" y="48768"/>
                </a:lnTo>
                <a:lnTo>
                  <a:pt x="198100" y="50292"/>
                </a:lnTo>
                <a:lnTo>
                  <a:pt x="196576" y="50292"/>
                </a:lnTo>
                <a:lnTo>
                  <a:pt x="195052" y="51816"/>
                </a:lnTo>
                <a:close/>
              </a:path>
              <a:path w="201294" h="255270">
                <a:moveTo>
                  <a:pt x="199624" y="225742"/>
                </a:moveTo>
                <a:lnTo>
                  <a:pt x="129520" y="225742"/>
                </a:lnTo>
                <a:lnTo>
                  <a:pt x="152380" y="221170"/>
                </a:lnTo>
                <a:lnTo>
                  <a:pt x="167620" y="215074"/>
                </a:lnTo>
                <a:lnTo>
                  <a:pt x="167620" y="141827"/>
                </a:lnTo>
                <a:lnTo>
                  <a:pt x="106660" y="141827"/>
                </a:lnTo>
                <a:lnTo>
                  <a:pt x="105136" y="138779"/>
                </a:lnTo>
                <a:lnTo>
                  <a:pt x="103612" y="137255"/>
                </a:lnTo>
                <a:lnTo>
                  <a:pt x="103612" y="120491"/>
                </a:lnTo>
                <a:lnTo>
                  <a:pt x="105136" y="118967"/>
                </a:lnTo>
                <a:lnTo>
                  <a:pt x="105136" y="117443"/>
                </a:lnTo>
                <a:lnTo>
                  <a:pt x="106660" y="115919"/>
                </a:lnTo>
                <a:lnTo>
                  <a:pt x="193528" y="115919"/>
                </a:lnTo>
                <a:lnTo>
                  <a:pt x="196576" y="118967"/>
                </a:lnTo>
                <a:lnTo>
                  <a:pt x="198100" y="118967"/>
                </a:lnTo>
                <a:lnTo>
                  <a:pt x="198100" y="120491"/>
                </a:lnTo>
                <a:lnTo>
                  <a:pt x="199624" y="122015"/>
                </a:lnTo>
                <a:lnTo>
                  <a:pt x="199624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692878" y="3882199"/>
            <a:ext cx="234950" cy="255270"/>
            <a:chOff x="1692878" y="3882199"/>
            <a:chExt cx="234950" cy="255270"/>
          </a:xfrm>
        </p:grpSpPr>
        <p:sp>
          <p:nvSpPr>
            <p:cNvPr id="39" name="object 39"/>
            <p:cNvSpPr/>
            <p:nvPr/>
          </p:nvSpPr>
          <p:spPr>
            <a:xfrm>
              <a:off x="1692878" y="3882199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3528" y="73152"/>
                  </a:moveTo>
                  <a:lnTo>
                    <a:pt x="7620" y="73152"/>
                  </a:lnTo>
                  <a:lnTo>
                    <a:pt x="9144" y="71628"/>
                  </a:lnTo>
                  <a:lnTo>
                    <a:pt x="32004" y="71628"/>
                  </a:lnTo>
                  <a:lnTo>
                    <a:pt x="33528" y="73152"/>
                  </a:lnTo>
                  <a:close/>
                </a:path>
                <a:path w="40005" h="255270">
                  <a:moveTo>
                    <a:pt x="33528" y="253174"/>
                  </a:moveTo>
                  <a:lnTo>
                    <a:pt x="6096" y="253174"/>
                  </a:lnTo>
                  <a:lnTo>
                    <a:pt x="6096" y="251650"/>
                  </a:lnTo>
                  <a:lnTo>
                    <a:pt x="4572" y="251650"/>
                  </a:lnTo>
                  <a:lnTo>
                    <a:pt x="4572" y="74676"/>
                  </a:lnTo>
                  <a:lnTo>
                    <a:pt x="6096" y="73152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36576" y="76200"/>
                  </a:lnTo>
                  <a:lnTo>
                    <a:pt x="36576" y="250126"/>
                  </a:lnTo>
                  <a:lnTo>
                    <a:pt x="33528" y="253174"/>
                  </a:lnTo>
                  <a:close/>
                </a:path>
                <a:path w="40005" h="255270">
                  <a:moveTo>
                    <a:pt x="30480" y="254698"/>
                  </a:moveTo>
                  <a:lnTo>
                    <a:pt x="10668" y="254698"/>
                  </a:lnTo>
                  <a:lnTo>
                    <a:pt x="9144" y="253174"/>
                  </a:lnTo>
                  <a:lnTo>
                    <a:pt x="32004" y="253174"/>
                  </a:lnTo>
                  <a:lnTo>
                    <a:pt x="30480" y="254698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3528"/>
                  </a:lnTo>
                  <a:lnTo>
                    <a:pt x="1524" y="32004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4571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3528" y="1523"/>
                  </a:lnTo>
                  <a:lnTo>
                    <a:pt x="35052" y="4571"/>
                  </a:lnTo>
                  <a:lnTo>
                    <a:pt x="38100" y="6096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0480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62982" y="3953827"/>
              <a:ext cx="164687" cy="183070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53411" y="3950779"/>
            <a:ext cx="147923" cy="18611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47668" y="3950779"/>
            <a:ext cx="158499" cy="18916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2365438" y="3960018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27432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24384" y="0"/>
                </a:lnTo>
                <a:lnTo>
                  <a:pt x="27432" y="1524"/>
                </a:lnTo>
                <a:close/>
              </a:path>
              <a:path w="41275" h="177164">
                <a:moveTo>
                  <a:pt x="32004" y="3048"/>
                </a:moveTo>
                <a:lnTo>
                  <a:pt x="7620" y="3048"/>
                </a:lnTo>
                <a:lnTo>
                  <a:pt x="10668" y="1524"/>
                </a:lnTo>
                <a:lnTo>
                  <a:pt x="30480" y="1524"/>
                </a:lnTo>
                <a:lnTo>
                  <a:pt x="32004" y="3048"/>
                </a:lnTo>
                <a:close/>
              </a:path>
              <a:path w="41275" h="177164">
                <a:moveTo>
                  <a:pt x="30480" y="44196"/>
                </a:moveTo>
                <a:lnTo>
                  <a:pt x="10668" y="44196"/>
                </a:lnTo>
                <a:lnTo>
                  <a:pt x="7620" y="42672"/>
                </a:lnTo>
                <a:lnTo>
                  <a:pt x="1524" y="36576"/>
                </a:lnTo>
                <a:lnTo>
                  <a:pt x="1524" y="33528"/>
                </a:lnTo>
                <a:lnTo>
                  <a:pt x="0" y="30480"/>
                </a:lnTo>
                <a:lnTo>
                  <a:pt x="0" y="15240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4572" y="4572"/>
                </a:lnTo>
                <a:lnTo>
                  <a:pt x="6096" y="3048"/>
                </a:lnTo>
                <a:lnTo>
                  <a:pt x="35052" y="3048"/>
                </a:lnTo>
                <a:lnTo>
                  <a:pt x="36576" y="4572"/>
                </a:lnTo>
                <a:lnTo>
                  <a:pt x="38100" y="7620"/>
                </a:lnTo>
                <a:lnTo>
                  <a:pt x="39624" y="9144"/>
                </a:lnTo>
                <a:lnTo>
                  <a:pt x="39624" y="15240"/>
                </a:lnTo>
                <a:lnTo>
                  <a:pt x="41148" y="18288"/>
                </a:lnTo>
                <a:lnTo>
                  <a:pt x="41148" y="27432"/>
                </a:lnTo>
                <a:lnTo>
                  <a:pt x="39624" y="30480"/>
                </a:lnTo>
                <a:lnTo>
                  <a:pt x="39624" y="36576"/>
                </a:lnTo>
                <a:lnTo>
                  <a:pt x="33528" y="42672"/>
                </a:lnTo>
                <a:lnTo>
                  <a:pt x="30480" y="44196"/>
                </a:lnTo>
                <a:close/>
              </a:path>
              <a:path w="41275" h="177164">
                <a:moveTo>
                  <a:pt x="35052" y="175355"/>
                </a:moveTo>
                <a:lnTo>
                  <a:pt x="6096" y="175355"/>
                </a:lnTo>
                <a:lnTo>
                  <a:pt x="4572" y="172307"/>
                </a:lnTo>
                <a:lnTo>
                  <a:pt x="1524" y="169259"/>
                </a:lnTo>
                <a:lnTo>
                  <a:pt x="1524" y="166211"/>
                </a:lnTo>
                <a:lnTo>
                  <a:pt x="0" y="163163"/>
                </a:lnTo>
                <a:lnTo>
                  <a:pt x="0" y="147923"/>
                </a:lnTo>
                <a:lnTo>
                  <a:pt x="1524" y="144875"/>
                </a:lnTo>
                <a:lnTo>
                  <a:pt x="1524" y="141827"/>
                </a:lnTo>
                <a:lnTo>
                  <a:pt x="7620" y="135731"/>
                </a:lnTo>
                <a:lnTo>
                  <a:pt x="10668" y="134207"/>
                </a:lnTo>
                <a:lnTo>
                  <a:pt x="30480" y="134207"/>
                </a:lnTo>
                <a:lnTo>
                  <a:pt x="32004" y="135731"/>
                </a:lnTo>
                <a:lnTo>
                  <a:pt x="35052" y="137255"/>
                </a:lnTo>
                <a:lnTo>
                  <a:pt x="39624" y="141827"/>
                </a:lnTo>
                <a:lnTo>
                  <a:pt x="39624" y="147923"/>
                </a:lnTo>
                <a:lnTo>
                  <a:pt x="41148" y="150971"/>
                </a:lnTo>
                <a:lnTo>
                  <a:pt x="41148" y="160115"/>
                </a:lnTo>
                <a:lnTo>
                  <a:pt x="39624" y="163163"/>
                </a:lnTo>
                <a:lnTo>
                  <a:pt x="39624" y="169259"/>
                </a:lnTo>
                <a:lnTo>
                  <a:pt x="36576" y="172307"/>
                </a:lnTo>
                <a:lnTo>
                  <a:pt x="35052" y="175355"/>
                </a:lnTo>
                <a:close/>
              </a:path>
              <a:path w="41275" h="177164">
                <a:moveTo>
                  <a:pt x="30480" y="176879"/>
                </a:moveTo>
                <a:lnTo>
                  <a:pt x="10668" y="176879"/>
                </a:lnTo>
                <a:lnTo>
                  <a:pt x="7620" y="175355"/>
                </a:lnTo>
                <a:lnTo>
                  <a:pt x="33528" y="175355"/>
                </a:lnTo>
                <a:lnTo>
                  <a:pt x="30480" y="176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530125" y="3882104"/>
            <a:ext cx="1203293" cy="323468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852386" y="3870007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0971" y="1524"/>
                </a:moveTo>
                <a:lnTo>
                  <a:pt x="134207" y="1524"/>
                </a:lnTo>
                <a:lnTo>
                  <a:pt x="137255" y="0"/>
                </a:lnTo>
                <a:lnTo>
                  <a:pt x="147923" y="0"/>
                </a:lnTo>
                <a:lnTo>
                  <a:pt x="150971" y="1524"/>
                </a:lnTo>
                <a:close/>
              </a:path>
              <a:path w="158750" h="270510">
                <a:moveTo>
                  <a:pt x="157067" y="4571"/>
                </a:moveTo>
                <a:lnTo>
                  <a:pt x="128111" y="4571"/>
                </a:lnTo>
                <a:lnTo>
                  <a:pt x="128111" y="3048"/>
                </a:lnTo>
                <a:lnTo>
                  <a:pt x="129635" y="1524"/>
                </a:lnTo>
                <a:lnTo>
                  <a:pt x="155543" y="1524"/>
                </a:lnTo>
                <a:lnTo>
                  <a:pt x="155543" y="3048"/>
                </a:lnTo>
                <a:lnTo>
                  <a:pt x="157067" y="3048"/>
                </a:lnTo>
                <a:lnTo>
                  <a:pt x="157067" y="4571"/>
                </a:lnTo>
                <a:close/>
              </a:path>
              <a:path w="158750" h="270510">
                <a:moveTo>
                  <a:pt x="158591" y="106775"/>
                </a:moveTo>
                <a:lnTo>
                  <a:pt x="126587" y="106775"/>
                </a:lnTo>
                <a:lnTo>
                  <a:pt x="126587" y="4571"/>
                </a:lnTo>
                <a:lnTo>
                  <a:pt x="158591" y="4571"/>
                </a:lnTo>
                <a:lnTo>
                  <a:pt x="158591" y="106775"/>
                </a:lnTo>
                <a:close/>
              </a:path>
              <a:path w="158750" h="270510">
                <a:moveTo>
                  <a:pt x="70104" y="269938"/>
                </a:moveTo>
                <a:lnTo>
                  <a:pt x="60860" y="269366"/>
                </a:lnTo>
                <a:lnTo>
                  <a:pt x="61118" y="269366"/>
                </a:lnTo>
                <a:lnTo>
                  <a:pt x="52959" y="267842"/>
                </a:lnTo>
                <a:lnTo>
                  <a:pt x="16764" y="242506"/>
                </a:lnTo>
                <a:lnTo>
                  <a:pt x="2571" y="204405"/>
                </a:lnTo>
                <a:lnTo>
                  <a:pt x="0" y="176879"/>
                </a:lnTo>
                <a:lnTo>
                  <a:pt x="285" y="166616"/>
                </a:lnTo>
                <a:lnTo>
                  <a:pt x="7167" y="128420"/>
                </a:lnTo>
                <a:lnTo>
                  <a:pt x="19812" y="106775"/>
                </a:lnTo>
                <a:lnTo>
                  <a:pt x="24669" y="100463"/>
                </a:lnTo>
                <a:lnTo>
                  <a:pt x="65817" y="81081"/>
                </a:lnTo>
                <a:lnTo>
                  <a:pt x="74676" y="80771"/>
                </a:lnTo>
                <a:lnTo>
                  <a:pt x="81589" y="81081"/>
                </a:lnTo>
                <a:lnTo>
                  <a:pt x="120634" y="100463"/>
                </a:lnTo>
                <a:lnTo>
                  <a:pt x="126587" y="106775"/>
                </a:lnTo>
                <a:lnTo>
                  <a:pt x="158591" y="106775"/>
                </a:lnTo>
                <a:lnTo>
                  <a:pt x="158591" y="108299"/>
                </a:lnTo>
                <a:lnTo>
                  <a:pt x="68580" y="108299"/>
                </a:lnTo>
                <a:lnTo>
                  <a:pt x="62484" y="109823"/>
                </a:lnTo>
                <a:lnTo>
                  <a:pt x="36576" y="141827"/>
                </a:lnTo>
                <a:lnTo>
                  <a:pt x="33551" y="180466"/>
                </a:lnTo>
                <a:lnTo>
                  <a:pt x="33698" y="186078"/>
                </a:lnTo>
                <a:lnTo>
                  <a:pt x="45720" y="227266"/>
                </a:lnTo>
                <a:lnTo>
                  <a:pt x="48768" y="233362"/>
                </a:lnTo>
                <a:lnTo>
                  <a:pt x="54864" y="236410"/>
                </a:lnTo>
                <a:lnTo>
                  <a:pt x="60960" y="240982"/>
                </a:lnTo>
                <a:lnTo>
                  <a:pt x="67056" y="242506"/>
                </a:lnTo>
                <a:lnTo>
                  <a:pt x="125810" y="242506"/>
                </a:lnTo>
                <a:lnTo>
                  <a:pt x="123420" y="245363"/>
                </a:lnTo>
                <a:lnTo>
                  <a:pt x="87296" y="267652"/>
                </a:lnTo>
                <a:lnTo>
                  <a:pt x="78977" y="269366"/>
                </a:lnTo>
                <a:lnTo>
                  <a:pt x="70104" y="269938"/>
                </a:lnTo>
                <a:close/>
              </a:path>
              <a:path w="158750" h="270510">
                <a:moveTo>
                  <a:pt x="125810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99155" y="234886"/>
                </a:lnTo>
                <a:lnTo>
                  <a:pt x="108299" y="228790"/>
                </a:lnTo>
                <a:lnTo>
                  <a:pt x="112871" y="224218"/>
                </a:lnTo>
                <a:lnTo>
                  <a:pt x="117443" y="221170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120634" y="132849"/>
                </a:lnTo>
                <a:lnTo>
                  <a:pt x="89999" y="109823"/>
                </a:lnTo>
                <a:lnTo>
                  <a:pt x="77724" y="108299"/>
                </a:lnTo>
                <a:lnTo>
                  <a:pt x="158591" y="108299"/>
                </a:lnTo>
                <a:lnTo>
                  <a:pt x="158591" y="237934"/>
                </a:lnTo>
                <a:lnTo>
                  <a:pt x="129635" y="237934"/>
                </a:lnTo>
                <a:lnTo>
                  <a:pt x="125810" y="242506"/>
                </a:lnTo>
                <a:close/>
              </a:path>
              <a:path w="158750" h="270510">
                <a:moveTo>
                  <a:pt x="157067" y="265366"/>
                </a:moveTo>
                <a:lnTo>
                  <a:pt x="132683" y="265366"/>
                </a:lnTo>
                <a:lnTo>
                  <a:pt x="131159" y="263842"/>
                </a:lnTo>
                <a:lnTo>
                  <a:pt x="131159" y="262318"/>
                </a:lnTo>
                <a:lnTo>
                  <a:pt x="129635" y="262318"/>
                </a:lnTo>
                <a:lnTo>
                  <a:pt x="129635" y="237934"/>
                </a:lnTo>
                <a:lnTo>
                  <a:pt x="158591" y="237934"/>
                </a:lnTo>
                <a:lnTo>
                  <a:pt x="158591" y="262318"/>
                </a:lnTo>
                <a:lnTo>
                  <a:pt x="157067" y="263842"/>
                </a:lnTo>
                <a:lnTo>
                  <a:pt x="157067" y="265366"/>
                </a:lnTo>
                <a:close/>
              </a:path>
              <a:path w="158750" h="270510">
                <a:moveTo>
                  <a:pt x="152495" y="266890"/>
                </a:moveTo>
                <a:lnTo>
                  <a:pt x="135731" y="266890"/>
                </a:lnTo>
                <a:lnTo>
                  <a:pt x="134207" y="265366"/>
                </a:lnTo>
                <a:lnTo>
                  <a:pt x="154019" y="265366"/>
                </a:lnTo>
                <a:lnTo>
                  <a:pt x="15249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058221" y="3906583"/>
            <a:ext cx="451484" cy="233679"/>
            <a:chOff x="4058221" y="3906583"/>
            <a:chExt cx="451484" cy="233679"/>
          </a:xfrm>
        </p:grpSpPr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8221" y="3950779"/>
              <a:ext cx="140303" cy="1891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0624" y="3906583"/>
              <a:ext cx="111347" cy="2318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7879" y="3950779"/>
              <a:ext cx="141827" cy="189166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51533" y="3863911"/>
            <a:ext cx="1329880" cy="33861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101990" y="3870007"/>
            <a:ext cx="1126912" cy="2699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364719" y="3863911"/>
            <a:ext cx="1316079" cy="34166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28364" y="4553426"/>
            <a:ext cx="109823" cy="10982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995838" y="4477130"/>
            <a:ext cx="404495" cy="293370"/>
            <a:chOff x="995838" y="4477130"/>
            <a:chExt cx="404495" cy="293370"/>
          </a:xfrm>
        </p:grpSpPr>
        <p:sp>
          <p:nvSpPr>
            <p:cNvPr id="55" name="object 55"/>
            <p:cNvSpPr/>
            <p:nvPr/>
          </p:nvSpPr>
          <p:spPr>
            <a:xfrm>
              <a:off x="995838" y="4477130"/>
              <a:ext cx="184785" cy="293370"/>
            </a:xfrm>
            <a:custGeom>
              <a:avLst/>
              <a:gdLst/>
              <a:ahLst/>
              <a:cxnLst/>
              <a:rect l="l" t="t" r="r" b="b"/>
              <a:pathLst>
                <a:path w="184784" h="293370">
                  <a:moveTo>
                    <a:pt x="79343" y="292893"/>
                  </a:moveTo>
                  <a:lnTo>
                    <a:pt x="36671" y="286797"/>
                  </a:lnTo>
                  <a:lnTo>
                    <a:pt x="30575" y="285273"/>
                  </a:lnTo>
                  <a:lnTo>
                    <a:pt x="22955" y="282225"/>
                  </a:lnTo>
                  <a:lnTo>
                    <a:pt x="18383" y="280701"/>
                  </a:lnTo>
                  <a:lnTo>
                    <a:pt x="13811" y="277653"/>
                  </a:lnTo>
                  <a:lnTo>
                    <a:pt x="9239" y="276129"/>
                  </a:lnTo>
                  <a:lnTo>
                    <a:pt x="3047" y="270033"/>
                  </a:lnTo>
                  <a:lnTo>
                    <a:pt x="1523" y="266985"/>
                  </a:lnTo>
                  <a:lnTo>
                    <a:pt x="0" y="262318"/>
                  </a:lnTo>
                  <a:lnTo>
                    <a:pt x="0" y="230314"/>
                  </a:lnTo>
                  <a:lnTo>
                    <a:pt x="1523" y="228790"/>
                  </a:lnTo>
                  <a:lnTo>
                    <a:pt x="1523" y="227266"/>
                  </a:lnTo>
                  <a:lnTo>
                    <a:pt x="3047" y="225742"/>
                  </a:lnTo>
                  <a:lnTo>
                    <a:pt x="3047" y="224218"/>
                  </a:lnTo>
                  <a:lnTo>
                    <a:pt x="12287" y="224218"/>
                  </a:lnTo>
                  <a:lnTo>
                    <a:pt x="16859" y="227266"/>
                  </a:lnTo>
                  <a:lnTo>
                    <a:pt x="19907" y="230314"/>
                  </a:lnTo>
                  <a:lnTo>
                    <a:pt x="24479" y="231838"/>
                  </a:lnTo>
                  <a:lnTo>
                    <a:pt x="42767" y="240982"/>
                  </a:lnTo>
                  <a:lnTo>
                    <a:pt x="51911" y="242506"/>
                  </a:lnTo>
                  <a:lnTo>
                    <a:pt x="57911" y="244506"/>
                  </a:lnTo>
                  <a:lnTo>
                    <a:pt x="64484" y="245935"/>
                  </a:lnTo>
                  <a:lnTo>
                    <a:pt x="71627" y="246792"/>
                  </a:lnTo>
                  <a:lnTo>
                    <a:pt x="79343" y="247078"/>
                  </a:lnTo>
                  <a:lnTo>
                    <a:pt x="86963" y="247078"/>
                  </a:lnTo>
                  <a:lnTo>
                    <a:pt x="93059" y="245554"/>
                  </a:lnTo>
                  <a:lnTo>
                    <a:pt x="97631" y="244030"/>
                  </a:lnTo>
                  <a:lnTo>
                    <a:pt x="103727" y="242506"/>
                  </a:lnTo>
                  <a:lnTo>
                    <a:pt x="112871" y="236410"/>
                  </a:lnTo>
                  <a:lnTo>
                    <a:pt x="118967" y="230314"/>
                  </a:lnTo>
                  <a:lnTo>
                    <a:pt x="120491" y="225742"/>
                  </a:lnTo>
                  <a:lnTo>
                    <a:pt x="123539" y="221170"/>
                  </a:lnTo>
                  <a:lnTo>
                    <a:pt x="123539" y="204406"/>
                  </a:lnTo>
                  <a:lnTo>
                    <a:pt x="122015" y="198310"/>
                  </a:lnTo>
                  <a:lnTo>
                    <a:pt x="115919" y="189166"/>
                  </a:lnTo>
                  <a:lnTo>
                    <a:pt x="111347" y="186118"/>
                  </a:lnTo>
                  <a:lnTo>
                    <a:pt x="105251" y="181546"/>
                  </a:lnTo>
                  <a:lnTo>
                    <a:pt x="86963" y="172402"/>
                  </a:lnTo>
                  <a:lnTo>
                    <a:pt x="79343" y="169354"/>
                  </a:lnTo>
                  <a:lnTo>
                    <a:pt x="71723" y="164687"/>
                  </a:lnTo>
                  <a:lnTo>
                    <a:pt x="56483" y="158591"/>
                  </a:lnTo>
                  <a:lnTo>
                    <a:pt x="48863" y="154019"/>
                  </a:lnTo>
                  <a:lnTo>
                    <a:pt x="42767" y="149447"/>
                  </a:lnTo>
                  <a:lnTo>
                    <a:pt x="35147" y="146399"/>
                  </a:lnTo>
                  <a:lnTo>
                    <a:pt x="9239" y="112871"/>
                  </a:lnTo>
                  <a:lnTo>
                    <a:pt x="4571" y="82391"/>
                  </a:lnTo>
                  <a:lnTo>
                    <a:pt x="4920" y="72334"/>
                  </a:lnTo>
                  <a:lnTo>
                    <a:pt x="20478" y="31622"/>
                  </a:lnTo>
                  <a:lnTo>
                    <a:pt x="53959" y="8024"/>
                  </a:lnTo>
                  <a:lnTo>
                    <a:pt x="99155" y="0"/>
                  </a:lnTo>
                  <a:lnTo>
                    <a:pt x="112871" y="0"/>
                  </a:lnTo>
                  <a:lnTo>
                    <a:pt x="143446" y="7619"/>
                  </a:lnTo>
                  <a:lnTo>
                    <a:pt x="148018" y="9143"/>
                  </a:lnTo>
                  <a:lnTo>
                    <a:pt x="160210" y="15239"/>
                  </a:lnTo>
                  <a:lnTo>
                    <a:pt x="164782" y="19811"/>
                  </a:lnTo>
                  <a:lnTo>
                    <a:pt x="164782" y="21335"/>
                  </a:lnTo>
                  <a:lnTo>
                    <a:pt x="166306" y="21335"/>
                  </a:lnTo>
                  <a:lnTo>
                    <a:pt x="166306" y="27431"/>
                  </a:lnTo>
                  <a:lnTo>
                    <a:pt x="167830" y="28955"/>
                  </a:lnTo>
                  <a:lnTo>
                    <a:pt x="167830" y="51815"/>
                  </a:lnTo>
                  <a:lnTo>
                    <a:pt x="166306" y="54863"/>
                  </a:lnTo>
                  <a:lnTo>
                    <a:pt x="166306" y="60959"/>
                  </a:lnTo>
                  <a:lnTo>
                    <a:pt x="164782" y="62483"/>
                  </a:lnTo>
                  <a:lnTo>
                    <a:pt x="163258" y="62483"/>
                  </a:lnTo>
                  <a:lnTo>
                    <a:pt x="163258" y="64007"/>
                  </a:lnTo>
                  <a:lnTo>
                    <a:pt x="155638" y="64007"/>
                  </a:lnTo>
                  <a:lnTo>
                    <a:pt x="152590" y="60959"/>
                  </a:lnTo>
                  <a:lnTo>
                    <a:pt x="149542" y="59435"/>
                  </a:lnTo>
                  <a:lnTo>
                    <a:pt x="144970" y="56387"/>
                  </a:lnTo>
                  <a:lnTo>
                    <a:pt x="138874" y="54863"/>
                  </a:lnTo>
                  <a:lnTo>
                    <a:pt x="134207" y="51815"/>
                  </a:lnTo>
                  <a:lnTo>
                    <a:pt x="128111" y="50291"/>
                  </a:lnTo>
                  <a:lnTo>
                    <a:pt x="122015" y="47243"/>
                  </a:lnTo>
                  <a:lnTo>
                    <a:pt x="115919" y="45719"/>
                  </a:lnTo>
                  <a:lnTo>
                    <a:pt x="88487" y="45719"/>
                  </a:lnTo>
                  <a:lnTo>
                    <a:pt x="74771" y="50291"/>
                  </a:lnTo>
                  <a:lnTo>
                    <a:pt x="65627" y="59435"/>
                  </a:lnTo>
                  <a:lnTo>
                    <a:pt x="64103" y="64007"/>
                  </a:lnTo>
                  <a:lnTo>
                    <a:pt x="62579" y="67055"/>
                  </a:lnTo>
                  <a:lnTo>
                    <a:pt x="62579" y="82391"/>
                  </a:lnTo>
                  <a:lnTo>
                    <a:pt x="64103" y="86963"/>
                  </a:lnTo>
                  <a:lnTo>
                    <a:pt x="67151" y="91535"/>
                  </a:lnTo>
                  <a:lnTo>
                    <a:pt x="76295" y="100679"/>
                  </a:lnTo>
                  <a:lnTo>
                    <a:pt x="80867" y="103727"/>
                  </a:lnTo>
                  <a:lnTo>
                    <a:pt x="86963" y="106775"/>
                  </a:lnTo>
                  <a:lnTo>
                    <a:pt x="93059" y="111347"/>
                  </a:lnTo>
                  <a:lnTo>
                    <a:pt x="123539" y="123539"/>
                  </a:lnTo>
                  <a:lnTo>
                    <a:pt x="131159" y="128111"/>
                  </a:lnTo>
                  <a:lnTo>
                    <a:pt x="138874" y="131159"/>
                  </a:lnTo>
                  <a:lnTo>
                    <a:pt x="144970" y="135731"/>
                  </a:lnTo>
                  <a:lnTo>
                    <a:pt x="150423" y="139207"/>
                  </a:lnTo>
                  <a:lnTo>
                    <a:pt x="155447" y="142970"/>
                  </a:lnTo>
                  <a:lnTo>
                    <a:pt x="178498" y="173926"/>
                  </a:lnTo>
                  <a:lnTo>
                    <a:pt x="184594" y="202882"/>
                  </a:lnTo>
                  <a:lnTo>
                    <a:pt x="184022" y="214002"/>
                  </a:lnTo>
                  <a:lnTo>
                    <a:pt x="171449" y="250223"/>
                  </a:lnTo>
                  <a:lnTo>
                    <a:pt x="137683" y="280130"/>
                  </a:lnTo>
                  <a:lnTo>
                    <a:pt x="99917" y="291560"/>
                  </a:lnTo>
                  <a:lnTo>
                    <a:pt x="89630" y="292584"/>
                  </a:lnTo>
                  <a:lnTo>
                    <a:pt x="79343" y="292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9424" y="4550378"/>
              <a:ext cx="190559" cy="219622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45799" y="4461891"/>
            <a:ext cx="2565177" cy="38290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168044" y="4460367"/>
            <a:ext cx="1479328" cy="38442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1106424" y="5222747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40036" y="5087302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70">
                <a:moveTo>
                  <a:pt x="133874" y="254793"/>
                </a:moveTo>
                <a:lnTo>
                  <a:pt x="120158" y="254793"/>
                </a:lnTo>
                <a:lnTo>
                  <a:pt x="106712" y="254222"/>
                </a:lnTo>
                <a:lnTo>
                  <a:pt x="58674" y="240689"/>
                </a:lnTo>
                <a:lnTo>
                  <a:pt x="24217" y="211335"/>
                </a:lnTo>
                <a:lnTo>
                  <a:pt x="3524" y="169591"/>
                </a:lnTo>
                <a:lnTo>
                  <a:pt x="0" y="143351"/>
                </a:lnTo>
                <a:lnTo>
                  <a:pt x="16" y="120491"/>
                </a:lnTo>
                <a:lnTo>
                  <a:pt x="7286" y="76295"/>
                </a:lnTo>
                <a:lnTo>
                  <a:pt x="33194" y="35052"/>
                </a:lnTo>
                <a:lnTo>
                  <a:pt x="71294" y="9144"/>
                </a:lnTo>
                <a:lnTo>
                  <a:pt x="121682" y="0"/>
                </a:lnTo>
                <a:lnTo>
                  <a:pt x="128540" y="261"/>
                </a:lnTo>
                <a:lnTo>
                  <a:pt x="170450" y="9144"/>
                </a:lnTo>
                <a:lnTo>
                  <a:pt x="176546" y="10668"/>
                </a:lnTo>
                <a:lnTo>
                  <a:pt x="182642" y="13716"/>
                </a:lnTo>
                <a:lnTo>
                  <a:pt x="187214" y="15240"/>
                </a:lnTo>
                <a:lnTo>
                  <a:pt x="191786" y="18288"/>
                </a:lnTo>
                <a:lnTo>
                  <a:pt x="199406" y="25908"/>
                </a:lnTo>
                <a:lnTo>
                  <a:pt x="199406" y="28956"/>
                </a:lnTo>
                <a:lnTo>
                  <a:pt x="121682" y="28956"/>
                </a:lnTo>
                <a:lnTo>
                  <a:pt x="111679" y="29289"/>
                </a:lnTo>
                <a:lnTo>
                  <a:pt x="70151" y="44815"/>
                </a:lnTo>
                <a:lnTo>
                  <a:pt x="43005" y="79629"/>
                </a:lnTo>
                <a:lnTo>
                  <a:pt x="33811" y="115919"/>
                </a:lnTo>
                <a:lnTo>
                  <a:pt x="33718" y="116562"/>
                </a:lnTo>
                <a:lnTo>
                  <a:pt x="33194" y="126587"/>
                </a:lnTo>
                <a:lnTo>
                  <a:pt x="33680" y="137255"/>
                </a:lnTo>
                <a:lnTo>
                  <a:pt x="33763" y="138779"/>
                </a:lnTo>
                <a:lnTo>
                  <a:pt x="44315" y="178188"/>
                </a:lnTo>
                <a:lnTo>
                  <a:pt x="59102" y="199834"/>
                </a:lnTo>
                <a:lnTo>
                  <a:pt x="65103" y="206144"/>
                </a:lnTo>
                <a:lnTo>
                  <a:pt x="103572" y="224409"/>
                </a:lnTo>
                <a:lnTo>
                  <a:pt x="121682" y="225742"/>
                </a:lnTo>
                <a:lnTo>
                  <a:pt x="199406" y="225742"/>
                </a:lnTo>
                <a:lnTo>
                  <a:pt x="199406" y="230314"/>
                </a:lnTo>
                <a:lnTo>
                  <a:pt x="197882" y="231838"/>
                </a:lnTo>
                <a:lnTo>
                  <a:pt x="196358" y="234886"/>
                </a:lnTo>
                <a:lnTo>
                  <a:pt x="194834" y="236410"/>
                </a:lnTo>
                <a:lnTo>
                  <a:pt x="190262" y="237934"/>
                </a:lnTo>
                <a:lnTo>
                  <a:pt x="187214" y="240982"/>
                </a:lnTo>
                <a:lnTo>
                  <a:pt x="182642" y="242601"/>
                </a:lnTo>
                <a:lnTo>
                  <a:pt x="176546" y="244125"/>
                </a:lnTo>
                <a:lnTo>
                  <a:pt x="170450" y="247173"/>
                </a:lnTo>
                <a:lnTo>
                  <a:pt x="146066" y="253269"/>
                </a:lnTo>
                <a:lnTo>
                  <a:pt x="139970" y="253269"/>
                </a:lnTo>
                <a:lnTo>
                  <a:pt x="133874" y="254793"/>
                </a:lnTo>
                <a:close/>
              </a:path>
              <a:path w="201294" h="255270">
                <a:moveTo>
                  <a:pt x="196358" y="51911"/>
                </a:moveTo>
                <a:lnTo>
                  <a:pt x="193310" y="51911"/>
                </a:lnTo>
                <a:lnTo>
                  <a:pt x="187214" y="48863"/>
                </a:lnTo>
                <a:lnTo>
                  <a:pt x="182642" y="45720"/>
                </a:lnTo>
                <a:lnTo>
                  <a:pt x="178070" y="42672"/>
                </a:lnTo>
                <a:lnTo>
                  <a:pt x="165878" y="36576"/>
                </a:lnTo>
                <a:lnTo>
                  <a:pt x="159782" y="35052"/>
                </a:lnTo>
                <a:lnTo>
                  <a:pt x="150638" y="32004"/>
                </a:lnTo>
                <a:lnTo>
                  <a:pt x="144399" y="30241"/>
                </a:lnTo>
                <a:lnTo>
                  <a:pt x="136929" y="29289"/>
                </a:lnTo>
                <a:lnTo>
                  <a:pt x="136207" y="29289"/>
                </a:lnTo>
                <a:lnTo>
                  <a:pt x="128540" y="28956"/>
                </a:lnTo>
                <a:lnTo>
                  <a:pt x="199406" y="28956"/>
                </a:lnTo>
                <a:lnTo>
                  <a:pt x="199406" y="30480"/>
                </a:lnTo>
                <a:lnTo>
                  <a:pt x="200930" y="33528"/>
                </a:lnTo>
                <a:lnTo>
                  <a:pt x="200930" y="41148"/>
                </a:lnTo>
                <a:lnTo>
                  <a:pt x="199406" y="44196"/>
                </a:lnTo>
                <a:lnTo>
                  <a:pt x="199406" y="48863"/>
                </a:lnTo>
                <a:lnTo>
                  <a:pt x="197882" y="50387"/>
                </a:lnTo>
                <a:lnTo>
                  <a:pt x="196358" y="50387"/>
                </a:lnTo>
                <a:lnTo>
                  <a:pt x="196358" y="51911"/>
                </a:lnTo>
                <a:close/>
              </a:path>
              <a:path w="201294" h="255270">
                <a:moveTo>
                  <a:pt x="193310" y="117443"/>
                </a:moveTo>
                <a:lnTo>
                  <a:pt x="106442" y="117443"/>
                </a:lnTo>
                <a:lnTo>
                  <a:pt x="106442" y="115919"/>
                </a:lnTo>
                <a:lnTo>
                  <a:pt x="191786" y="115919"/>
                </a:lnTo>
                <a:lnTo>
                  <a:pt x="193310" y="117443"/>
                </a:lnTo>
                <a:close/>
              </a:path>
              <a:path w="201294" h="255270">
                <a:moveTo>
                  <a:pt x="199406" y="225742"/>
                </a:moveTo>
                <a:lnTo>
                  <a:pt x="136922" y="225742"/>
                </a:lnTo>
                <a:lnTo>
                  <a:pt x="144542" y="222694"/>
                </a:lnTo>
                <a:lnTo>
                  <a:pt x="152162" y="221170"/>
                </a:lnTo>
                <a:lnTo>
                  <a:pt x="167402" y="215074"/>
                </a:lnTo>
                <a:lnTo>
                  <a:pt x="167402" y="143351"/>
                </a:lnTo>
                <a:lnTo>
                  <a:pt x="107966" y="143351"/>
                </a:lnTo>
                <a:lnTo>
                  <a:pt x="106442" y="141827"/>
                </a:lnTo>
                <a:lnTo>
                  <a:pt x="104918" y="138779"/>
                </a:lnTo>
                <a:lnTo>
                  <a:pt x="103394" y="137255"/>
                </a:lnTo>
                <a:lnTo>
                  <a:pt x="103394" y="122015"/>
                </a:lnTo>
                <a:lnTo>
                  <a:pt x="104918" y="120491"/>
                </a:lnTo>
                <a:lnTo>
                  <a:pt x="104918" y="117443"/>
                </a:lnTo>
                <a:lnTo>
                  <a:pt x="194834" y="117443"/>
                </a:lnTo>
                <a:lnTo>
                  <a:pt x="197882" y="120491"/>
                </a:lnTo>
                <a:lnTo>
                  <a:pt x="197882" y="122015"/>
                </a:lnTo>
                <a:lnTo>
                  <a:pt x="199406" y="123539"/>
                </a:lnTo>
                <a:lnTo>
                  <a:pt x="199406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1692878" y="5084254"/>
            <a:ext cx="413384" cy="258445"/>
            <a:chOff x="1692878" y="5084254"/>
            <a:chExt cx="413384" cy="258445"/>
          </a:xfrm>
        </p:grpSpPr>
        <p:sp>
          <p:nvSpPr>
            <p:cNvPr id="62" name="object 62"/>
            <p:cNvSpPr/>
            <p:nvPr/>
          </p:nvSpPr>
          <p:spPr>
            <a:xfrm>
              <a:off x="1692878" y="5084254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5052" y="253269"/>
                  </a:moveTo>
                  <a:lnTo>
                    <a:pt x="6096" y="253269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6096" y="74771"/>
                  </a:lnTo>
                  <a:lnTo>
                    <a:pt x="6096" y="73247"/>
                  </a:lnTo>
                  <a:lnTo>
                    <a:pt x="9144" y="73247"/>
                  </a:lnTo>
                  <a:lnTo>
                    <a:pt x="10668" y="71723"/>
                  </a:lnTo>
                  <a:lnTo>
                    <a:pt x="32004" y="71723"/>
                  </a:lnTo>
                  <a:lnTo>
                    <a:pt x="35052" y="74771"/>
                  </a:lnTo>
                  <a:lnTo>
                    <a:pt x="35052" y="76295"/>
                  </a:lnTo>
                  <a:lnTo>
                    <a:pt x="36576" y="76295"/>
                  </a:lnTo>
                  <a:lnTo>
                    <a:pt x="36576" y="251745"/>
                  </a:lnTo>
                  <a:lnTo>
                    <a:pt x="35052" y="251745"/>
                  </a:lnTo>
                  <a:lnTo>
                    <a:pt x="35052" y="253269"/>
                  </a:lnTo>
                  <a:close/>
                </a:path>
                <a:path w="40005" h="255270">
                  <a:moveTo>
                    <a:pt x="32004" y="254793"/>
                  </a:moveTo>
                  <a:lnTo>
                    <a:pt x="9144" y="254793"/>
                  </a:lnTo>
                  <a:lnTo>
                    <a:pt x="7620" y="253269"/>
                  </a:lnTo>
                  <a:lnTo>
                    <a:pt x="33528" y="253269"/>
                  </a:lnTo>
                  <a:lnTo>
                    <a:pt x="32004" y="254793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5052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3528" y="1523"/>
                  </a:lnTo>
                  <a:lnTo>
                    <a:pt x="35052" y="4571"/>
                  </a:lnTo>
                  <a:lnTo>
                    <a:pt x="38100" y="7620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2004"/>
                  </a:lnTo>
                  <a:lnTo>
                    <a:pt x="35052" y="35052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62982" y="5155977"/>
              <a:ext cx="164687" cy="18307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7661" y="5152929"/>
              <a:ext cx="158506" cy="189166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53411" y="5152929"/>
            <a:ext cx="147923" cy="186118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365438" y="5163597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3528" y="42672"/>
                </a:moveTo>
                <a:lnTo>
                  <a:pt x="7620" y="42672"/>
                </a:lnTo>
                <a:lnTo>
                  <a:pt x="4572" y="39624"/>
                </a:lnTo>
                <a:lnTo>
                  <a:pt x="3048" y="36576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28956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9624" y="7620"/>
                </a:lnTo>
                <a:lnTo>
                  <a:pt x="39624" y="13716"/>
                </a:lnTo>
                <a:lnTo>
                  <a:pt x="41148" y="18288"/>
                </a:lnTo>
                <a:lnTo>
                  <a:pt x="41148" y="25908"/>
                </a:lnTo>
                <a:lnTo>
                  <a:pt x="39624" y="28956"/>
                </a:lnTo>
                <a:lnTo>
                  <a:pt x="39624" y="35052"/>
                </a:lnTo>
                <a:lnTo>
                  <a:pt x="38100" y="36576"/>
                </a:lnTo>
                <a:lnTo>
                  <a:pt x="36576" y="39624"/>
                </a:lnTo>
                <a:lnTo>
                  <a:pt x="33528" y="42672"/>
                </a:lnTo>
                <a:close/>
              </a:path>
              <a:path w="41275" h="177164">
                <a:moveTo>
                  <a:pt x="24384" y="44196"/>
                </a:moveTo>
                <a:lnTo>
                  <a:pt x="13716" y="44196"/>
                </a:lnTo>
                <a:lnTo>
                  <a:pt x="10668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1275" h="177164">
                <a:moveTo>
                  <a:pt x="30480" y="134207"/>
                </a:moveTo>
                <a:lnTo>
                  <a:pt x="10668" y="134207"/>
                </a:lnTo>
                <a:lnTo>
                  <a:pt x="13716" y="132683"/>
                </a:lnTo>
                <a:lnTo>
                  <a:pt x="27432" y="132683"/>
                </a:lnTo>
                <a:lnTo>
                  <a:pt x="30480" y="134207"/>
                </a:lnTo>
                <a:close/>
              </a:path>
              <a:path w="41275" h="177164">
                <a:moveTo>
                  <a:pt x="33528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4687"/>
                </a:lnTo>
                <a:lnTo>
                  <a:pt x="0" y="161639"/>
                </a:lnTo>
                <a:lnTo>
                  <a:pt x="0" y="146399"/>
                </a:lnTo>
                <a:lnTo>
                  <a:pt x="1524" y="143351"/>
                </a:lnTo>
                <a:lnTo>
                  <a:pt x="1524" y="141827"/>
                </a:lnTo>
                <a:lnTo>
                  <a:pt x="3048" y="138779"/>
                </a:lnTo>
                <a:lnTo>
                  <a:pt x="7620" y="134207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9624" y="141827"/>
                </a:lnTo>
                <a:lnTo>
                  <a:pt x="39624" y="146399"/>
                </a:lnTo>
                <a:lnTo>
                  <a:pt x="41148" y="150971"/>
                </a:lnTo>
                <a:lnTo>
                  <a:pt x="41148" y="158591"/>
                </a:lnTo>
                <a:lnTo>
                  <a:pt x="39624" y="161639"/>
                </a:lnTo>
                <a:lnTo>
                  <a:pt x="39624" y="167830"/>
                </a:lnTo>
                <a:lnTo>
                  <a:pt x="38100" y="170878"/>
                </a:lnTo>
                <a:lnTo>
                  <a:pt x="33528" y="175450"/>
                </a:lnTo>
                <a:close/>
              </a:path>
              <a:path w="41275" h="177164">
                <a:moveTo>
                  <a:pt x="27432" y="176974"/>
                </a:moveTo>
                <a:lnTo>
                  <a:pt x="13716" y="176974"/>
                </a:lnTo>
                <a:lnTo>
                  <a:pt x="10668" y="175450"/>
                </a:lnTo>
                <a:lnTo>
                  <a:pt x="30480" y="175450"/>
                </a:lnTo>
                <a:lnTo>
                  <a:pt x="27432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30125" y="5084254"/>
            <a:ext cx="1203293" cy="32332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3852386" y="5073586"/>
            <a:ext cx="158750" cy="268605"/>
          </a:xfrm>
          <a:custGeom>
            <a:avLst/>
            <a:gdLst/>
            <a:ahLst/>
            <a:cxnLst/>
            <a:rect l="l" t="t" r="r" b="b"/>
            <a:pathLst>
              <a:path w="158750" h="268604">
                <a:moveTo>
                  <a:pt x="155543" y="1523"/>
                </a:moveTo>
                <a:lnTo>
                  <a:pt x="129635" y="1523"/>
                </a:lnTo>
                <a:lnTo>
                  <a:pt x="131159" y="0"/>
                </a:lnTo>
                <a:lnTo>
                  <a:pt x="154019" y="0"/>
                </a:lnTo>
                <a:lnTo>
                  <a:pt x="155543" y="1523"/>
                </a:lnTo>
                <a:close/>
              </a:path>
              <a:path w="158750" h="268604">
                <a:moveTo>
                  <a:pt x="157067" y="3047"/>
                </a:moveTo>
                <a:lnTo>
                  <a:pt x="128111" y="3047"/>
                </a:lnTo>
                <a:lnTo>
                  <a:pt x="128111" y="1523"/>
                </a:lnTo>
                <a:lnTo>
                  <a:pt x="157067" y="1523"/>
                </a:lnTo>
                <a:lnTo>
                  <a:pt x="157067" y="3047"/>
                </a:lnTo>
                <a:close/>
              </a:path>
              <a:path w="158750" h="268604">
                <a:moveTo>
                  <a:pt x="158591" y="105251"/>
                </a:moveTo>
                <a:lnTo>
                  <a:pt x="126587" y="105251"/>
                </a:lnTo>
                <a:lnTo>
                  <a:pt x="126587" y="3047"/>
                </a:lnTo>
                <a:lnTo>
                  <a:pt x="158591" y="3047"/>
                </a:lnTo>
                <a:lnTo>
                  <a:pt x="158591" y="105251"/>
                </a:lnTo>
                <a:close/>
              </a:path>
              <a:path w="158750" h="268604">
                <a:moveTo>
                  <a:pt x="70104" y="268509"/>
                </a:moveTo>
                <a:lnTo>
                  <a:pt x="31551" y="257136"/>
                </a:lnTo>
                <a:lnTo>
                  <a:pt x="16764" y="240982"/>
                </a:lnTo>
                <a:lnTo>
                  <a:pt x="12501" y="234743"/>
                </a:lnTo>
                <a:lnTo>
                  <a:pt x="8953" y="227647"/>
                </a:lnTo>
                <a:lnTo>
                  <a:pt x="6262" y="219979"/>
                </a:lnTo>
                <a:lnTo>
                  <a:pt x="4572" y="212026"/>
                </a:lnTo>
                <a:lnTo>
                  <a:pt x="2571" y="203120"/>
                </a:lnTo>
                <a:lnTo>
                  <a:pt x="1143" y="194500"/>
                </a:lnTo>
                <a:lnTo>
                  <a:pt x="285" y="185880"/>
                </a:lnTo>
                <a:lnTo>
                  <a:pt x="65" y="179022"/>
                </a:lnTo>
                <a:lnTo>
                  <a:pt x="0" y="176974"/>
                </a:lnTo>
                <a:lnTo>
                  <a:pt x="4572" y="135731"/>
                </a:lnTo>
                <a:lnTo>
                  <a:pt x="24669" y="99821"/>
                </a:lnTo>
                <a:lnTo>
                  <a:pt x="65945" y="79867"/>
                </a:lnTo>
                <a:lnTo>
                  <a:pt x="66202" y="79867"/>
                </a:lnTo>
                <a:lnTo>
                  <a:pt x="74676" y="79343"/>
                </a:lnTo>
                <a:lnTo>
                  <a:pt x="114395" y="94202"/>
                </a:lnTo>
                <a:lnTo>
                  <a:pt x="126587" y="105251"/>
                </a:lnTo>
                <a:lnTo>
                  <a:pt x="158591" y="105251"/>
                </a:lnTo>
                <a:lnTo>
                  <a:pt x="158591" y="106775"/>
                </a:lnTo>
                <a:lnTo>
                  <a:pt x="68580" y="106775"/>
                </a:lnTo>
                <a:lnTo>
                  <a:pt x="62484" y="108299"/>
                </a:lnTo>
                <a:lnTo>
                  <a:pt x="56388" y="112871"/>
                </a:lnTo>
                <a:lnTo>
                  <a:pt x="50292" y="115919"/>
                </a:lnTo>
                <a:lnTo>
                  <a:pt x="45720" y="120491"/>
                </a:lnTo>
                <a:lnTo>
                  <a:pt x="42672" y="128111"/>
                </a:lnTo>
                <a:lnTo>
                  <a:pt x="36576" y="140303"/>
                </a:lnTo>
                <a:lnTo>
                  <a:pt x="35052" y="147923"/>
                </a:lnTo>
                <a:lnTo>
                  <a:pt x="33528" y="157067"/>
                </a:lnTo>
                <a:lnTo>
                  <a:pt x="33551" y="179022"/>
                </a:lnTo>
                <a:lnTo>
                  <a:pt x="33718" y="185356"/>
                </a:lnTo>
                <a:lnTo>
                  <a:pt x="45720" y="227266"/>
                </a:lnTo>
                <a:lnTo>
                  <a:pt x="67056" y="240982"/>
                </a:lnTo>
                <a:lnTo>
                  <a:pt x="126753" y="240982"/>
                </a:lnTo>
                <a:lnTo>
                  <a:pt x="123420" y="244508"/>
                </a:lnTo>
                <a:lnTo>
                  <a:pt x="87296" y="266414"/>
                </a:lnTo>
                <a:lnTo>
                  <a:pt x="78977" y="267962"/>
                </a:lnTo>
                <a:lnTo>
                  <a:pt x="70104" y="268509"/>
                </a:lnTo>
                <a:close/>
              </a:path>
              <a:path w="158750" h="268604">
                <a:moveTo>
                  <a:pt x="126753" y="240982"/>
                </a:moveTo>
                <a:lnTo>
                  <a:pt x="83915" y="240982"/>
                </a:lnTo>
                <a:lnTo>
                  <a:pt x="88487" y="239458"/>
                </a:lnTo>
                <a:lnTo>
                  <a:pt x="91535" y="237934"/>
                </a:lnTo>
                <a:lnTo>
                  <a:pt x="96107" y="236410"/>
                </a:lnTo>
                <a:lnTo>
                  <a:pt x="99155" y="233362"/>
                </a:lnTo>
                <a:lnTo>
                  <a:pt x="103727" y="231838"/>
                </a:lnTo>
                <a:lnTo>
                  <a:pt x="108299" y="227266"/>
                </a:lnTo>
                <a:lnTo>
                  <a:pt x="112871" y="224218"/>
                </a:lnTo>
                <a:lnTo>
                  <a:pt x="117443" y="219646"/>
                </a:lnTo>
                <a:lnTo>
                  <a:pt x="126587" y="207454"/>
                </a:lnTo>
                <a:lnTo>
                  <a:pt x="126587" y="138779"/>
                </a:lnTo>
                <a:lnTo>
                  <a:pt x="96248" y="111275"/>
                </a:lnTo>
                <a:lnTo>
                  <a:pt x="77724" y="106775"/>
                </a:lnTo>
                <a:lnTo>
                  <a:pt x="158591" y="106775"/>
                </a:lnTo>
                <a:lnTo>
                  <a:pt x="158591" y="237934"/>
                </a:lnTo>
                <a:lnTo>
                  <a:pt x="129635" y="237934"/>
                </a:lnTo>
                <a:lnTo>
                  <a:pt x="126753" y="240982"/>
                </a:lnTo>
                <a:close/>
              </a:path>
              <a:path w="158750" h="268604">
                <a:moveTo>
                  <a:pt x="157067" y="263937"/>
                </a:moveTo>
                <a:lnTo>
                  <a:pt x="131159" y="263937"/>
                </a:lnTo>
                <a:lnTo>
                  <a:pt x="131159" y="262413"/>
                </a:lnTo>
                <a:lnTo>
                  <a:pt x="129635" y="260889"/>
                </a:lnTo>
                <a:lnTo>
                  <a:pt x="129635" y="237934"/>
                </a:lnTo>
                <a:lnTo>
                  <a:pt x="158591" y="237934"/>
                </a:lnTo>
                <a:lnTo>
                  <a:pt x="158591" y="262413"/>
                </a:lnTo>
                <a:lnTo>
                  <a:pt x="157067" y="262413"/>
                </a:lnTo>
                <a:lnTo>
                  <a:pt x="157067" y="263937"/>
                </a:lnTo>
                <a:close/>
              </a:path>
              <a:path w="158750" h="268604">
                <a:moveTo>
                  <a:pt x="154019" y="265461"/>
                </a:moveTo>
                <a:lnTo>
                  <a:pt x="134207" y="265461"/>
                </a:lnTo>
                <a:lnTo>
                  <a:pt x="134207" y="263937"/>
                </a:lnTo>
                <a:lnTo>
                  <a:pt x="155543" y="263937"/>
                </a:lnTo>
                <a:lnTo>
                  <a:pt x="154019" y="265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4058221" y="5110162"/>
            <a:ext cx="451484" cy="232410"/>
            <a:chOff x="4058221" y="5110162"/>
            <a:chExt cx="451484" cy="232410"/>
          </a:xfrm>
        </p:grpSpPr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58221" y="5152929"/>
              <a:ext cx="140303" cy="18916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30624" y="5110162"/>
              <a:ext cx="111347" cy="2319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67879" y="5152929"/>
              <a:ext cx="141827" cy="18916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639341" y="5139213"/>
            <a:ext cx="169259" cy="17840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29092" y="5152929"/>
            <a:ext cx="141827" cy="189166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5194458" y="5070538"/>
            <a:ext cx="565785" cy="271780"/>
            <a:chOff x="5194458" y="5070538"/>
            <a:chExt cx="565785" cy="271780"/>
          </a:xfrm>
        </p:grpSpPr>
        <p:sp>
          <p:nvSpPr>
            <p:cNvPr id="76" name="object 76"/>
            <p:cNvSpPr/>
            <p:nvPr/>
          </p:nvSpPr>
          <p:spPr>
            <a:xfrm>
              <a:off x="5194458" y="5070538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8675"/>
                  </a:lnTo>
                  <a:lnTo>
                    <a:pt x="36576" y="28956"/>
                  </a:lnTo>
                  <a:lnTo>
                    <a:pt x="44196" y="16764"/>
                  </a:lnTo>
                  <a:lnTo>
                    <a:pt x="48768" y="10668"/>
                  </a:lnTo>
                  <a:lnTo>
                    <a:pt x="60960" y="4572"/>
                  </a:lnTo>
                  <a:lnTo>
                    <a:pt x="68580" y="1524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103727" y="3048"/>
                  </a:lnTo>
                  <a:lnTo>
                    <a:pt x="106775" y="3048"/>
                  </a:lnTo>
                  <a:lnTo>
                    <a:pt x="108299" y="4572"/>
                  </a:lnTo>
                  <a:lnTo>
                    <a:pt x="111347" y="4572"/>
                  </a:lnTo>
                  <a:lnTo>
                    <a:pt x="114395" y="7620"/>
                  </a:lnTo>
                  <a:lnTo>
                    <a:pt x="114395" y="9144"/>
                  </a:lnTo>
                  <a:lnTo>
                    <a:pt x="115919" y="9144"/>
                  </a:lnTo>
                  <a:lnTo>
                    <a:pt x="115919" y="15240"/>
                  </a:lnTo>
                  <a:lnTo>
                    <a:pt x="117443" y="18288"/>
                  </a:lnTo>
                  <a:lnTo>
                    <a:pt x="117443" y="22860"/>
                  </a:lnTo>
                  <a:lnTo>
                    <a:pt x="115919" y="24384"/>
                  </a:lnTo>
                  <a:lnTo>
                    <a:pt x="115919" y="25908"/>
                  </a:lnTo>
                  <a:lnTo>
                    <a:pt x="83915" y="25908"/>
                  </a:lnTo>
                  <a:lnTo>
                    <a:pt x="79343" y="27432"/>
                  </a:lnTo>
                  <a:lnTo>
                    <a:pt x="76295" y="28956"/>
                  </a:lnTo>
                  <a:lnTo>
                    <a:pt x="73152" y="30480"/>
                  </a:lnTo>
                  <a:lnTo>
                    <a:pt x="70104" y="32004"/>
                  </a:lnTo>
                  <a:lnTo>
                    <a:pt x="68580" y="36576"/>
                  </a:lnTo>
                  <a:lnTo>
                    <a:pt x="65532" y="39624"/>
                  </a:lnTo>
                  <a:lnTo>
                    <a:pt x="64008" y="42672"/>
                  </a:lnTo>
                  <a:lnTo>
                    <a:pt x="64008" y="48768"/>
                  </a:lnTo>
                  <a:lnTo>
                    <a:pt x="62484" y="53340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919" y="30480"/>
                  </a:moveTo>
                  <a:lnTo>
                    <a:pt x="106775" y="30480"/>
                  </a:lnTo>
                  <a:lnTo>
                    <a:pt x="103727" y="28956"/>
                  </a:lnTo>
                  <a:lnTo>
                    <a:pt x="102203" y="28956"/>
                  </a:lnTo>
                  <a:lnTo>
                    <a:pt x="100679" y="27432"/>
                  </a:lnTo>
                  <a:lnTo>
                    <a:pt x="94583" y="27432"/>
                  </a:lnTo>
                  <a:lnTo>
                    <a:pt x="91535" y="25908"/>
                  </a:lnTo>
                  <a:lnTo>
                    <a:pt x="115919" y="25908"/>
                  </a:lnTo>
                  <a:lnTo>
                    <a:pt x="115919" y="30480"/>
                  </a:lnTo>
                  <a:close/>
                </a:path>
                <a:path w="117475" h="268604">
                  <a:moveTo>
                    <a:pt x="114395" y="32004"/>
                  </a:moveTo>
                  <a:lnTo>
                    <a:pt x="109823" y="32004"/>
                  </a:lnTo>
                  <a:lnTo>
                    <a:pt x="108299" y="30480"/>
                  </a:lnTo>
                  <a:lnTo>
                    <a:pt x="114395" y="30480"/>
                  </a:lnTo>
                  <a:lnTo>
                    <a:pt x="114395" y="32004"/>
                  </a:lnTo>
                  <a:close/>
                </a:path>
                <a:path w="117475" h="268604">
                  <a:moveTo>
                    <a:pt x="102203" y="86963"/>
                  </a:moveTo>
                  <a:lnTo>
                    <a:pt x="4572" y="86963"/>
                  </a:lnTo>
                  <a:lnTo>
                    <a:pt x="6096" y="85439"/>
                  </a:lnTo>
                  <a:lnTo>
                    <a:pt x="102203" y="85439"/>
                  </a:lnTo>
                  <a:lnTo>
                    <a:pt x="102203" y="86963"/>
                  </a:lnTo>
                  <a:close/>
                </a:path>
                <a:path w="117475" h="268604">
                  <a:moveTo>
                    <a:pt x="102203" y="112871"/>
                  </a:moveTo>
                  <a:lnTo>
                    <a:pt x="4572" y="112871"/>
                  </a:lnTo>
                  <a:lnTo>
                    <a:pt x="1524" y="109823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3059"/>
                  </a:lnTo>
                  <a:lnTo>
                    <a:pt x="1524" y="91535"/>
                  </a:lnTo>
                  <a:lnTo>
                    <a:pt x="1524" y="88487"/>
                  </a:lnTo>
                  <a:lnTo>
                    <a:pt x="3048" y="88487"/>
                  </a:lnTo>
                  <a:lnTo>
                    <a:pt x="3048" y="86963"/>
                  </a:lnTo>
                  <a:lnTo>
                    <a:pt x="103727" y="86963"/>
                  </a:lnTo>
                  <a:lnTo>
                    <a:pt x="105251" y="88487"/>
                  </a:lnTo>
                  <a:lnTo>
                    <a:pt x="105251" y="90011"/>
                  </a:lnTo>
                  <a:lnTo>
                    <a:pt x="106775" y="91535"/>
                  </a:lnTo>
                  <a:lnTo>
                    <a:pt x="106775" y="106775"/>
                  </a:lnTo>
                  <a:lnTo>
                    <a:pt x="105251" y="109823"/>
                  </a:lnTo>
                  <a:lnTo>
                    <a:pt x="102203" y="112871"/>
                  </a:lnTo>
                  <a:close/>
                </a:path>
                <a:path w="117475" h="268604">
                  <a:moveTo>
                    <a:pt x="62484" y="265461"/>
                  </a:moveTo>
                  <a:lnTo>
                    <a:pt x="30480" y="265461"/>
                  </a:lnTo>
                  <a:lnTo>
                    <a:pt x="30480" y="112871"/>
                  </a:lnTo>
                  <a:lnTo>
                    <a:pt x="62484" y="112871"/>
                  </a:lnTo>
                  <a:lnTo>
                    <a:pt x="62484" y="265461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2004" y="266985"/>
                  </a:lnTo>
                  <a:lnTo>
                    <a:pt x="3200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7912" y="268509"/>
                  </a:moveTo>
                  <a:lnTo>
                    <a:pt x="35052" y="268509"/>
                  </a:lnTo>
                  <a:lnTo>
                    <a:pt x="33528" y="266985"/>
                  </a:lnTo>
                  <a:lnTo>
                    <a:pt x="59436" y="266985"/>
                  </a:lnTo>
                  <a:lnTo>
                    <a:pt x="57912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15034" y="5152929"/>
              <a:ext cx="158506" cy="18916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499449" y="5155977"/>
              <a:ext cx="260985" cy="183515"/>
            </a:xfrm>
            <a:custGeom>
              <a:avLst/>
              <a:gdLst/>
              <a:ahLst/>
              <a:cxnLst/>
              <a:rect l="l" t="t" r="r" b="b"/>
              <a:pathLst>
                <a:path w="260985" h="183514">
                  <a:moveTo>
                    <a:pt x="30479" y="1524"/>
                  </a:moveTo>
                  <a:lnTo>
                    <a:pt x="4571" y="1524"/>
                  </a:lnTo>
                  <a:lnTo>
                    <a:pt x="4571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260985" h="183514">
                  <a:moveTo>
                    <a:pt x="141827" y="1524"/>
                  </a:moveTo>
                  <a:lnTo>
                    <a:pt x="117443" y="1524"/>
                  </a:lnTo>
                  <a:lnTo>
                    <a:pt x="118967" y="0"/>
                  </a:lnTo>
                  <a:lnTo>
                    <a:pt x="141827" y="0"/>
                  </a:lnTo>
                  <a:lnTo>
                    <a:pt x="141827" y="1524"/>
                  </a:lnTo>
                  <a:close/>
                </a:path>
                <a:path w="260985" h="183514">
                  <a:moveTo>
                    <a:pt x="257746" y="1524"/>
                  </a:moveTo>
                  <a:lnTo>
                    <a:pt x="231838" y="1524"/>
                  </a:lnTo>
                  <a:lnTo>
                    <a:pt x="233362" y="0"/>
                  </a:lnTo>
                  <a:lnTo>
                    <a:pt x="256222" y="0"/>
                  </a:lnTo>
                  <a:lnTo>
                    <a:pt x="257746" y="1524"/>
                  </a:lnTo>
                  <a:close/>
                </a:path>
                <a:path w="260985" h="183514">
                  <a:moveTo>
                    <a:pt x="93059" y="181546"/>
                  </a:moveTo>
                  <a:lnTo>
                    <a:pt x="54959" y="181546"/>
                  </a:lnTo>
                  <a:lnTo>
                    <a:pt x="54959" y="180022"/>
                  </a:lnTo>
                  <a:lnTo>
                    <a:pt x="51911" y="176974"/>
                  </a:lnTo>
                  <a:lnTo>
                    <a:pt x="3048" y="13716"/>
                  </a:lnTo>
                  <a:lnTo>
                    <a:pt x="1524" y="12192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2003" y="1524"/>
                  </a:lnTo>
                  <a:lnTo>
                    <a:pt x="32003" y="3048"/>
                  </a:lnTo>
                  <a:lnTo>
                    <a:pt x="33527" y="4572"/>
                  </a:lnTo>
                  <a:lnTo>
                    <a:pt x="33527" y="6096"/>
                  </a:lnTo>
                  <a:lnTo>
                    <a:pt x="74771" y="147923"/>
                  </a:lnTo>
                  <a:lnTo>
                    <a:pt x="76295" y="149447"/>
                  </a:lnTo>
                  <a:lnTo>
                    <a:pt x="101957" y="149447"/>
                  </a:lnTo>
                  <a:lnTo>
                    <a:pt x="94583" y="176974"/>
                  </a:lnTo>
                  <a:lnTo>
                    <a:pt x="94583" y="180022"/>
                  </a:lnTo>
                  <a:lnTo>
                    <a:pt x="93059" y="180022"/>
                  </a:lnTo>
                  <a:lnTo>
                    <a:pt x="93059" y="181546"/>
                  </a:lnTo>
                  <a:close/>
                </a:path>
                <a:path w="260985" h="183514">
                  <a:moveTo>
                    <a:pt x="101957" y="149447"/>
                  </a:moveTo>
                  <a:lnTo>
                    <a:pt x="76295" y="149447"/>
                  </a:lnTo>
                  <a:lnTo>
                    <a:pt x="76295" y="147923"/>
                  </a:lnTo>
                  <a:lnTo>
                    <a:pt x="114395" y="6096"/>
                  </a:lnTo>
                  <a:lnTo>
                    <a:pt x="114395" y="3048"/>
                  </a:lnTo>
                  <a:lnTo>
                    <a:pt x="115919" y="3048"/>
                  </a:lnTo>
                  <a:lnTo>
                    <a:pt x="115919" y="1524"/>
                  </a:lnTo>
                  <a:lnTo>
                    <a:pt x="144875" y="1524"/>
                  </a:lnTo>
                  <a:lnTo>
                    <a:pt x="144875" y="3048"/>
                  </a:lnTo>
                  <a:lnTo>
                    <a:pt x="146399" y="4572"/>
                  </a:lnTo>
                  <a:lnTo>
                    <a:pt x="146399" y="6096"/>
                  </a:lnTo>
                  <a:lnTo>
                    <a:pt x="159251" y="50292"/>
                  </a:lnTo>
                  <a:lnTo>
                    <a:pt x="129635" y="50292"/>
                  </a:lnTo>
                  <a:lnTo>
                    <a:pt x="128111" y="51816"/>
                  </a:lnTo>
                  <a:lnTo>
                    <a:pt x="101957" y="149447"/>
                  </a:lnTo>
                  <a:close/>
                </a:path>
                <a:path w="260985" h="183514">
                  <a:moveTo>
                    <a:pt x="259270" y="3048"/>
                  </a:moveTo>
                  <a:lnTo>
                    <a:pt x="230314" y="3048"/>
                  </a:lnTo>
                  <a:lnTo>
                    <a:pt x="230314" y="1524"/>
                  </a:lnTo>
                  <a:lnTo>
                    <a:pt x="259270" y="1524"/>
                  </a:lnTo>
                  <a:lnTo>
                    <a:pt x="259270" y="3048"/>
                  </a:lnTo>
                  <a:close/>
                </a:path>
                <a:path w="260985" h="183514">
                  <a:moveTo>
                    <a:pt x="216191" y="149447"/>
                  </a:moveTo>
                  <a:lnTo>
                    <a:pt x="187642" y="149447"/>
                  </a:lnTo>
                  <a:lnTo>
                    <a:pt x="187642" y="147923"/>
                  </a:lnTo>
                  <a:lnTo>
                    <a:pt x="228790" y="6096"/>
                  </a:lnTo>
                  <a:lnTo>
                    <a:pt x="228790" y="3048"/>
                  </a:lnTo>
                  <a:lnTo>
                    <a:pt x="260794" y="3048"/>
                  </a:lnTo>
                  <a:lnTo>
                    <a:pt x="260794" y="7620"/>
                  </a:lnTo>
                  <a:lnTo>
                    <a:pt x="259270" y="9144"/>
                  </a:lnTo>
                  <a:lnTo>
                    <a:pt x="259270" y="13716"/>
                  </a:lnTo>
                  <a:lnTo>
                    <a:pt x="216191" y="149447"/>
                  </a:lnTo>
                  <a:close/>
                </a:path>
                <a:path w="260985" h="183514">
                  <a:moveTo>
                    <a:pt x="205930" y="181546"/>
                  </a:moveTo>
                  <a:lnTo>
                    <a:pt x="167735" y="181546"/>
                  </a:lnTo>
                  <a:lnTo>
                    <a:pt x="167735" y="180022"/>
                  </a:lnTo>
                  <a:lnTo>
                    <a:pt x="166211" y="178498"/>
                  </a:lnTo>
                  <a:lnTo>
                    <a:pt x="166211" y="176974"/>
                  </a:lnTo>
                  <a:lnTo>
                    <a:pt x="129635" y="51816"/>
                  </a:lnTo>
                  <a:lnTo>
                    <a:pt x="129635" y="50292"/>
                  </a:lnTo>
                  <a:lnTo>
                    <a:pt x="159251" y="50292"/>
                  </a:lnTo>
                  <a:lnTo>
                    <a:pt x="187642" y="147923"/>
                  </a:lnTo>
                  <a:lnTo>
                    <a:pt x="187642" y="149447"/>
                  </a:lnTo>
                  <a:lnTo>
                    <a:pt x="216191" y="149447"/>
                  </a:lnTo>
                  <a:lnTo>
                    <a:pt x="207454" y="176974"/>
                  </a:lnTo>
                  <a:lnTo>
                    <a:pt x="207454" y="180022"/>
                  </a:lnTo>
                  <a:lnTo>
                    <a:pt x="205930" y="180022"/>
                  </a:lnTo>
                  <a:lnTo>
                    <a:pt x="205930" y="181546"/>
                  </a:lnTo>
                  <a:close/>
                </a:path>
                <a:path w="260985" h="183514">
                  <a:moveTo>
                    <a:pt x="90011" y="183070"/>
                  </a:moveTo>
                  <a:lnTo>
                    <a:pt x="59531" y="183070"/>
                  </a:lnTo>
                  <a:lnTo>
                    <a:pt x="58007" y="181546"/>
                  </a:lnTo>
                  <a:lnTo>
                    <a:pt x="91535" y="181546"/>
                  </a:lnTo>
                  <a:lnTo>
                    <a:pt x="90011" y="183070"/>
                  </a:lnTo>
                  <a:close/>
                </a:path>
                <a:path w="260985" h="183514">
                  <a:moveTo>
                    <a:pt x="202882" y="183070"/>
                  </a:moveTo>
                  <a:lnTo>
                    <a:pt x="172402" y="183070"/>
                  </a:lnTo>
                  <a:lnTo>
                    <a:pt x="170878" y="181546"/>
                  </a:lnTo>
                  <a:lnTo>
                    <a:pt x="204406" y="181546"/>
                  </a:lnTo>
                  <a:lnTo>
                    <a:pt x="202882" y="183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76163" y="5073586"/>
            <a:ext cx="1126997" cy="26851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139082" y="5110162"/>
            <a:ext cx="1206247" cy="29746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28364" y="5755481"/>
            <a:ext cx="109823" cy="11134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12697" y="5662422"/>
            <a:ext cx="1709546" cy="309657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2768060" y="5752432"/>
            <a:ext cx="542925" cy="219710"/>
            <a:chOff x="2768060" y="5752432"/>
            <a:chExt cx="542925" cy="219710"/>
          </a:xfrm>
        </p:grpSpPr>
        <p:sp>
          <p:nvSpPr>
            <p:cNvPr id="84" name="object 84"/>
            <p:cNvSpPr/>
            <p:nvPr/>
          </p:nvSpPr>
          <p:spPr>
            <a:xfrm>
              <a:off x="2768060" y="5752433"/>
              <a:ext cx="309880" cy="217170"/>
            </a:xfrm>
            <a:custGeom>
              <a:avLst/>
              <a:gdLst/>
              <a:ahLst/>
              <a:cxnLst/>
              <a:rect l="l" t="t" r="r" b="b"/>
              <a:pathLst>
                <a:path w="309880" h="217170">
                  <a:moveTo>
                    <a:pt x="295846" y="216598"/>
                  </a:moveTo>
                  <a:lnTo>
                    <a:pt x="269938" y="216598"/>
                  </a:lnTo>
                  <a:lnTo>
                    <a:pt x="265366" y="215074"/>
                  </a:lnTo>
                  <a:lnTo>
                    <a:pt x="260794" y="215074"/>
                  </a:lnTo>
                  <a:lnTo>
                    <a:pt x="259270" y="213550"/>
                  </a:lnTo>
                  <a:lnTo>
                    <a:pt x="257746" y="213550"/>
                  </a:lnTo>
                  <a:lnTo>
                    <a:pt x="256222" y="212026"/>
                  </a:lnTo>
                  <a:lnTo>
                    <a:pt x="256222" y="210502"/>
                  </a:lnTo>
                  <a:lnTo>
                    <a:pt x="254698" y="208978"/>
                  </a:lnTo>
                  <a:lnTo>
                    <a:pt x="254698" y="79343"/>
                  </a:lnTo>
                  <a:lnTo>
                    <a:pt x="253174" y="74771"/>
                  </a:lnTo>
                  <a:lnTo>
                    <a:pt x="251650" y="68675"/>
                  </a:lnTo>
                  <a:lnTo>
                    <a:pt x="250126" y="64008"/>
                  </a:lnTo>
                  <a:lnTo>
                    <a:pt x="247078" y="60960"/>
                  </a:lnTo>
                  <a:lnTo>
                    <a:pt x="245554" y="56388"/>
                  </a:lnTo>
                  <a:lnTo>
                    <a:pt x="242506" y="53340"/>
                  </a:lnTo>
                  <a:lnTo>
                    <a:pt x="237934" y="51816"/>
                  </a:lnTo>
                  <a:lnTo>
                    <a:pt x="234886" y="48768"/>
                  </a:lnTo>
                  <a:lnTo>
                    <a:pt x="218027" y="48768"/>
                  </a:lnTo>
                  <a:lnTo>
                    <a:pt x="210407" y="50292"/>
                  </a:lnTo>
                  <a:lnTo>
                    <a:pt x="204311" y="56388"/>
                  </a:lnTo>
                  <a:lnTo>
                    <a:pt x="199477" y="60379"/>
                  </a:lnTo>
                  <a:lnTo>
                    <a:pt x="194214" y="65389"/>
                  </a:lnTo>
                  <a:lnTo>
                    <a:pt x="188666" y="71255"/>
                  </a:lnTo>
                  <a:lnTo>
                    <a:pt x="182975" y="77819"/>
                  </a:lnTo>
                  <a:lnTo>
                    <a:pt x="182975" y="208978"/>
                  </a:lnTo>
                  <a:lnTo>
                    <a:pt x="181451" y="210502"/>
                  </a:lnTo>
                  <a:lnTo>
                    <a:pt x="181451" y="212026"/>
                  </a:lnTo>
                  <a:lnTo>
                    <a:pt x="179927" y="213550"/>
                  </a:lnTo>
                  <a:lnTo>
                    <a:pt x="178403" y="213550"/>
                  </a:lnTo>
                  <a:lnTo>
                    <a:pt x="176879" y="215074"/>
                  </a:lnTo>
                  <a:lnTo>
                    <a:pt x="172307" y="215074"/>
                  </a:lnTo>
                  <a:lnTo>
                    <a:pt x="167735" y="216598"/>
                  </a:lnTo>
                  <a:lnTo>
                    <a:pt x="141827" y="216598"/>
                  </a:lnTo>
                  <a:lnTo>
                    <a:pt x="138779" y="215074"/>
                  </a:lnTo>
                  <a:lnTo>
                    <a:pt x="132683" y="215074"/>
                  </a:lnTo>
                  <a:lnTo>
                    <a:pt x="131159" y="213550"/>
                  </a:lnTo>
                  <a:lnTo>
                    <a:pt x="129635" y="213550"/>
                  </a:lnTo>
                  <a:lnTo>
                    <a:pt x="129635" y="212026"/>
                  </a:lnTo>
                  <a:lnTo>
                    <a:pt x="128111" y="210502"/>
                  </a:lnTo>
                  <a:lnTo>
                    <a:pt x="128111" y="85439"/>
                  </a:lnTo>
                  <a:lnTo>
                    <a:pt x="126587" y="79343"/>
                  </a:lnTo>
                  <a:lnTo>
                    <a:pt x="125063" y="74771"/>
                  </a:lnTo>
                  <a:lnTo>
                    <a:pt x="125063" y="68675"/>
                  </a:lnTo>
                  <a:lnTo>
                    <a:pt x="122015" y="64008"/>
                  </a:lnTo>
                  <a:lnTo>
                    <a:pt x="120491" y="60960"/>
                  </a:lnTo>
                  <a:lnTo>
                    <a:pt x="117443" y="56388"/>
                  </a:lnTo>
                  <a:lnTo>
                    <a:pt x="114395" y="53340"/>
                  </a:lnTo>
                  <a:lnTo>
                    <a:pt x="111347" y="51816"/>
                  </a:lnTo>
                  <a:lnTo>
                    <a:pt x="106775" y="48768"/>
                  </a:lnTo>
                  <a:lnTo>
                    <a:pt x="89916" y="48768"/>
                  </a:lnTo>
                  <a:lnTo>
                    <a:pt x="83819" y="50292"/>
                  </a:lnTo>
                  <a:lnTo>
                    <a:pt x="71366" y="60379"/>
                  </a:lnTo>
                  <a:lnTo>
                    <a:pt x="66103" y="65389"/>
                  </a:lnTo>
                  <a:lnTo>
                    <a:pt x="60555" y="71255"/>
                  </a:lnTo>
                  <a:lnTo>
                    <a:pt x="54864" y="77819"/>
                  </a:lnTo>
                  <a:lnTo>
                    <a:pt x="54864" y="210502"/>
                  </a:lnTo>
                  <a:lnTo>
                    <a:pt x="53340" y="212026"/>
                  </a:lnTo>
                  <a:lnTo>
                    <a:pt x="53340" y="213550"/>
                  </a:lnTo>
                  <a:lnTo>
                    <a:pt x="51816" y="213550"/>
                  </a:lnTo>
                  <a:lnTo>
                    <a:pt x="48768" y="215074"/>
                  </a:lnTo>
                  <a:lnTo>
                    <a:pt x="44195" y="215074"/>
                  </a:lnTo>
                  <a:lnTo>
                    <a:pt x="41148" y="216598"/>
                  </a:lnTo>
                  <a:lnTo>
                    <a:pt x="13716" y="216598"/>
                  </a:lnTo>
                  <a:lnTo>
                    <a:pt x="10668" y="215074"/>
                  </a:lnTo>
                  <a:lnTo>
                    <a:pt x="6095" y="215074"/>
                  </a:lnTo>
                  <a:lnTo>
                    <a:pt x="3048" y="213550"/>
                  </a:lnTo>
                  <a:lnTo>
                    <a:pt x="1523" y="213550"/>
                  </a:lnTo>
                  <a:lnTo>
                    <a:pt x="1523" y="212026"/>
                  </a:lnTo>
                  <a:lnTo>
                    <a:pt x="0" y="210502"/>
                  </a:lnTo>
                  <a:lnTo>
                    <a:pt x="0" y="10668"/>
                  </a:lnTo>
                  <a:lnTo>
                    <a:pt x="1523" y="9144"/>
                  </a:lnTo>
                  <a:lnTo>
                    <a:pt x="1523" y="7620"/>
                  </a:lnTo>
                  <a:lnTo>
                    <a:pt x="3048" y="7620"/>
                  </a:lnTo>
                  <a:lnTo>
                    <a:pt x="4571" y="6096"/>
                  </a:lnTo>
                  <a:lnTo>
                    <a:pt x="7619" y="6096"/>
                  </a:lnTo>
                  <a:lnTo>
                    <a:pt x="9143" y="4572"/>
                  </a:lnTo>
                  <a:lnTo>
                    <a:pt x="38100" y="4572"/>
                  </a:lnTo>
                  <a:lnTo>
                    <a:pt x="41148" y="6096"/>
                  </a:lnTo>
                  <a:lnTo>
                    <a:pt x="42671" y="6096"/>
                  </a:lnTo>
                  <a:lnTo>
                    <a:pt x="44195" y="7620"/>
                  </a:lnTo>
                  <a:lnTo>
                    <a:pt x="45719" y="7620"/>
                  </a:lnTo>
                  <a:lnTo>
                    <a:pt x="45719" y="9144"/>
                  </a:lnTo>
                  <a:lnTo>
                    <a:pt x="47243" y="10668"/>
                  </a:lnTo>
                  <a:lnTo>
                    <a:pt x="47243" y="35052"/>
                  </a:lnTo>
                  <a:lnTo>
                    <a:pt x="55244" y="27360"/>
                  </a:lnTo>
                  <a:lnTo>
                    <a:pt x="87287" y="5143"/>
                  </a:lnTo>
                  <a:lnTo>
                    <a:pt x="112871" y="0"/>
                  </a:lnTo>
                  <a:lnTo>
                    <a:pt x="120491" y="0"/>
                  </a:lnTo>
                  <a:lnTo>
                    <a:pt x="128111" y="1524"/>
                  </a:lnTo>
                  <a:lnTo>
                    <a:pt x="140303" y="4572"/>
                  </a:lnTo>
                  <a:lnTo>
                    <a:pt x="146399" y="7620"/>
                  </a:lnTo>
                  <a:lnTo>
                    <a:pt x="150971" y="10668"/>
                  </a:lnTo>
                  <a:lnTo>
                    <a:pt x="157067" y="13716"/>
                  </a:lnTo>
                  <a:lnTo>
                    <a:pt x="164687" y="21336"/>
                  </a:lnTo>
                  <a:lnTo>
                    <a:pt x="170783" y="30480"/>
                  </a:lnTo>
                  <a:lnTo>
                    <a:pt x="173831" y="36576"/>
                  </a:lnTo>
                  <a:lnTo>
                    <a:pt x="179927" y="30480"/>
                  </a:lnTo>
                  <a:lnTo>
                    <a:pt x="213455" y="6096"/>
                  </a:lnTo>
                  <a:lnTo>
                    <a:pt x="224123" y="3048"/>
                  </a:lnTo>
                  <a:lnTo>
                    <a:pt x="228695" y="1524"/>
                  </a:lnTo>
                  <a:lnTo>
                    <a:pt x="234886" y="0"/>
                  </a:lnTo>
                  <a:lnTo>
                    <a:pt x="240982" y="0"/>
                  </a:lnTo>
                  <a:lnTo>
                    <a:pt x="279534" y="11096"/>
                  </a:lnTo>
                  <a:lnTo>
                    <a:pt x="304180" y="44100"/>
                  </a:lnTo>
                  <a:lnTo>
                    <a:pt x="309562" y="207454"/>
                  </a:lnTo>
                  <a:lnTo>
                    <a:pt x="309562" y="210502"/>
                  </a:lnTo>
                  <a:lnTo>
                    <a:pt x="308038" y="212026"/>
                  </a:lnTo>
                  <a:lnTo>
                    <a:pt x="308038" y="213550"/>
                  </a:lnTo>
                  <a:lnTo>
                    <a:pt x="306514" y="213550"/>
                  </a:lnTo>
                  <a:lnTo>
                    <a:pt x="304990" y="215074"/>
                  </a:lnTo>
                  <a:lnTo>
                    <a:pt x="298894" y="215074"/>
                  </a:lnTo>
                  <a:lnTo>
                    <a:pt x="295846" y="216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20332" y="5752432"/>
              <a:ext cx="190652" cy="219622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356705" y="5705093"/>
            <a:ext cx="351155" cy="267335"/>
            <a:chOff x="3356705" y="5705093"/>
            <a:chExt cx="351155" cy="267335"/>
          </a:xfrm>
        </p:grpSpPr>
        <p:pic>
          <p:nvPicPr>
            <p:cNvPr id="87" name="object 8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56705" y="5752433"/>
              <a:ext cx="186118" cy="21659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570255" y="5705093"/>
              <a:ext cx="137795" cy="267335"/>
            </a:xfrm>
            <a:custGeom>
              <a:avLst/>
              <a:gdLst/>
              <a:ahLst/>
              <a:cxnLst/>
              <a:rect l="l" t="t" r="r" b="b"/>
              <a:pathLst>
                <a:path w="137795" h="267335">
                  <a:moveTo>
                    <a:pt x="71628" y="1524"/>
                  </a:moveTo>
                  <a:lnTo>
                    <a:pt x="45720" y="1524"/>
                  </a:lnTo>
                  <a:lnTo>
                    <a:pt x="48768" y="0"/>
                  </a:lnTo>
                  <a:lnTo>
                    <a:pt x="68580" y="0"/>
                  </a:lnTo>
                  <a:lnTo>
                    <a:pt x="71628" y="1524"/>
                  </a:lnTo>
                  <a:close/>
                </a:path>
                <a:path w="137795" h="267335">
                  <a:moveTo>
                    <a:pt x="80772" y="3048"/>
                  </a:moveTo>
                  <a:lnTo>
                    <a:pt x="36576" y="3048"/>
                  </a:lnTo>
                  <a:lnTo>
                    <a:pt x="39624" y="1524"/>
                  </a:lnTo>
                  <a:lnTo>
                    <a:pt x="79248" y="1524"/>
                  </a:lnTo>
                  <a:lnTo>
                    <a:pt x="80772" y="3048"/>
                  </a:lnTo>
                  <a:close/>
                </a:path>
                <a:path w="137795" h="267335">
                  <a:moveTo>
                    <a:pt x="86868" y="53435"/>
                  </a:moveTo>
                  <a:lnTo>
                    <a:pt x="32004" y="53435"/>
                  </a:lnTo>
                  <a:lnTo>
                    <a:pt x="32004" y="6095"/>
                  </a:lnTo>
                  <a:lnTo>
                    <a:pt x="35052" y="3048"/>
                  </a:lnTo>
                  <a:lnTo>
                    <a:pt x="82296" y="3048"/>
                  </a:lnTo>
                  <a:lnTo>
                    <a:pt x="86868" y="7619"/>
                  </a:lnTo>
                  <a:lnTo>
                    <a:pt x="86868" y="53435"/>
                  </a:lnTo>
                  <a:close/>
                </a:path>
                <a:path w="137795" h="267335">
                  <a:moveTo>
                    <a:pt x="131159" y="97631"/>
                  </a:moveTo>
                  <a:lnTo>
                    <a:pt x="6096" y="97631"/>
                  </a:lnTo>
                  <a:lnTo>
                    <a:pt x="3048" y="96107"/>
                  </a:lnTo>
                  <a:lnTo>
                    <a:pt x="1524" y="93059"/>
                  </a:lnTo>
                  <a:lnTo>
                    <a:pt x="0" y="88487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32683" y="53435"/>
                  </a:lnTo>
                  <a:lnTo>
                    <a:pt x="134207" y="54959"/>
                  </a:lnTo>
                  <a:lnTo>
                    <a:pt x="134207" y="56483"/>
                  </a:lnTo>
                  <a:lnTo>
                    <a:pt x="135731" y="58007"/>
                  </a:lnTo>
                  <a:lnTo>
                    <a:pt x="135731" y="61055"/>
                  </a:lnTo>
                  <a:lnTo>
                    <a:pt x="137255" y="64103"/>
                  </a:lnTo>
                  <a:lnTo>
                    <a:pt x="137255" y="88487"/>
                  </a:lnTo>
                  <a:lnTo>
                    <a:pt x="135731" y="93059"/>
                  </a:lnTo>
                  <a:lnTo>
                    <a:pt x="134207" y="96107"/>
                  </a:lnTo>
                  <a:lnTo>
                    <a:pt x="131159" y="97631"/>
                  </a:lnTo>
                  <a:close/>
                </a:path>
                <a:path w="137795" h="267335">
                  <a:moveTo>
                    <a:pt x="106775" y="266985"/>
                  </a:moveTo>
                  <a:lnTo>
                    <a:pt x="94488" y="266985"/>
                  </a:lnTo>
                  <a:lnTo>
                    <a:pt x="86772" y="266700"/>
                  </a:lnTo>
                  <a:lnTo>
                    <a:pt x="79629" y="265842"/>
                  </a:lnTo>
                  <a:lnTo>
                    <a:pt x="73056" y="264414"/>
                  </a:lnTo>
                  <a:lnTo>
                    <a:pt x="67056" y="262413"/>
                  </a:lnTo>
                  <a:lnTo>
                    <a:pt x="59436" y="260889"/>
                  </a:lnTo>
                  <a:lnTo>
                    <a:pt x="51816" y="256317"/>
                  </a:lnTo>
                  <a:lnTo>
                    <a:pt x="47244" y="250221"/>
                  </a:lnTo>
                  <a:lnTo>
                    <a:pt x="41148" y="244125"/>
                  </a:lnTo>
                  <a:lnTo>
                    <a:pt x="32265" y="205659"/>
                  </a:lnTo>
                  <a:lnTo>
                    <a:pt x="32004" y="97631"/>
                  </a:lnTo>
                  <a:lnTo>
                    <a:pt x="86868" y="97631"/>
                  </a:lnTo>
                  <a:lnTo>
                    <a:pt x="86868" y="199834"/>
                  </a:lnTo>
                  <a:lnTo>
                    <a:pt x="88392" y="207454"/>
                  </a:lnTo>
                  <a:lnTo>
                    <a:pt x="91440" y="213645"/>
                  </a:lnTo>
                  <a:lnTo>
                    <a:pt x="94488" y="218217"/>
                  </a:lnTo>
                  <a:lnTo>
                    <a:pt x="100679" y="221265"/>
                  </a:lnTo>
                  <a:lnTo>
                    <a:pt x="135731" y="221265"/>
                  </a:lnTo>
                  <a:lnTo>
                    <a:pt x="135731" y="222789"/>
                  </a:lnTo>
                  <a:lnTo>
                    <a:pt x="137255" y="225837"/>
                  </a:lnTo>
                  <a:lnTo>
                    <a:pt x="137255" y="247173"/>
                  </a:lnTo>
                  <a:lnTo>
                    <a:pt x="135731" y="250221"/>
                  </a:lnTo>
                  <a:lnTo>
                    <a:pt x="135731" y="254793"/>
                  </a:lnTo>
                  <a:lnTo>
                    <a:pt x="129635" y="260889"/>
                  </a:lnTo>
                  <a:lnTo>
                    <a:pt x="126587" y="262413"/>
                  </a:lnTo>
                  <a:lnTo>
                    <a:pt x="125063" y="262413"/>
                  </a:lnTo>
                  <a:lnTo>
                    <a:pt x="122015" y="263937"/>
                  </a:lnTo>
                  <a:lnTo>
                    <a:pt x="118967" y="263937"/>
                  </a:lnTo>
                  <a:lnTo>
                    <a:pt x="114395" y="265461"/>
                  </a:lnTo>
                  <a:lnTo>
                    <a:pt x="111347" y="265461"/>
                  </a:lnTo>
                  <a:lnTo>
                    <a:pt x="106775" y="266985"/>
                  </a:lnTo>
                  <a:close/>
                </a:path>
                <a:path w="137795" h="267335">
                  <a:moveTo>
                    <a:pt x="135731" y="221265"/>
                  </a:moveTo>
                  <a:lnTo>
                    <a:pt x="114395" y="221265"/>
                  </a:lnTo>
                  <a:lnTo>
                    <a:pt x="117443" y="219741"/>
                  </a:lnTo>
                  <a:lnTo>
                    <a:pt x="122015" y="219741"/>
                  </a:lnTo>
                  <a:lnTo>
                    <a:pt x="123539" y="218217"/>
                  </a:lnTo>
                  <a:lnTo>
                    <a:pt x="125063" y="218217"/>
                  </a:lnTo>
                  <a:lnTo>
                    <a:pt x="126587" y="216693"/>
                  </a:lnTo>
                  <a:lnTo>
                    <a:pt x="134207" y="216693"/>
                  </a:lnTo>
                  <a:lnTo>
                    <a:pt x="135731" y="218217"/>
                  </a:lnTo>
                  <a:lnTo>
                    <a:pt x="135731" y="221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849338" y="5663946"/>
            <a:ext cx="1479327" cy="382857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1106424" y="643890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54943" y="6289357"/>
            <a:ext cx="1302448" cy="270033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2870263" y="6287833"/>
            <a:ext cx="431800" cy="271780"/>
            <a:chOff x="2870263" y="6287833"/>
            <a:chExt cx="431800" cy="271780"/>
          </a:xfrm>
        </p:grpSpPr>
        <p:sp>
          <p:nvSpPr>
            <p:cNvPr id="93" name="object 93"/>
            <p:cNvSpPr/>
            <p:nvPr/>
          </p:nvSpPr>
          <p:spPr>
            <a:xfrm>
              <a:off x="2870263" y="6287833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6576" y="27527"/>
                  </a:lnTo>
                  <a:lnTo>
                    <a:pt x="68580" y="1524"/>
                  </a:lnTo>
                  <a:lnTo>
                    <a:pt x="76200" y="0"/>
                  </a:lnTo>
                  <a:lnTo>
                    <a:pt x="94488" y="0"/>
                  </a:lnTo>
                  <a:lnTo>
                    <a:pt x="99060" y="1524"/>
                  </a:lnTo>
                  <a:lnTo>
                    <a:pt x="103632" y="1524"/>
                  </a:lnTo>
                  <a:lnTo>
                    <a:pt x="106680" y="3048"/>
                  </a:lnTo>
                  <a:lnTo>
                    <a:pt x="109728" y="3048"/>
                  </a:lnTo>
                  <a:lnTo>
                    <a:pt x="111252" y="4572"/>
                  </a:lnTo>
                  <a:lnTo>
                    <a:pt x="112776" y="4572"/>
                  </a:lnTo>
                  <a:lnTo>
                    <a:pt x="114300" y="6096"/>
                  </a:lnTo>
                  <a:lnTo>
                    <a:pt x="114300" y="7620"/>
                  </a:lnTo>
                  <a:lnTo>
                    <a:pt x="115824" y="9144"/>
                  </a:lnTo>
                  <a:lnTo>
                    <a:pt x="115824" y="13716"/>
                  </a:lnTo>
                  <a:lnTo>
                    <a:pt x="117348" y="15240"/>
                  </a:lnTo>
                  <a:lnTo>
                    <a:pt x="117348" y="24479"/>
                  </a:lnTo>
                  <a:lnTo>
                    <a:pt x="115824" y="26003"/>
                  </a:lnTo>
                  <a:lnTo>
                    <a:pt x="79248" y="26003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7056" y="38195"/>
                  </a:lnTo>
                  <a:lnTo>
                    <a:pt x="64008" y="47339"/>
                  </a:lnTo>
                  <a:lnTo>
                    <a:pt x="62484" y="53435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824" y="30575"/>
                  </a:moveTo>
                  <a:lnTo>
                    <a:pt x="108204" y="30575"/>
                  </a:lnTo>
                  <a:lnTo>
                    <a:pt x="106680" y="29051"/>
                  </a:lnTo>
                  <a:lnTo>
                    <a:pt x="103632" y="29051"/>
                  </a:lnTo>
                  <a:lnTo>
                    <a:pt x="102108" y="27527"/>
                  </a:lnTo>
                  <a:lnTo>
                    <a:pt x="100584" y="27527"/>
                  </a:lnTo>
                  <a:lnTo>
                    <a:pt x="97536" y="26003"/>
                  </a:lnTo>
                  <a:lnTo>
                    <a:pt x="115824" y="26003"/>
                  </a:lnTo>
                  <a:lnTo>
                    <a:pt x="115824" y="30575"/>
                  </a:lnTo>
                  <a:close/>
                </a:path>
                <a:path w="117475" h="268604">
                  <a:moveTo>
                    <a:pt x="112776" y="32099"/>
                  </a:moveTo>
                  <a:lnTo>
                    <a:pt x="111252" y="32099"/>
                  </a:lnTo>
                  <a:lnTo>
                    <a:pt x="109728" y="30575"/>
                  </a:lnTo>
                  <a:lnTo>
                    <a:pt x="114300" y="30575"/>
                  </a:lnTo>
                  <a:lnTo>
                    <a:pt x="112776" y="32099"/>
                  </a:lnTo>
                  <a:close/>
                </a:path>
                <a:path w="117475" h="268604">
                  <a:moveTo>
                    <a:pt x="103632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4583"/>
                  </a:lnTo>
                  <a:lnTo>
                    <a:pt x="1524" y="93059"/>
                  </a:lnTo>
                  <a:lnTo>
                    <a:pt x="1524" y="88487"/>
                  </a:lnTo>
                  <a:lnTo>
                    <a:pt x="4572" y="85439"/>
                  </a:lnTo>
                  <a:lnTo>
                    <a:pt x="103632" y="85439"/>
                  </a:lnTo>
                  <a:lnTo>
                    <a:pt x="103632" y="86963"/>
                  </a:lnTo>
                  <a:lnTo>
                    <a:pt x="105156" y="86963"/>
                  </a:lnTo>
                  <a:lnTo>
                    <a:pt x="105156" y="88487"/>
                  </a:lnTo>
                  <a:lnTo>
                    <a:pt x="106680" y="90011"/>
                  </a:lnTo>
                  <a:lnTo>
                    <a:pt x="106680" y="106775"/>
                  </a:lnTo>
                  <a:lnTo>
                    <a:pt x="105156" y="108299"/>
                  </a:lnTo>
                  <a:lnTo>
                    <a:pt x="105156" y="109823"/>
                  </a:lnTo>
                  <a:lnTo>
                    <a:pt x="103632" y="111347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3528" y="266985"/>
                  </a:lnTo>
                  <a:lnTo>
                    <a:pt x="30480" y="263937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4864" y="268509"/>
                  </a:moveTo>
                  <a:lnTo>
                    <a:pt x="36576" y="268509"/>
                  </a:lnTo>
                  <a:lnTo>
                    <a:pt x="35052" y="266985"/>
                  </a:lnTo>
                  <a:lnTo>
                    <a:pt x="56388" y="266985"/>
                  </a:lnTo>
                  <a:lnTo>
                    <a:pt x="54864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12090" y="6370224"/>
              <a:ext cx="289440" cy="189166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3347561" y="6370224"/>
            <a:ext cx="255270" cy="186690"/>
          </a:xfrm>
          <a:custGeom>
            <a:avLst/>
            <a:gdLst/>
            <a:ahLst/>
            <a:cxnLst/>
            <a:rect l="l" t="t" r="r" b="b"/>
            <a:pathLst>
              <a:path w="255270" h="186690">
                <a:moveTo>
                  <a:pt x="62227" y="30480"/>
                </a:moveTo>
                <a:lnTo>
                  <a:pt x="28955" y="30480"/>
                </a:lnTo>
                <a:lnTo>
                  <a:pt x="35815" y="23050"/>
                </a:lnTo>
                <a:lnTo>
                  <a:pt x="70199" y="1524"/>
                </a:lnTo>
                <a:lnTo>
                  <a:pt x="77331" y="285"/>
                </a:lnTo>
                <a:lnTo>
                  <a:pt x="78036" y="285"/>
                </a:lnTo>
                <a:lnTo>
                  <a:pt x="83915" y="0"/>
                </a:lnTo>
                <a:lnTo>
                  <a:pt x="97631" y="0"/>
                </a:lnTo>
                <a:lnTo>
                  <a:pt x="109823" y="3048"/>
                </a:lnTo>
                <a:lnTo>
                  <a:pt x="123539" y="12191"/>
                </a:lnTo>
                <a:lnTo>
                  <a:pt x="126587" y="15240"/>
                </a:lnTo>
                <a:lnTo>
                  <a:pt x="134715" y="27432"/>
                </a:lnTo>
                <a:lnTo>
                  <a:pt x="70199" y="27432"/>
                </a:lnTo>
                <a:lnTo>
                  <a:pt x="64103" y="28956"/>
                </a:lnTo>
                <a:lnTo>
                  <a:pt x="62227" y="30480"/>
                </a:lnTo>
                <a:close/>
              </a:path>
              <a:path w="255270" h="186690">
                <a:moveTo>
                  <a:pt x="169728" y="33528"/>
                </a:moveTo>
                <a:lnTo>
                  <a:pt x="137255" y="33528"/>
                </a:lnTo>
                <a:lnTo>
                  <a:pt x="143351" y="27432"/>
                </a:lnTo>
                <a:lnTo>
                  <a:pt x="147923" y="21336"/>
                </a:lnTo>
                <a:lnTo>
                  <a:pt x="154019" y="18288"/>
                </a:lnTo>
                <a:lnTo>
                  <a:pt x="163163" y="9143"/>
                </a:lnTo>
                <a:lnTo>
                  <a:pt x="169259" y="7620"/>
                </a:lnTo>
                <a:lnTo>
                  <a:pt x="173831" y="4572"/>
                </a:lnTo>
                <a:lnTo>
                  <a:pt x="187547" y="0"/>
                </a:lnTo>
                <a:lnTo>
                  <a:pt x="196786" y="0"/>
                </a:lnTo>
                <a:lnTo>
                  <a:pt x="237934" y="13716"/>
                </a:lnTo>
                <a:lnTo>
                  <a:pt x="242506" y="21336"/>
                </a:lnTo>
                <a:lnTo>
                  <a:pt x="247078" y="27432"/>
                </a:lnTo>
                <a:lnTo>
                  <a:pt x="182975" y="27432"/>
                </a:lnTo>
                <a:lnTo>
                  <a:pt x="175355" y="28956"/>
                </a:lnTo>
                <a:lnTo>
                  <a:pt x="169728" y="33528"/>
                </a:lnTo>
                <a:close/>
              </a:path>
              <a:path w="255270" h="186690">
                <a:moveTo>
                  <a:pt x="21336" y="3048"/>
                </a:moveTo>
                <a:lnTo>
                  <a:pt x="7619" y="3048"/>
                </a:lnTo>
                <a:lnTo>
                  <a:pt x="9143" y="1524"/>
                </a:lnTo>
                <a:lnTo>
                  <a:pt x="19812" y="1524"/>
                </a:lnTo>
                <a:lnTo>
                  <a:pt x="21336" y="3048"/>
                </a:lnTo>
                <a:close/>
              </a:path>
              <a:path w="255270" h="186690">
                <a:moveTo>
                  <a:pt x="27431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25908" y="3048"/>
                </a:lnTo>
                <a:lnTo>
                  <a:pt x="27431" y="4572"/>
                </a:lnTo>
                <a:lnTo>
                  <a:pt x="27431" y="6096"/>
                </a:lnTo>
                <a:close/>
              </a:path>
              <a:path w="255270" h="186690">
                <a:moveTo>
                  <a:pt x="28955" y="184594"/>
                </a:moveTo>
                <a:lnTo>
                  <a:pt x="1524" y="184594"/>
                </a:lnTo>
                <a:lnTo>
                  <a:pt x="1524" y="183070"/>
                </a:lnTo>
                <a:lnTo>
                  <a:pt x="0" y="181546"/>
                </a:lnTo>
                <a:lnTo>
                  <a:pt x="0" y="6096"/>
                </a:lnTo>
                <a:lnTo>
                  <a:pt x="28955" y="6096"/>
                </a:lnTo>
                <a:lnTo>
                  <a:pt x="28955" y="30480"/>
                </a:lnTo>
                <a:lnTo>
                  <a:pt x="62227" y="30480"/>
                </a:lnTo>
                <a:lnTo>
                  <a:pt x="32004" y="59531"/>
                </a:lnTo>
                <a:lnTo>
                  <a:pt x="32004" y="181546"/>
                </a:lnTo>
                <a:lnTo>
                  <a:pt x="28955" y="184594"/>
                </a:lnTo>
                <a:close/>
              </a:path>
              <a:path w="255270" h="186690">
                <a:moveTo>
                  <a:pt x="141827" y="184594"/>
                </a:moveTo>
                <a:lnTo>
                  <a:pt x="114395" y="184594"/>
                </a:lnTo>
                <a:lnTo>
                  <a:pt x="112871" y="183070"/>
                </a:lnTo>
                <a:lnTo>
                  <a:pt x="112871" y="181546"/>
                </a:lnTo>
                <a:lnTo>
                  <a:pt x="111347" y="181546"/>
                </a:lnTo>
                <a:lnTo>
                  <a:pt x="111347" y="61055"/>
                </a:lnTo>
                <a:lnTo>
                  <a:pt x="109823" y="54959"/>
                </a:lnTo>
                <a:lnTo>
                  <a:pt x="108275" y="50292"/>
                </a:lnTo>
                <a:lnTo>
                  <a:pt x="106775" y="44291"/>
                </a:lnTo>
                <a:lnTo>
                  <a:pt x="100679" y="35147"/>
                </a:lnTo>
                <a:lnTo>
                  <a:pt x="97631" y="32004"/>
                </a:lnTo>
                <a:lnTo>
                  <a:pt x="93059" y="30480"/>
                </a:lnTo>
                <a:lnTo>
                  <a:pt x="88487" y="27432"/>
                </a:lnTo>
                <a:lnTo>
                  <a:pt x="134715" y="27432"/>
                </a:lnTo>
                <a:lnTo>
                  <a:pt x="135731" y="28956"/>
                </a:lnTo>
                <a:lnTo>
                  <a:pt x="137255" y="33528"/>
                </a:lnTo>
                <a:lnTo>
                  <a:pt x="169728" y="33528"/>
                </a:lnTo>
                <a:lnTo>
                  <a:pt x="143351" y="59531"/>
                </a:lnTo>
                <a:lnTo>
                  <a:pt x="143351" y="183070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5270" h="186690">
                <a:moveTo>
                  <a:pt x="253174" y="184594"/>
                </a:moveTo>
                <a:lnTo>
                  <a:pt x="225742" y="184594"/>
                </a:lnTo>
                <a:lnTo>
                  <a:pt x="225742" y="183070"/>
                </a:lnTo>
                <a:lnTo>
                  <a:pt x="224218" y="183070"/>
                </a:lnTo>
                <a:lnTo>
                  <a:pt x="224218" y="68675"/>
                </a:lnTo>
                <a:lnTo>
                  <a:pt x="222694" y="61055"/>
                </a:lnTo>
                <a:lnTo>
                  <a:pt x="221170" y="54959"/>
                </a:lnTo>
                <a:lnTo>
                  <a:pt x="221122" y="50292"/>
                </a:lnTo>
                <a:lnTo>
                  <a:pt x="218122" y="44291"/>
                </a:lnTo>
                <a:lnTo>
                  <a:pt x="215074" y="39719"/>
                </a:lnTo>
                <a:lnTo>
                  <a:pt x="213550" y="35147"/>
                </a:lnTo>
                <a:lnTo>
                  <a:pt x="208978" y="32004"/>
                </a:lnTo>
                <a:lnTo>
                  <a:pt x="204406" y="30480"/>
                </a:lnTo>
                <a:lnTo>
                  <a:pt x="201358" y="27432"/>
                </a:lnTo>
                <a:lnTo>
                  <a:pt x="247078" y="27432"/>
                </a:lnTo>
                <a:lnTo>
                  <a:pt x="250126" y="35147"/>
                </a:lnTo>
                <a:lnTo>
                  <a:pt x="254698" y="183070"/>
                </a:lnTo>
                <a:lnTo>
                  <a:pt x="253174" y="184594"/>
                </a:lnTo>
                <a:close/>
              </a:path>
              <a:path w="255270" h="186690">
                <a:moveTo>
                  <a:pt x="24384" y="186118"/>
                </a:moveTo>
                <a:lnTo>
                  <a:pt x="6096" y="186118"/>
                </a:lnTo>
                <a:lnTo>
                  <a:pt x="4572" y="184594"/>
                </a:lnTo>
                <a:lnTo>
                  <a:pt x="25908" y="184594"/>
                </a:lnTo>
                <a:lnTo>
                  <a:pt x="24384" y="186118"/>
                </a:lnTo>
                <a:close/>
              </a:path>
              <a:path w="255270" h="186690">
                <a:moveTo>
                  <a:pt x="135731" y="186118"/>
                </a:moveTo>
                <a:lnTo>
                  <a:pt x="117443" y="186118"/>
                </a:lnTo>
                <a:lnTo>
                  <a:pt x="115919" y="184594"/>
                </a:lnTo>
                <a:lnTo>
                  <a:pt x="137255" y="184594"/>
                </a:lnTo>
                <a:lnTo>
                  <a:pt x="135731" y="186118"/>
                </a:lnTo>
                <a:close/>
              </a:path>
              <a:path w="255270" h="186690">
                <a:moveTo>
                  <a:pt x="247078" y="186118"/>
                </a:moveTo>
                <a:lnTo>
                  <a:pt x="230314" y="186118"/>
                </a:lnTo>
                <a:lnTo>
                  <a:pt x="228790" y="184594"/>
                </a:lnTo>
                <a:lnTo>
                  <a:pt x="250126" y="184594"/>
                </a:lnTo>
                <a:lnTo>
                  <a:pt x="247078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736466" y="6370224"/>
            <a:ext cx="1485423" cy="254794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5347263" y="6287833"/>
            <a:ext cx="312420" cy="271780"/>
            <a:chOff x="5347263" y="6287833"/>
            <a:chExt cx="312420" cy="271780"/>
          </a:xfrm>
        </p:grpSpPr>
        <p:pic>
          <p:nvPicPr>
            <p:cNvPr id="98" name="object 9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47263" y="6370224"/>
              <a:ext cx="171688" cy="18916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42216" y="6287833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5052" y="36671"/>
                  </a:lnTo>
                  <a:lnTo>
                    <a:pt x="36576" y="27527"/>
                  </a:lnTo>
                  <a:lnTo>
                    <a:pt x="68580" y="1524"/>
                  </a:lnTo>
                  <a:lnTo>
                    <a:pt x="77724" y="0"/>
                  </a:lnTo>
                  <a:lnTo>
                    <a:pt x="96012" y="0"/>
                  </a:lnTo>
                  <a:lnTo>
                    <a:pt x="99060" y="1524"/>
                  </a:lnTo>
                  <a:lnTo>
                    <a:pt x="103632" y="1524"/>
                  </a:lnTo>
                  <a:lnTo>
                    <a:pt x="106680" y="3048"/>
                  </a:lnTo>
                  <a:lnTo>
                    <a:pt x="109728" y="3048"/>
                  </a:lnTo>
                  <a:lnTo>
                    <a:pt x="111252" y="4572"/>
                  </a:lnTo>
                  <a:lnTo>
                    <a:pt x="112776" y="4572"/>
                  </a:lnTo>
                  <a:lnTo>
                    <a:pt x="115824" y="7620"/>
                  </a:lnTo>
                  <a:lnTo>
                    <a:pt x="115824" y="12192"/>
                  </a:lnTo>
                  <a:lnTo>
                    <a:pt x="117348" y="13716"/>
                  </a:lnTo>
                  <a:lnTo>
                    <a:pt x="117348" y="26003"/>
                  </a:lnTo>
                  <a:lnTo>
                    <a:pt x="79248" y="26003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7056" y="38195"/>
                  </a:lnTo>
                  <a:lnTo>
                    <a:pt x="64008" y="47339"/>
                  </a:lnTo>
                  <a:lnTo>
                    <a:pt x="64008" y="53435"/>
                  </a:lnTo>
                  <a:lnTo>
                    <a:pt x="62484" y="59531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824" y="30575"/>
                  </a:moveTo>
                  <a:lnTo>
                    <a:pt x="108204" y="30575"/>
                  </a:lnTo>
                  <a:lnTo>
                    <a:pt x="106680" y="29051"/>
                  </a:lnTo>
                  <a:lnTo>
                    <a:pt x="105156" y="29051"/>
                  </a:lnTo>
                  <a:lnTo>
                    <a:pt x="102108" y="27527"/>
                  </a:lnTo>
                  <a:lnTo>
                    <a:pt x="100584" y="27527"/>
                  </a:lnTo>
                  <a:lnTo>
                    <a:pt x="97536" y="26003"/>
                  </a:lnTo>
                  <a:lnTo>
                    <a:pt x="117348" y="26003"/>
                  </a:lnTo>
                  <a:lnTo>
                    <a:pt x="115824" y="27527"/>
                  </a:lnTo>
                  <a:lnTo>
                    <a:pt x="115824" y="30575"/>
                  </a:lnTo>
                  <a:close/>
                </a:path>
                <a:path w="117475" h="268604">
                  <a:moveTo>
                    <a:pt x="112776" y="32099"/>
                  </a:moveTo>
                  <a:lnTo>
                    <a:pt x="111252" y="32099"/>
                  </a:lnTo>
                  <a:lnTo>
                    <a:pt x="111252" y="30575"/>
                  </a:lnTo>
                  <a:lnTo>
                    <a:pt x="114300" y="30575"/>
                  </a:lnTo>
                  <a:lnTo>
                    <a:pt x="112776" y="32099"/>
                  </a:lnTo>
                  <a:close/>
                </a:path>
                <a:path w="117475" h="268604">
                  <a:moveTo>
                    <a:pt x="103632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6107"/>
                  </a:lnTo>
                  <a:lnTo>
                    <a:pt x="1524" y="94583"/>
                  </a:lnTo>
                  <a:lnTo>
                    <a:pt x="1524" y="88487"/>
                  </a:lnTo>
                  <a:lnTo>
                    <a:pt x="4572" y="85439"/>
                  </a:lnTo>
                  <a:lnTo>
                    <a:pt x="103632" y="85439"/>
                  </a:lnTo>
                  <a:lnTo>
                    <a:pt x="105156" y="86963"/>
                  </a:lnTo>
                  <a:lnTo>
                    <a:pt x="105156" y="88487"/>
                  </a:lnTo>
                  <a:lnTo>
                    <a:pt x="106680" y="90011"/>
                  </a:lnTo>
                  <a:lnTo>
                    <a:pt x="106680" y="94583"/>
                  </a:lnTo>
                  <a:lnTo>
                    <a:pt x="108204" y="96107"/>
                  </a:lnTo>
                  <a:lnTo>
                    <a:pt x="108204" y="103727"/>
                  </a:lnTo>
                  <a:lnTo>
                    <a:pt x="106680" y="106775"/>
                  </a:lnTo>
                  <a:lnTo>
                    <a:pt x="105156" y="108299"/>
                  </a:lnTo>
                  <a:lnTo>
                    <a:pt x="105156" y="109823"/>
                  </a:lnTo>
                  <a:lnTo>
                    <a:pt x="103632" y="111347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3528" y="266985"/>
                  </a:lnTo>
                  <a:lnTo>
                    <a:pt x="32004" y="265461"/>
                  </a:lnTo>
                  <a:lnTo>
                    <a:pt x="32004" y="263937"/>
                  </a:lnTo>
                  <a:lnTo>
                    <a:pt x="30480" y="263937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4864" y="268509"/>
                  </a:moveTo>
                  <a:lnTo>
                    <a:pt x="36576" y="268509"/>
                  </a:lnTo>
                  <a:lnTo>
                    <a:pt x="35052" y="266985"/>
                  </a:lnTo>
                  <a:lnTo>
                    <a:pt x="56388" y="266985"/>
                  </a:lnTo>
                  <a:lnTo>
                    <a:pt x="54864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61768" y="6301549"/>
            <a:ext cx="1104138" cy="257841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03" name="object 10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881538" y="7424356"/>
            <a:ext cx="351155" cy="134620"/>
            <a:chOff x="881538" y="7424356"/>
            <a:chExt cx="351155" cy="134620"/>
          </a:xfrm>
        </p:grpSpPr>
        <p:sp>
          <p:nvSpPr>
            <p:cNvPr id="106" name="object 106"/>
            <p:cNvSpPr/>
            <p:nvPr/>
          </p:nvSpPr>
          <p:spPr>
            <a:xfrm>
              <a:off x="881532" y="7424356"/>
              <a:ext cx="146685" cy="134620"/>
            </a:xfrm>
            <a:custGeom>
              <a:avLst/>
              <a:gdLst/>
              <a:ahLst/>
              <a:cxnLst/>
              <a:rect l="l" t="t" r="r" b="b"/>
              <a:pathLst>
                <a:path w="146684" h="134620">
                  <a:moveTo>
                    <a:pt x="59436" y="100685"/>
                  </a:moveTo>
                  <a:lnTo>
                    <a:pt x="56388" y="94589"/>
                  </a:lnTo>
                  <a:lnTo>
                    <a:pt x="53340" y="91541"/>
                  </a:lnTo>
                  <a:lnTo>
                    <a:pt x="51816" y="88493"/>
                  </a:lnTo>
                  <a:lnTo>
                    <a:pt x="45720" y="85445"/>
                  </a:lnTo>
                  <a:lnTo>
                    <a:pt x="44196" y="85445"/>
                  </a:lnTo>
                  <a:lnTo>
                    <a:pt x="35052" y="80873"/>
                  </a:lnTo>
                  <a:lnTo>
                    <a:pt x="33528" y="80873"/>
                  </a:lnTo>
                  <a:lnTo>
                    <a:pt x="27432" y="77825"/>
                  </a:lnTo>
                  <a:lnTo>
                    <a:pt x="25908" y="76301"/>
                  </a:lnTo>
                  <a:lnTo>
                    <a:pt x="22860" y="76301"/>
                  </a:lnTo>
                  <a:lnTo>
                    <a:pt x="16764" y="70205"/>
                  </a:lnTo>
                  <a:lnTo>
                    <a:pt x="16764" y="59537"/>
                  </a:lnTo>
                  <a:lnTo>
                    <a:pt x="18288" y="58013"/>
                  </a:lnTo>
                  <a:lnTo>
                    <a:pt x="19812" y="58013"/>
                  </a:lnTo>
                  <a:lnTo>
                    <a:pt x="19812" y="56489"/>
                  </a:lnTo>
                  <a:lnTo>
                    <a:pt x="21336" y="54864"/>
                  </a:lnTo>
                  <a:lnTo>
                    <a:pt x="22860" y="53340"/>
                  </a:lnTo>
                  <a:lnTo>
                    <a:pt x="41148" y="53340"/>
                  </a:lnTo>
                  <a:lnTo>
                    <a:pt x="42672" y="54864"/>
                  </a:lnTo>
                  <a:lnTo>
                    <a:pt x="44196" y="54864"/>
                  </a:lnTo>
                  <a:lnTo>
                    <a:pt x="47244" y="56489"/>
                  </a:lnTo>
                  <a:lnTo>
                    <a:pt x="48768" y="56489"/>
                  </a:lnTo>
                  <a:lnTo>
                    <a:pt x="51816" y="59537"/>
                  </a:lnTo>
                  <a:lnTo>
                    <a:pt x="54864" y="59537"/>
                  </a:lnTo>
                  <a:lnTo>
                    <a:pt x="54864" y="56489"/>
                  </a:lnTo>
                  <a:lnTo>
                    <a:pt x="56388" y="54864"/>
                  </a:lnTo>
                  <a:lnTo>
                    <a:pt x="56388" y="53340"/>
                  </a:lnTo>
                  <a:lnTo>
                    <a:pt x="56388" y="51816"/>
                  </a:lnTo>
                  <a:lnTo>
                    <a:pt x="54864" y="50292"/>
                  </a:lnTo>
                  <a:lnTo>
                    <a:pt x="54864" y="47244"/>
                  </a:lnTo>
                  <a:lnTo>
                    <a:pt x="51816" y="44196"/>
                  </a:lnTo>
                  <a:lnTo>
                    <a:pt x="48768" y="44196"/>
                  </a:lnTo>
                  <a:lnTo>
                    <a:pt x="47244" y="42672"/>
                  </a:lnTo>
                  <a:lnTo>
                    <a:pt x="45720" y="42672"/>
                  </a:lnTo>
                  <a:lnTo>
                    <a:pt x="44196" y="41148"/>
                  </a:lnTo>
                  <a:lnTo>
                    <a:pt x="36576" y="41148"/>
                  </a:lnTo>
                  <a:lnTo>
                    <a:pt x="35052" y="39624"/>
                  </a:lnTo>
                  <a:lnTo>
                    <a:pt x="27432" y="39624"/>
                  </a:lnTo>
                  <a:lnTo>
                    <a:pt x="18288" y="42672"/>
                  </a:lnTo>
                  <a:lnTo>
                    <a:pt x="12192" y="45720"/>
                  </a:lnTo>
                  <a:lnTo>
                    <a:pt x="9144" y="48768"/>
                  </a:lnTo>
                  <a:lnTo>
                    <a:pt x="6096" y="50292"/>
                  </a:lnTo>
                  <a:lnTo>
                    <a:pt x="4572" y="53340"/>
                  </a:lnTo>
                  <a:lnTo>
                    <a:pt x="3048" y="56489"/>
                  </a:lnTo>
                  <a:lnTo>
                    <a:pt x="1524" y="59537"/>
                  </a:lnTo>
                  <a:lnTo>
                    <a:pt x="1524" y="73253"/>
                  </a:lnTo>
                  <a:lnTo>
                    <a:pt x="3048" y="76301"/>
                  </a:lnTo>
                  <a:lnTo>
                    <a:pt x="4572" y="77825"/>
                  </a:lnTo>
                  <a:lnTo>
                    <a:pt x="6096" y="80873"/>
                  </a:lnTo>
                  <a:lnTo>
                    <a:pt x="12192" y="86969"/>
                  </a:lnTo>
                  <a:lnTo>
                    <a:pt x="18288" y="90017"/>
                  </a:lnTo>
                  <a:lnTo>
                    <a:pt x="19812" y="90017"/>
                  </a:lnTo>
                  <a:lnTo>
                    <a:pt x="25908" y="93065"/>
                  </a:lnTo>
                  <a:lnTo>
                    <a:pt x="28956" y="93065"/>
                  </a:lnTo>
                  <a:lnTo>
                    <a:pt x="30480" y="94589"/>
                  </a:lnTo>
                  <a:lnTo>
                    <a:pt x="33528" y="96113"/>
                  </a:lnTo>
                  <a:lnTo>
                    <a:pt x="35052" y="96113"/>
                  </a:lnTo>
                  <a:lnTo>
                    <a:pt x="38100" y="97637"/>
                  </a:lnTo>
                  <a:lnTo>
                    <a:pt x="44196" y="103733"/>
                  </a:lnTo>
                  <a:lnTo>
                    <a:pt x="44196" y="112877"/>
                  </a:lnTo>
                  <a:lnTo>
                    <a:pt x="42672" y="114401"/>
                  </a:lnTo>
                  <a:lnTo>
                    <a:pt x="42672" y="115925"/>
                  </a:lnTo>
                  <a:lnTo>
                    <a:pt x="38100" y="120497"/>
                  </a:lnTo>
                  <a:lnTo>
                    <a:pt x="36576" y="120497"/>
                  </a:lnTo>
                  <a:lnTo>
                    <a:pt x="33528" y="122021"/>
                  </a:lnTo>
                  <a:lnTo>
                    <a:pt x="19812" y="122021"/>
                  </a:lnTo>
                  <a:lnTo>
                    <a:pt x="16764" y="120497"/>
                  </a:lnTo>
                  <a:lnTo>
                    <a:pt x="13716" y="120497"/>
                  </a:lnTo>
                  <a:lnTo>
                    <a:pt x="10668" y="117449"/>
                  </a:lnTo>
                  <a:lnTo>
                    <a:pt x="7620" y="117449"/>
                  </a:lnTo>
                  <a:lnTo>
                    <a:pt x="6096" y="115925"/>
                  </a:lnTo>
                  <a:lnTo>
                    <a:pt x="4572" y="115925"/>
                  </a:lnTo>
                  <a:lnTo>
                    <a:pt x="3048" y="114401"/>
                  </a:lnTo>
                  <a:lnTo>
                    <a:pt x="0" y="114401"/>
                  </a:lnTo>
                  <a:lnTo>
                    <a:pt x="0" y="126593"/>
                  </a:lnTo>
                  <a:lnTo>
                    <a:pt x="3048" y="129641"/>
                  </a:lnTo>
                  <a:lnTo>
                    <a:pt x="4572" y="129641"/>
                  </a:lnTo>
                  <a:lnTo>
                    <a:pt x="6096" y="131165"/>
                  </a:lnTo>
                  <a:lnTo>
                    <a:pt x="7620" y="131165"/>
                  </a:lnTo>
                  <a:lnTo>
                    <a:pt x="10668" y="132689"/>
                  </a:lnTo>
                  <a:lnTo>
                    <a:pt x="12192" y="132689"/>
                  </a:lnTo>
                  <a:lnTo>
                    <a:pt x="15240" y="134213"/>
                  </a:lnTo>
                  <a:lnTo>
                    <a:pt x="36576" y="134213"/>
                  </a:lnTo>
                  <a:lnTo>
                    <a:pt x="39624" y="132689"/>
                  </a:lnTo>
                  <a:lnTo>
                    <a:pt x="44196" y="131165"/>
                  </a:lnTo>
                  <a:lnTo>
                    <a:pt x="50292" y="128117"/>
                  </a:lnTo>
                  <a:lnTo>
                    <a:pt x="56388" y="122021"/>
                  </a:lnTo>
                  <a:lnTo>
                    <a:pt x="59436" y="115925"/>
                  </a:lnTo>
                  <a:lnTo>
                    <a:pt x="59436" y="100685"/>
                  </a:lnTo>
                  <a:close/>
                </a:path>
                <a:path w="146684" h="134620">
                  <a:moveTo>
                    <a:pt x="96012" y="132689"/>
                  </a:moveTo>
                  <a:lnTo>
                    <a:pt x="85344" y="132689"/>
                  </a:lnTo>
                  <a:lnTo>
                    <a:pt x="86868" y="134213"/>
                  </a:lnTo>
                  <a:lnTo>
                    <a:pt x="94488" y="134213"/>
                  </a:lnTo>
                  <a:lnTo>
                    <a:pt x="96012" y="132689"/>
                  </a:lnTo>
                  <a:close/>
                </a:path>
                <a:path w="146684" h="134620">
                  <a:moveTo>
                    <a:pt x="97536" y="0"/>
                  </a:moveTo>
                  <a:lnTo>
                    <a:pt x="83820" y="0"/>
                  </a:lnTo>
                  <a:lnTo>
                    <a:pt x="83820" y="1524"/>
                  </a:lnTo>
                  <a:lnTo>
                    <a:pt x="97536" y="1524"/>
                  </a:lnTo>
                  <a:lnTo>
                    <a:pt x="97536" y="0"/>
                  </a:lnTo>
                  <a:close/>
                </a:path>
                <a:path w="146684" h="134620">
                  <a:moveTo>
                    <a:pt x="99060" y="1625"/>
                  </a:moveTo>
                  <a:lnTo>
                    <a:pt x="82296" y="1625"/>
                  </a:lnTo>
                  <a:lnTo>
                    <a:pt x="82296" y="131165"/>
                  </a:lnTo>
                  <a:lnTo>
                    <a:pt x="83820" y="131165"/>
                  </a:lnTo>
                  <a:lnTo>
                    <a:pt x="83820" y="132435"/>
                  </a:lnTo>
                  <a:lnTo>
                    <a:pt x="99060" y="132435"/>
                  </a:lnTo>
                  <a:lnTo>
                    <a:pt x="99060" y="131165"/>
                  </a:lnTo>
                  <a:lnTo>
                    <a:pt x="99060" y="1625"/>
                  </a:lnTo>
                  <a:close/>
                </a:path>
                <a:path w="146684" h="134620">
                  <a:moveTo>
                    <a:pt x="144881" y="44196"/>
                  </a:moveTo>
                  <a:lnTo>
                    <a:pt x="143357" y="42672"/>
                  </a:lnTo>
                  <a:lnTo>
                    <a:pt x="141833" y="42672"/>
                  </a:lnTo>
                  <a:lnTo>
                    <a:pt x="140309" y="41148"/>
                  </a:lnTo>
                  <a:lnTo>
                    <a:pt x="132689" y="41148"/>
                  </a:lnTo>
                  <a:lnTo>
                    <a:pt x="131165" y="42672"/>
                  </a:lnTo>
                  <a:lnTo>
                    <a:pt x="128117" y="42672"/>
                  </a:lnTo>
                  <a:lnTo>
                    <a:pt x="128117" y="132689"/>
                  </a:lnTo>
                  <a:lnTo>
                    <a:pt x="131165" y="132689"/>
                  </a:lnTo>
                  <a:lnTo>
                    <a:pt x="132689" y="134213"/>
                  </a:lnTo>
                  <a:lnTo>
                    <a:pt x="140309" y="134213"/>
                  </a:lnTo>
                  <a:lnTo>
                    <a:pt x="141833" y="132689"/>
                  </a:lnTo>
                  <a:lnTo>
                    <a:pt x="143357" y="132689"/>
                  </a:lnTo>
                  <a:lnTo>
                    <a:pt x="144881" y="131165"/>
                  </a:lnTo>
                  <a:lnTo>
                    <a:pt x="144881" y="44196"/>
                  </a:lnTo>
                  <a:close/>
                </a:path>
                <a:path w="146684" h="134620">
                  <a:moveTo>
                    <a:pt x="146405" y="12192"/>
                  </a:moveTo>
                  <a:lnTo>
                    <a:pt x="144881" y="9144"/>
                  </a:lnTo>
                  <a:lnTo>
                    <a:pt x="143357" y="7620"/>
                  </a:lnTo>
                  <a:lnTo>
                    <a:pt x="140309" y="6096"/>
                  </a:lnTo>
                  <a:lnTo>
                    <a:pt x="132689" y="6096"/>
                  </a:lnTo>
                  <a:lnTo>
                    <a:pt x="129641" y="7620"/>
                  </a:lnTo>
                  <a:lnTo>
                    <a:pt x="128117" y="7620"/>
                  </a:lnTo>
                  <a:lnTo>
                    <a:pt x="126593" y="9144"/>
                  </a:lnTo>
                  <a:lnTo>
                    <a:pt x="126593" y="21336"/>
                  </a:lnTo>
                  <a:lnTo>
                    <a:pt x="129641" y="24384"/>
                  </a:lnTo>
                  <a:lnTo>
                    <a:pt x="132689" y="25908"/>
                  </a:lnTo>
                  <a:lnTo>
                    <a:pt x="140309" y="25908"/>
                  </a:lnTo>
                  <a:lnTo>
                    <a:pt x="143357" y="24384"/>
                  </a:lnTo>
                  <a:lnTo>
                    <a:pt x="143357" y="22860"/>
                  </a:lnTo>
                  <a:lnTo>
                    <a:pt x="146405" y="19812"/>
                  </a:lnTo>
                  <a:lnTo>
                    <a:pt x="14640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50797" y="7424356"/>
              <a:ext cx="77724" cy="13420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53001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300924" y="7424356"/>
            <a:ext cx="172307" cy="167830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1537334" y="7424356"/>
            <a:ext cx="441325" cy="134620"/>
            <a:chOff x="1537334" y="7424356"/>
            <a:chExt cx="441325" cy="134620"/>
          </a:xfrm>
        </p:grpSpPr>
        <p:pic>
          <p:nvPicPr>
            <p:cNvPr id="111" name="object 11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37334" y="7424356"/>
              <a:ext cx="266890" cy="13420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33181" y="7463980"/>
              <a:ext cx="144875" cy="94583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046636" y="7430452"/>
            <a:ext cx="774763" cy="16173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98495" y="7259573"/>
            <a:ext cx="157067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0986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30" h="400050">
                <a:moveTo>
                  <a:pt x="215667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32" y="222289"/>
                </a:lnTo>
                <a:lnTo>
                  <a:pt x="113621" y="218694"/>
                </a:lnTo>
                <a:lnTo>
                  <a:pt x="105592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218" y="33051"/>
                </a:lnTo>
                <a:lnTo>
                  <a:pt x="69889" y="10048"/>
                </a:lnTo>
                <a:lnTo>
                  <a:pt x="116998" y="190"/>
                </a:lnTo>
                <a:lnTo>
                  <a:pt x="120394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46" y="42957"/>
                </a:lnTo>
                <a:lnTo>
                  <a:pt x="77723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713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7834" y="204025"/>
                </a:lnTo>
                <a:lnTo>
                  <a:pt x="210407" y="216598"/>
                </a:lnTo>
                <a:lnTo>
                  <a:pt x="216741" y="222623"/>
                </a:lnTo>
                <a:lnTo>
                  <a:pt x="237315" y="263663"/>
                </a:lnTo>
                <a:lnTo>
                  <a:pt x="239362" y="283361"/>
                </a:lnTo>
                <a:lnTo>
                  <a:pt x="239458" y="285273"/>
                </a:lnTo>
                <a:lnTo>
                  <a:pt x="233591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40030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3455" y="68580"/>
                </a:lnTo>
                <a:lnTo>
                  <a:pt x="211931" y="68580"/>
                </a:lnTo>
                <a:lnTo>
                  <a:pt x="211931" y="70104"/>
                </a:lnTo>
                <a:close/>
              </a:path>
              <a:path w="240030" h="400050">
                <a:moveTo>
                  <a:pt x="108727" y="399621"/>
                </a:moveTo>
                <a:lnTo>
                  <a:pt x="97576" y="399621"/>
                </a:lnTo>
                <a:lnTo>
                  <a:pt x="88403" y="399288"/>
                </a:lnTo>
                <a:lnTo>
                  <a:pt x="79249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3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3" y="332517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5907" y="330993"/>
                </a:lnTo>
                <a:lnTo>
                  <a:pt x="41147" y="340137"/>
                </a:lnTo>
                <a:lnTo>
                  <a:pt x="78654" y="352806"/>
                </a:lnTo>
                <a:lnTo>
                  <a:pt x="109823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7500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310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358" y="289845"/>
                </a:lnTo>
                <a:lnTo>
                  <a:pt x="198310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2302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2" y="1285"/>
                </a:lnTo>
                <a:lnTo>
                  <a:pt x="125837" y="381"/>
                </a:lnTo>
                <a:lnTo>
                  <a:pt x="133108" y="0"/>
                </a:lnTo>
                <a:lnTo>
                  <a:pt x="138874" y="0"/>
                </a:lnTo>
                <a:lnTo>
                  <a:pt x="178308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0575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29051" y="3048"/>
                </a:lnTo>
                <a:lnTo>
                  <a:pt x="30575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3047" y="6096"/>
                </a:lnTo>
                <a:lnTo>
                  <a:pt x="6191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500" y="252603"/>
                </a:lnTo>
                <a:lnTo>
                  <a:pt x="143815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4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4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239" y="399669"/>
                </a:lnTo>
                <a:lnTo>
                  <a:pt x="6191" y="398145"/>
                </a:lnTo>
                <a:lnTo>
                  <a:pt x="41243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738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188" y="155543"/>
                </a:lnTo>
                <a:lnTo>
                  <a:pt x="94" y="152495"/>
                </a:lnTo>
                <a:lnTo>
                  <a:pt x="4438" y="101619"/>
                </a:lnTo>
                <a:lnTo>
                  <a:pt x="4500" y="101226"/>
                </a:lnTo>
                <a:lnTo>
                  <a:pt x="18866" y="60960"/>
                </a:lnTo>
                <a:lnTo>
                  <a:pt x="42957" y="30146"/>
                </a:lnTo>
                <a:lnTo>
                  <a:pt x="87549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5" y="38100"/>
                </a:lnTo>
                <a:lnTo>
                  <a:pt x="126587" y="38100"/>
                </a:lnTo>
                <a:lnTo>
                  <a:pt x="117727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7934" y="155543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431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5366"/>
                </a:lnTo>
                <a:lnTo>
                  <a:pt x="234886" y="266890"/>
                </a:lnTo>
                <a:lnTo>
                  <a:pt x="234886" y="269938"/>
                </a:lnTo>
                <a:lnTo>
                  <a:pt x="233267" y="271462"/>
                </a:lnTo>
                <a:lnTo>
                  <a:pt x="231743" y="272986"/>
                </a:lnTo>
                <a:lnTo>
                  <a:pt x="231743" y="274510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199739" y="286797"/>
                </a:lnTo>
                <a:lnTo>
                  <a:pt x="193500" y="288821"/>
                </a:lnTo>
                <a:lnTo>
                  <a:pt x="186404" y="290417"/>
                </a:lnTo>
                <a:lnTo>
                  <a:pt x="178736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5" y="38100"/>
                </a:lnTo>
                <a:lnTo>
                  <a:pt x="22675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65806" y="254293"/>
                </a:lnTo>
                <a:lnTo>
                  <a:pt x="173831" y="253174"/>
                </a:lnTo>
                <a:lnTo>
                  <a:pt x="180665" y="251126"/>
                </a:lnTo>
                <a:lnTo>
                  <a:pt x="187356" y="249364"/>
                </a:lnTo>
                <a:lnTo>
                  <a:pt x="193762" y="247602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660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7073" y="12192"/>
                </a:moveTo>
                <a:lnTo>
                  <a:pt x="155549" y="10668"/>
                </a:lnTo>
                <a:lnTo>
                  <a:pt x="155549" y="7620"/>
                </a:lnTo>
                <a:lnTo>
                  <a:pt x="154025" y="7620"/>
                </a:lnTo>
                <a:lnTo>
                  <a:pt x="150977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7261" y="1524"/>
                </a:lnTo>
                <a:lnTo>
                  <a:pt x="134213" y="0"/>
                </a:lnTo>
                <a:lnTo>
                  <a:pt x="106781" y="0"/>
                </a:lnTo>
                <a:lnTo>
                  <a:pt x="71729" y="18288"/>
                </a:lnTo>
                <a:lnTo>
                  <a:pt x="65633" y="25908"/>
                </a:lnTo>
                <a:lnTo>
                  <a:pt x="60794" y="31038"/>
                </a:lnTo>
                <a:lnTo>
                  <a:pt x="55537" y="37160"/>
                </a:lnTo>
                <a:lnTo>
                  <a:pt x="49987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2672" y="7620"/>
                </a:lnTo>
                <a:lnTo>
                  <a:pt x="41148" y="6096"/>
                </a:lnTo>
                <a:lnTo>
                  <a:pt x="39624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48869" y="286804"/>
                </a:lnTo>
                <a:lnTo>
                  <a:pt x="48869" y="105257"/>
                </a:lnTo>
                <a:lnTo>
                  <a:pt x="59347" y="90385"/>
                </a:lnTo>
                <a:lnTo>
                  <a:pt x="64084" y="83781"/>
                </a:lnTo>
                <a:lnTo>
                  <a:pt x="68681" y="77736"/>
                </a:lnTo>
                <a:lnTo>
                  <a:pt x="74777" y="70116"/>
                </a:lnTo>
                <a:lnTo>
                  <a:pt x="79349" y="64020"/>
                </a:lnTo>
                <a:lnTo>
                  <a:pt x="85445" y="59448"/>
                </a:lnTo>
                <a:lnTo>
                  <a:pt x="90017" y="54876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31165" y="48780"/>
                </a:lnTo>
                <a:lnTo>
                  <a:pt x="134213" y="48780"/>
                </a:lnTo>
                <a:lnTo>
                  <a:pt x="137261" y="50304"/>
                </a:lnTo>
                <a:lnTo>
                  <a:pt x="140309" y="50304"/>
                </a:lnTo>
                <a:lnTo>
                  <a:pt x="141833" y="51828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5549" y="51828"/>
                </a:lnTo>
                <a:lnTo>
                  <a:pt x="155549" y="48780"/>
                </a:lnTo>
                <a:lnTo>
                  <a:pt x="157073" y="47256"/>
                </a:lnTo>
                <a:lnTo>
                  <a:pt x="157073" y="45732"/>
                </a:lnTo>
                <a:lnTo>
                  <a:pt x="157073" y="12192"/>
                </a:lnTo>
                <a:close/>
              </a:path>
              <a:path w="442594" h="293369">
                <a:moveTo>
                  <a:pt x="442252" y="10680"/>
                </a:moveTo>
                <a:lnTo>
                  <a:pt x="440728" y="9156"/>
                </a:lnTo>
                <a:lnTo>
                  <a:pt x="440728" y="7632"/>
                </a:lnTo>
                <a:lnTo>
                  <a:pt x="437680" y="4584"/>
                </a:lnTo>
                <a:lnTo>
                  <a:pt x="430060" y="4584"/>
                </a:lnTo>
                <a:lnTo>
                  <a:pt x="427012" y="3060"/>
                </a:lnTo>
                <a:lnTo>
                  <a:pt x="408724" y="3060"/>
                </a:lnTo>
                <a:lnTo>
                  <a:pt x="405676" y="4584"/>
                </a:lnTo>
                <a:lnTo>
                  <a:pt x="399580" y="4584"/>
                </a:lnTo>
                <a:lnTo>
                  <a:pt x="398056" y="6108"/>
                </a:lnTo>
                <a:lnTo>
                  <a:pt x="396532" y="6108"/>
                </a:lnTo>
                <a:lnTo>
                  <a:pt x="393484" y="9156"/>
                </a:lnTo>
                <a:lnTo>
                  <a:pt x="391960" y="9156"/>
                </a:lnTo>
                <a:lnTo>
                  <a:pt x="391960" y="13728"/>
                </a:lnTo>
                <a:lnTo>
                  <a:pt x="315760" y="236423"/>
                </a:lnTo>
                <a:lnTo>
                  <a:pt x="315760" y="239471"/>
                </a:lnTo>
                <a:lnTo>
                  <a:pt x="314236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642" y="6108"/>
                </a:lnTo>
                <a:lnTo>
                  <a:pt x="186118" y="6108"/>
                </a:lnTo>
                <a:lnTo>
                  <a:pt x="186118" y="7632"/>
                </a:lnTo>
                <a:lnTo>
                  <a:pt x="184594" y="9156"/>
                </a:lnTo>
                <a:lnTo>
                  <a:pt x="184594" y="16776"/>
                </a:lnTo>
                <a:lnTo>
                  <a:pt x="186118" y="18300"/>
                </a:lnTo>
                <a:lnTo>
                  <a:pt x="186118" y="22872"/>
                </a:lnTo>
                <a:lnTo>
                  <a:pt x="187642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904" y="292900"/>
                </a:lnTo>
                <a:lnTo>
                  <a:pt x="327952" y="291376"/>
                </a:lnTo>
                <a:lnTo>
                  <a:pt x="335572" y="291376"/>
                </a:lnTo>
                <a:lnTo>
                  <a:pt x="338620" y="289852"/>
                </a:lnTo>
                <a:lnTo>
                  <a:pt x="341668" y="289852"/>
                </a:lnTo>
                <a:lnTo>
                  <a:pt x="344716" y="286804"/>
                </a:lnTo>
                <a:lnTo>
                  <a:pt x="344716" y="285280"/>
                </a:lnTo>
                <a:lnTo>
                  <a:pt x="347764" y="282232"/>
                </a:lnTo>
                <a:lnTo>
                  <a:pt x="362927" y="239471"/>
                </a:lnTo>
                <a:lnTo>
                  <a:pt x="439204" y="24396"/>
                </a:lnTo>
                <a:lnTo>
                  <a:pt x="439204" y="22872"/>
                </a:lnTo>
                <a:lnTo>
                  <a:pt x="440728" y="22872"/>
                </a:lnTo>
                <a:lnTo>
                  <a:pt x="440728" y="18300"/>
                </a:lnTo>
                <a:lnTo>
                  <a:pt x="442252" y="16776"/>
                </a:lnTo>
                <a:lnTo>
                  <a:pt x="442252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776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0292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3340" y="115919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836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155" y="169259"/>
                </a:lnTo>
                <a:lnTo>
                  <a:pt x="87451" y="164687"/>
                </a:lnTo>
                <a:lnTo>
                  <a:pt x="81273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0" y="71628"/>
                </a:lnTo>
                <a:lnTo>
                  <a:pt x="20192" y="35242"/>
                </a:lnTo>
                <a:lnTo>
                  <a:pt x="53625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3375" y="71485"/>
                </a:lnTo>
                <a:lnTo>
                  <a:pt x="53340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4450" y="162567"/>
                </a:lnTo>
                <a:lnTo>
                  <a:pt x="190309" y="201023"/>
                </a:lnTo>
                <a:lnTo>
                  <a:pt x="190485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97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20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2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81" y="295656"/>
                </a:lnTo>
                <a:lnTo>
                  <a:pt x="8629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3917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4" y="295894"/>
                </a:lnTo>
                <a:lnTo>
                  <a:pt x="11845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673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397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459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1743" y="272986"/>
                </a:lnTo>
                <a:lnTo>
                  <a:pt x="231743" y="274510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397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21" y="89471"/>
                </a:lnTo>
                <a:lnTo>
                  <a:pt x="248039" y="114036"/>
                </a:lnTo>
                <a:lnTo>
                  <a:pt x="248397" y="122015"/>
                </a:lnTo>
                <a:close/>
              </a:path>
              <a:path w="248920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65806" y="254293"/>
                </a:lnTo>
                <a:lnTo>
                  <a:pt x="173831" y="253174"/>
                </a:lnTo>
                <a:lnTo>
                  <a:pt x="180665" y="251126"/>
                </a:lnTo>
                <a:lnTo>
                  <a:pt x="187356" y="249364"/>
                </a:lnTo>
                <a:lnTo>
                  <a:pt x="193762" y="247602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0522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411" y="1524"/>
                </a:lnTo>
                <a:lnTo>
                  <a:pt x="213459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8511" y="7619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69575" y="416837"/>
                </a:lnTo>
                <a:lnTo>
                  <a:pt x="31461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59" y="127253"/>
                </a:lnTo>
                <a:lnTo>
                  <a:pt x="102934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66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666" y="367141"/>
                </a:lnTo>
                <a:lnTo>
                  <a:pt x="117352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0262" y="365712"/>
                </a:lnTo>
                <a:lnTo>
                  <a:pt x="165358" y="361950"/>
                </a:lnTo>
                <a:lnTo>
                  <a:pt x="170454" y="357616"/>
                </a:lnTo>
                <a:lnTo>
                  <a:pt x="175264" y="352425"/>
                </a:lnTo>
                <a:lnTo>
                  <a:pt x="181025" y="347281"/>
                </a:lnTo>
                <a:lnTo>
                  <a:pt x="186694" y="341376"/>
                </a:lnTo>
                <a:lnTo>
                  <a:pt x="192409" y="334851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411" y="418052"/>
                </a:lnTo>
                <a:lnTo>
                  <a:pt x="208887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507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544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56" y="353847"/>
                </a:moveTo>
                <a:lnTo>
                  <a:pt x="199732" y="352323"/>
                </a:lnTo>
                <a:lnTo>
                  <a:pt x="199732" y="350799"/>
                </a:lnTo>
                <a:lnTo>
                  <a:pt x="193636" y="344703"/>
                </a:lnTo>
                <a:lnTo>
                  <a:pt x="51816" y="344703"/>
                </a:lnTo>
                <a:lnTo>
                  <a:pt x="51816" y="6096"/>
                </a:lnTo>
                <a:lnTo>
                  <a:pt x="50292" y="4572"/>
                </a:lnTo>
                <a:lnTo>
                  <a:pt x="50292" y="3048"/>
                </a:lnTo>
                <a:lnTo>
                  <a:pt x="48768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3048" y="382905"/>
                </a:lnTo>
                <a:lnTo>
                  <a:pt x="6096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636" y="390525"/>
                </a:lnTo>
                <a:lnTo>
                  <a:pt x="199732" y="384429"/>
                </a:lnTo>
                <a:lnTo>
                  <a:pt x="199732" y="382905"/>
                </a:lnTo>
                <a:lnTo>
                  <a:pt x="201256" y="379857"/>
                </a:lnTo>
                <a:lnTo>
                  <a:pt x="201256" y="353847"/>
                </a:lnTo>
                <a:close/>
              </a:path>
              <a:path w="483870" h="395605">
                <a:moveTo>
                  <a:pt x="483387" y="242506"/>
                </a:moveTo>
                <a:lnTo>
                  <a:pt x="482053" y="200774"/>
                </a:lnTo>
                <a:lnTo>
                  <a:pt x="481990" y="200380"/>
                </a:lnTo>
                <a:lnTo>
                  <a:pt x="480174" y="188620"/>
                </a:lnTo>
                <a:lnTo>
                  <a:pt x="462457" y="145161"/>
                </a:lnTo>
                <a:lnTo>
                  <a:pt x="433006" y="116662"/>
                </a:lnTo>
                <a:lnTo>
                  <a:pt x="433006" y="221170"/>
                </a:lnTo>
                <a:lnTo>
                  <a:pt x="286600" y="221170"/>
                </a:lnTo>
                <a:lnTo>
                  <a:pt x="295287" y="181394"/>
                </a:lnTo>
                <a:lnTo>
                  <a:pt x="324269" y="147066"/>
                </a:lnTo>
                <a:lnTo>
                  <a:pt x="362902" y="137248"/>
                </a:lnTo>
                <a:lnTo>
                  <a:pt x="378079" y="138582"/>
                </a:lnTo>
                <a:lnTo>
                  <a:pt x="378841" y="138582"/>
                </a:lnTo>
                <a:lnTo>
                  <a:pt x="416242" y="160108"/>
                </a:lnTo>
                <a:lnTo>
                  <a:pt x="432739" y="202628"/>
                </a:lnTo>
                <a:lnTo>
                  <a:pt x="432765" y="204597"/>
                </a:lnTo>
                <a:lnTo>
                  <a:pt x="432892" y="213194"/>
                </a:lnTo>
                <a:lnTo>
                  <a:pt x="433006" y="221170"/>
                </a:lnTo>
                <a:lnTo>
                  <a:pt x="433006" y="116662"/>
                </a:lnTo>
                <a:lnTo>
                  <a:pt x="394144" y="101434"/>
                </a:lnTo>
                <a:lnTo>
                  <a:pt x="364426" y="99148"/>
                </a:lnTo>
                <a:lnTo>
                  <a:pt x="349859" y="99720"/>
                </a:lnTo>
                <a:lnTo>
                  <a:pt x="310984" y="108292"/>
                </a:lnTo>
                <a:lnTo>
                  <a:pt x="278409" y="129298"/>
                </a:lnTo>
                <a:lnTo>
                  <a:pt x="255181" y="160108"/>
                </a:lnTo>
                <a:lnTo>
                  <a:pt x="239928" y="200380"/>
                </a:lnTo>
                <a:lnTo>
                  <a:pt x="235254" y="234886"/>
                </a:lnTo>
                <a:lnTo>
                  <a:pt x="234784" y="248602"/>
                </a:lnTo>
                <a:lnTo>
                  <a:pt x="234886" y="251650"/>
                </a:lnTo>
                <a:lnTo>
                  <a:pt x="234975" y="254698"/>
                </a:lnTo>
                <a:lnTo>
                  <a:pt x="235077" y="257746"/>
                </a:lnTo>
                <a:lnTo>
                  <a:pt x="239928" y="298399"/>
                </a:lnTo>
                <a:lnTo>
                  <a:pt x="254596" y="337845"/>
                </a:lnTo>
                <a:lnTo>
                  <a:pt x="288124" y="374472"/>
                </a:lnTo>
                <a:lnTo>
                  <a:pt x="324142" y="389953"/>
                </a:lnTo>
                <a:lnTo>
                  <a:pt x="369138" y="395046"/>
                </a:lnTo>
                <a:lnTo>
                  <a:pt x="379641" y="395046"/>
                </a:lnTo>
                <a:lnTo>
                  <a:pt x="388620" y="394716"/>
                </a:lnTo>
                <a:lnTo>
                  <a:pt x="397306" y="393814"/>
                </a:lnTo>
                <a:lnTo>
                  <a:pt x="405574" y="392049"/>
                </a:lnTo>
                <a:lnTo>
                  <a:pt x="414185" y="390880"/>
                </a:lnTo>
                <a:lnTo>
                  <a:pt x="421957" y="389572"/>
                </a:lnTo>
                <a:lnTo>
                  <a:pt x="429145" y="387972"/>
                </a:lnTo>
                <a:lnTo>
                  <a:pt x="436054" y="385953"/>
                </a:lnTo>
                <a:lnTo>
                  <a:pt x="445198" y="384429"/>
                </a:lnTo>
                <a:lnTo>
                  <a:pt x="457390" y="378333"/>
                </a:lnTo>
                <a:lnTo>
                  <a:pt x="461962" y="376707"/>
                </a:lnTo>
                <a:lnTo>
                  <a:pt x="466623" y="375183"/>
                </a:lnTo>
                <a:lnTo>
                  <a:pt x="466623" y="373659"/>
                </a:lnTo>
                <a:lnTo>
                  <a:pt x="469671" y="370611"/>
                </a:lnTo>
                <a:lnTo>
                  <a:pt x="469671" y="369087"/>
                </a:lnTo>
                <a:lnTo>
                  <a:pt x="471195" y="367563"/>
                </a:lnTo>
                <a:lnTo>
                  <a:pt x="471195" y="361467"/>
                </a:lnTo>
                <a:lnTo>
                  <a:pt x="472719" y="358419"/>
                </a:lnTo>
                <a:lnTo>
                  <a:pt x="472719" y="355371"/>
                </a:lnTo>
                <a:lnTo>
                  <a:pt x="472719" y="347751"/>
                </a:lnTo>
                <a:lnTo>
                  <a:pt x="471195" y="344703"/>
                </a:lnTo>
                <a:lnTo>
                  <a:pt x="471195" y="340131"/>
                </a:lnTo>
                <a:lnTo>
                  <a:pt x="469671" y="338607"/>
                </a:lnTo>
                <a:lnTo>
                  <a:pt x="469671" y="337083"/>
                </a:lnTo>
                <a:lnTo>
                  <a:pt x="468147" y="337083"/>
                </a:lnTo>
                <a:lnTo>
                  <a:pt x="468147" y="335559"/>
                </a:lnTo>
                <a:lnTo>
                  <a:pt x="457390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6054" y="344703"/>
                </a:lnTo>
                <a:lnTo>
                  <a:pt x="430047" y="346760"/>
                </a:lnTo>
                <a:lnTo>
                  <a:pt x="423481" y="348513"/>
                </a:lnTo>
                <a:lnTo>
                  <a:pt x="416331" y="350278"/>
                </a:lnTo>
                <a:lnTo>
                  <a:pt x="408622" y="352323"/>
                </a:lnTo>
                <a:lnTo>
                  <a:pt x="401231" y="353453"/>
                </a:lnTo>
                <a:lnTo>
                  <a:pt x="393001" y="354418"/>
                </a:lnTo>
                <a:lnTo>
                  <a:pt x="384187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6174" y="344017"/>
                </a:lnTo>
                <a:lnTo>
                  <a:pt x="297649" y="314413"/>
                </a:lnTo>
                <a:lnTo>
                  <a:pt x="286893" y="268020"/>
                </a:lnTo>
                <a:lnTo>
                  <a:pt x="286600" y="257746"/>
                </a:lnTo>
                <a:lnTo>
                  <a:pt x="469671" y="257746"/>
                </a:lnTo>
                <a:lnTo>
                  <a:pt x="474243" y="254698"/>
                </a:lnTo>
                <a:lnTo>
                  <a:pt x="477291" y="251650"/>
                </a:lnTo>
                <a:lnTo>
                  <a:pt x="481863" y="248602"/>
                </a:lnTo>
                <a:lnTo>
                  <a:pt x="483387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5322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18" y="100679"/>
                </a:lnTo>
                <a:lnTo>
                  <a:pt x="173545" y="96010"/>
                </a:lnTo>
                <a:lnTo>
                  <a:pt x="172688" y="88856"/>
                </a:lnTo>
                <a:lnTo>
                  <a:pt x="171259" y="82255"/>
                </a:lnTo>
                <a:lnTo>
                  <a:pt x="169259" y="76200"/>
                </a:lnTo>
                <a:lnTo>
                  <a:pt x="167735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277" y="42195"/>
                </a:lnTo>
                <a:lnTo>
                  <a:pt x="127527" y="40767"/>
                </a:lnTo>
                <a:lnTo>
                  <a:pt x="11990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501" y="290155"/>
                </a:lnTo>
                <a:lnTo>
                  <a:pt x="118299" y="293370"/>
                </a:lnTo>
                <a:lnTo>
                  <a:pt x="118565" y="293370"/>
                </a:lnTo>
                <a:lnTo>
                  <a:pt x="106147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66" y="257151"/>
                </a:lnTo>
                <a:lnTo>
                  <a:pt x="120443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21075" y="288321"/>
                </a:moveTo>
                <a:lnTo>
                  <a:pt x="179927" y="288321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9457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723" y="18288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10668"/>
                </a:lnTo>
                <a:lnTo>
                  <a:pt x="157067" y="10668"/>
                </a:lnTo>
                <a:lnTo>
                  <a:pt x="157067" y="16764"/>
                </a:lnTo>
                <a:lnTo>
                  <a:pt x="158591" y="19812"/>
                </a:lnTo>
                <a:lnTo>
                  <a:pt x="158591" y="38100"/>
                </a:lnTo>
                <a:lnTo>
                  <a:pt x="157067" y="41148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4531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868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391" y="571"/>
                </a:lnTo>
                <a:lnTo>
                  <a:pt x="124705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868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9409" y="79453"/>
                </a:lnTo>
                <a:lnTo>
                  <a:pt x="233267" y="118967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31714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7973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7243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50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38195" y="259270"/>
                </a:lnTo>
                <a:lnTo>
                  <a:pt x="31591" y="255555"/>
                </a:lnTo>
                <a:lnTo>
                  <a:pt x="25729" y="251269"/>
                </a:lnTo>
                <a:lnTo>
                  <a:pt x="20742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671" y="157067"/>
                </a:lnTo>
                <a:lnTo>
                  <a:pt x="3209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75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1723" y="60960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71" y="235172"/>
                </a:lnTo>
                <a:lnTo>
                  <a:pt x="179629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40636" y="152971"/>
                </a:lnTo>
                <a:lnTo>
                  <a:pt x="146399" y="150971"/>
                </a:lnTo>
                <a:lnTo>
                  <a:pt x="154019" y="147923"/>
                </a:lnTo>
                <a:lnTo>
                  <a:pt x="158591" y="143351"/>
                </a:lnTo>
                <a:lnTo>
                  <a:pt x="164782" y="137255"/>
                </a:lnTo>
                <a:lnTo>
                  <a:pt x="169354" y="132683"/>
                </a:lnTo>
                <a:lnTo>
                  <a:pt x="172402" y="126587"/>
                </a:lnTo>
                <a:lnTo>
                  <a:pt x="173926" y="118967"/>
                </a:lnTo>
                <a:lnTo>
                  <a:pt x="176974" y="11134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3174" y="39624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82557" y="186855"/>
                </a:lnTo>
                <a:lnTo>
                  <a:pt x="65627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21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72200" y="276617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1905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0" y="47244"/>
                </a:lnTo>
                <a:lnTo>
                  <a:pt x="0" y="22860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47244" y="1524"/>
                </a:lnTo>
                <a:lnTo>
                  <a:pt x="50292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0" y="256222"/>
                </a:lnTo>
                <a:lnTo>
                  <a:pt x="0" y="231838"/>
                </a:lnTo>
                <a:lnTo>
                  <a:pt x="3048" y="222694"/>
                </a:lnTo>
                <a:lnTo>
                  <a:pt x="6096" y="216598"/>
                </a:lnTo>
                <a:lnTo>
                  <a:pt x="9144" y="213550"/>
                </a:lnTo>
                <a:lnTo>
                  <a:pt x="12192" y="21202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47244" y="210502"/>
                </a:lnTo>
                <a:lnTo>
                  <a:pt x="50292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2324" y="454443"/>
            <a:ext cx="548005" cy="393700"/>
          </a:xfrm>
          <a:custGeom>
            <a:avLst/>
            <a:gdLst/>
            <a:ahLst/>
            <a:cxnLst/>
            <a:rect l="l" t="t" r="r" b="b"/>
            <a:pathLst>
              <a:path w="548004" h="393700">
                <a:moveTo>
                  <a:pt x="259270" y="378333"/>
                </a:moveTo>
                <a:lnTo>
                  <a:pt x="257746" y="376809"/>
                </a:lnTo>
                <a:lnTo>
                  <a:pt x="257746" y="373659"/>
                </a:lnTo>
                <a:lnTo>
                  <a:pt x="256222" y="370611"/>
                </a:lnTo>
                <a:lnTo>
                  <a:pt x="254698" y="366039"/>
                </a:lnTo>
                <a:lnTo>
                  <a:pt x="251650" y="358419"/>
                </a:lnTo>
                <a:lnTo>
                  <a:pt x="216598" y="272986"/>
                </a:lnTo>
                <a:lnTo>
                  <a:pt x="214071" y="265506"/>
                </a:lnTo>
                <a:lnTo>
                  <a:pt x="211264" y="258889"/>
                </a:lnTo>
                <a:lnTo>
                  <a:pt x="208445" y="252844"/>
                </a:lnTo>
                <a:lnTo>
                  <a:pt x="205930" y="247078"/>
                </a:lnTo>
                <a:lnTo>
                  <a:pt x="182968" y="215074"/>
                </a:lnTo>
                <a:lnTo>
                  <a:pt x="178396" y="210502"/>
                </a:lnTo>
                <a:lnTo>
                  <a:pt x="172300" y="205930"/>
                </a:lnTo>
                <a:lnTo>
                  <a:pt x="160108" y="199834"/>
                </a:lnTo>
                <a:lnTo>
                  <a:pt x="168732" y="196380"/>
                </a:lnTo>
                <a:lnTo>
                  <a:pt x="204546" y="175171"/>
                </a:lnTo>
                <a:lnTo>
                  <a:pt x="206044" y="173824"/>
                </a:lnTo>
                <a:lnTo>
                  <a:pt x="210172" y="170141"/>
                </a:lnTo>
                <a:lnTo>
                  <a:pt x="230314" y="137248"/>
                </a:lnTo>
                <a:lnTo>
                  <a:pt x="234886" y="102196"/>
                </a:lnTo>
                <a:lnTo>
                  <a:pt x="234594" y="92189"/>
                </a:lnTo>
                <a:lnTo>
                  <a:pt x="222313" y="49149"/>
                </a:lnTo>
                <a:lnTo>
                  <a:pt x="191579" y="18554"/>
                </a:lnTo>
                <a:lnTo>
                  <a:pt x="181444" y="13157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1632" y="154012"/>
                </a:lnTo>
                <a:lnTo>
                  <a:pt x="120294" y="171919"/>
                </a:lnTo>
                <a:lnTo>
                  <a:pt x="102196" y="173824"/>
                </a:lnTo>
                <a:lnTo>
                  <a:pt x="51816" y="173824"/>
                </a:lnTo>
                <a:lnTo>
                  <a:pt x="51816" y="42672"/>
                </a:lnTo>
                <a:lnTo>
                  <a:pt x="118960" y="42672"/>
                </a:lnTo>
                <a:lnTo>
                  <a:pt x="125056" y="44196"/>
                </a:lnTo>
                <a:lnTo>
                  <a:pt x="131152" y="44196"/>
                </a:lnTo>
                <a:lnTo>
                  <a:pt x="170776" y="68580"/>
                </a:lnTo>
                <a:lnTo>
                  <a:pt x="181444" y="106768"/>
                </a:lnTo>
                <a:lnTo>
                  <a:pt x="181444" y="13157"/>
                </a:lnTo>
                <a:lnTo>
                  <a:pt x="173774" y="10312"/>
                </a:lnTo>
                <a:lnTo>
                  <a:pt x="164299" y="7048"/>
                </a:lnTo>
                <a:lnTo>
                  <a:pt x="154254" y="4076"/>
                </a:lnTo>
                <a:lnTo>
                  <a:pt x="143344" y="1524"/>
                </a:lnTo>
                <a:lnTo>
                  <a:pt x="132676" y="1524"/>
                </a:lnTo>
                <a:lnTo>
                  <a:pt x="125056" y="0"/>
                </a:lnTo>
                <a:lnTo>
                  <a:pt x="13716" y="0"/>
                </a:lnTo>
                <a:lnTo>
                  <a:pt x="9144" y="1524"/>
                </a:lnTo>
                <a:lnTo>
                  <a:pt x="6096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384429"/>
                </a:lnTo>
                <a:lnTo>
                  <a:pt x="3048" y="387477"/>
                </a:lnTo>
                <a:lnTo>
                  <a:pt x="4572" y="387477"/>
                </a:lnTo>
                <a:lnTo>
                  <a:pt x="7620" y="389001"/>
                </a:lnTo>
                <a:lnTo>
                  <a:pt x="12192" y="389001"/>
                </a:lnTo>
                <a:lnTo>
                  <a:pt x="16764" y="390525"/>
                </a:lnTo>
                <a:lnTo>
                  <a:pt x="35052" y="390525"/>
                </a:lnTo>
                <a:lnTo>
                  <a:pt x="38100" y="389001"/>
                </a:lnTo>
                <a:lnTo>
                  <a:pt x="41148" y="389001"/>
                </a:lnTo>
                <a:lnTo>
                  <a:pt x="44196" y="387477"/>
                </a:lnTo>
                <a:lnTo>
                  <a:pt x="47244" y="387477"/>
                </a:lnTo>
                <a:lnTo>
                  <a:pt x="50292" y="384429"/>
                </a:lnTo>
                <a:lnTo>
                  <a:pt x="50292" y="382905"/>
                </a:lnTo>
                <a:lnTo>
                  <a:pt x="51816" y="381381"/>
                </a:lnTo>
                <a:lnTo>
                  <a:pt x="51816" y="215074"/>
                </a:lnTo>
                <a:lnTo>
                  <a:pt x="85432" y="215074"/>
                </a:lnTo>
                <a:lnTo>
                  <a:pt x="127723" y="226695"/>
                </a:lnTo>
                <a:lnTo>
                  <a:pt x="154012" y="257746"/>
                </a:lnTo>
                <a:lnTo>
                  <a:pt x="202882" y="378333"/>
                </a:lnTo>
                <a:lnTo>
                  <a:pt x="204406" y="379857"/>
                </a:lnTo>
                <a:lnTo>
                  <a:pt x="204406" y="382905"/>
                </a:lnTo>
                <a:lnTo>
                  <a:pt x="208978" y="387477"/>
                </a:lnTo>
                <a:lnTo>
                  <a:pt x="210502" y="387477"/>
                </a:lnTo>
                <a:lnTo>
                  <a:pt x="212026" y="389001"/>
                </a:lnTo>
                <a:lnTo>
                  <a:pt x="218122" y="389001"/>
                </a:lnTo>
                <a:lnTo>
                  <a:pt x="221170" y="390525"/>
                </a:lnTo>
                <a:lnTo>
                  <a:pt x="242506" y="390525"/>
                </a:lnTo>
                <a:lnTo>
                  <a:pt x="245554" y="389001"/>
                </a:lnTo>
                <a:lnTo>
                  <a:pt x="251650" y="389001"/>
                </a:lnTo>
                <a:lnTo>
                  <a:pt x="253174" y="387477"/>
                </a:lnTo>
                <a:lnTo>
                  <a:pt x="256222" y="387477"/>
                </a:lnTo>
                <a:lnTo>
                  <a:pt x="257746" y="385953"/>
                </a:lnTo>
                <a:lnTo>
                  <a:pt x="257746" y="382905"/>
                </a:lnTo>
                <a:lnTo>
                  <a:pt x="259270" y="381381"/>
                </a:lnTo>
                <a:lnTo>
                  <a:pt x="259270" y="378333"/>
                </a:lnTo>
                <a:close/>
              </a:path>
              <a:path w="548004" h="393700">
                <a:moveTo>
                  <a:pt x="547497" y="240982"/>
                </a:moveTo>
                <a:lnTo>
                  <a:pt x="546163" y="199250"/>
                </a:lnTo>
                <a:lnTo>
                  <a:pt x="546100" y="198856"/>
                </a:lnTo>
                <a:lnTo>
                  <a:pt x="544271" y="187096"/>
                </a:lnTo>
                <a:lnTo>
                  <a:pt x="526605" y="143637"/>
                </a:lnTo>
                <a:lnTo>
                  <a:pt x="521119" y="135724"/>
                </a:lnTo>
                <a:lnTo>
                  <a:pt x="520065" y="134200"/>
                </a:lnTo>
                <a:lnTo>
                  <a:pt x="511771" y="126492"/>
                </a:lnTo>
                <a:lnTo>
                  <a:pt x="502920" y="119341"/>
                </a:lnTo>
                <a:lnTo>
                  <a:pt x="497205" y="115366"/>
                </a:lnTo>
                <a:lnTo>
                  <a:pt x="497205" y="219646"/>
                </a:lnTo>
                <a:lnTo>
                  <a:pt x="350799" y="219646"/>
                </a:lnTo>
                <a:lnTo>
                  <a:pt x="359473" y="179870"/>
                </a:lnTo>
                <a:lnTo>
                  <a:pt x="388404" y="145542"/>
                </a:lnTo>
                <a:lnTo>
                  <a:pt x="426999" y="135724"/>
                </a:lnTo>
                <a:lnTo>
                  <a:pt x="442226" y="137058"/>
                </a:lnTo>
                <a:lnTo>
                  <a:pt x="443001" y="137058"/>
                </a:lnTo>
                <a:lnTo>
                  <a:pt x="480441" y="158584"/>
                </a:lnTo>
                <a:lnTo>
                  <a:pt x="496938" y="201104"/>
                </a:lnTo>
                <a:lnTo>
                  <a:pt x="496963" y="203073"/>
                </a:lnTo>
                <a:lnTo>
                  <a:pt x="497090" y="211670"/>
                </a:lnTo>
                <a:lnTo>
                  <a:pt x="497205" y="219646"/>
                </a:lnTo>
                <a:lnTo>
                  <a:pt x="497205" y="115366"/>
                </a:lnTo>
                <a:lnTo>
                  <a:pt x="458330" y="99910"/>
                </a:lnTo>
                <a:lnTo>
                  <a:pt x="428523" y="97624"/>
                </a:lnTo>
                <a:lnTo>
                  <a:pt x="413969" y="98196"/>
                </a:lnTo>
                <a:lnTo>
                  <a:pt x="375183" y="106768"/>
                </a:lnTo>
                <a:lnTo>
                  <a:pt x="342607" y="127774"/>
                </a:lnTo>
                <a:lnTo>
                  <a:pt x="318795" y="158584"/>
                </a:lnTo>
                <a:lnTo>
                  <a:pt x="304038" y="198856"/>
                </a:lnTo>
                <a:lnTo>
                  <a:pt x="298894" y="247078"/>
                </a:lnTo>
                <a:lnTo>
                  <a:pt x="298983" y="250126"/>
                </a:lnTo>
                <a:lnTo>
                  <a:pt x="299085" y="253174"/>
                </a:lnTo>
                <a:lnTo>
                  <a:pt x="299186" y="256222"/>
                </a:lnTo>
                <a:lnTo>
                  <a:pt x="304038" y="296875"/>
                </a:lnTo>
                <a:lnTo>
                  <a:pt x="318173" y="336321"/>
                </a:lnTo>
                <a:lnTo>
                  <a:pt x="352323" y="372948"/>
                </a:lnTo>
                <a:lnTo>
                  <a:pt x="388327" y="388429"/>
                </a:lnTo>
                <a:lnTo>
                  <a:pt x="433235" y="393522"/>
                </a:lnTo>
                <a:lnTo>
                  <a:pt x="443750" y="393522"/>
                </a:lnTo>
                <a:lnTo>
                  <a:pt x="452767" y="393192"/>
                </a:lnTo>
                <a:lnTo>
                  <a:pt x="461492" y="392290"/>
                </a:lnTo>
                <a:lnTo>
                  <a:pt x="469773" y="390525"/>
                </a:lnTo>
                <a:lnTo>
                  <a:pt x="478383" y="389356"/>
                </a:lnTo>
                <a:lnTo>
                  <a:pt x="486156" y="388048"/>
                </a:lnTo>
                <a:lnTo>
                  <a:pt x="493344" y="386448"/>
                </a:lnTo>
                <a:lnTo>
                  <a:pt x="500253" y="384429"/>
                </a:lnTo>
                <a:lnTo>
                  <a:pt x="509397" y="382905"/>
                </a:lnTo>
                <a:lnTo>
                  <a:pt x="521589" y="376809"/>
                </a:lnTo>
                <a:lnTo>
                  <a:pt x="526161" y="375183"/>
                </a:lnTo>
                <a:lnTo>
                  <a:pt x="529209" y="373659"/>
                </a:lnTo>
                <a:lnTo>
                  <a:pt x="532257" y="370611"/>
                </a:lnTo>
                <a:lnTo>
                  <a:pt x="532257" y="369087"/>
                </a:lnTo>
                <a:lnTo>
                  <a:pt x="533781" y="369087"/>
                </a:lnTo>
                <a:lnTo>
                  <a:pt x="533781" y="367563"/>
                </a:lnTo>
                <a:lnTo>
                  <a:pt x="535305" y="366039"/>
                </a:lnTo>
                <a:lnTo>
                  <a:pt x="535305" y="353847"/>
                </a:lnTo>
                <a:lnTo>
                  <a:pt x="535305" y="338607"/>
                </a:lnTo>
                <a:lnTo>
                  <a:pt x="533781" y="337083"/>
                </a:lnTo>
                <a:lnTo>
                  <a:pt x="533781" y="335559"/>
                </a:lnTo>
                <a:lnTo>
                  <a:pt x="532257" y="335559"/>
                </a:lnTo>
                <a:lnTo>
                  <a:pt x="532257" y="334035"/>
                </a:lnTo>
                <a:lnTo>
                  <a:pt x="521589" y="334035"/>
                </a:lnTo>
                <a:lnTo>
                  <a:pt x="517017" y="337083"/>
                </a:lnTo>
                <a:lnTo>
                  <a:pt x="512445" y="338607"/>
                </a:lnTo>
                <a:lnTo>
                  <a:pt x="506349" y="341655"/>
                </a:lnTo>
                <a:lnTo>
                  <a:pt x="498729" y="343179"/>
                </a:lnTo>
                <a:lnTo>
                  <a:pt x="493598" y="345236"/>
                </a:lnTo>
                <a:lnTo>
                  <a:pt x="487489" y="346989"/>
                </a:lnTo>
                <a:lnTo>
                  <a:pt x="480504" y="348754"/>
                </a:lnTo>
                <a:lnTo>
                  <a:pt x="472821" y="350799"/>
                </a:lnTo>
                <a:lnTo>
                  <a:pt x="465429" y="351929"/>
                </a:lnTo>
                <a:lnTo>
                  <a:pt x="457187" y="352894"/>
                </a:lnTo>
                <a:lnTo>
                  <a:pt x="448348" y="353593"/>
                </a:lnTo>
                <a:lnTo>
                  <a:pt x="439191" y="353847"/>
                </a:lnTo>
                <a:lnTo>
                  <a:pt x="427189" y="353301"/>
                </a:lnTo>
                <a:lnTo>
                  <a:pt x="390334" y="342493"/>
                </a:lnTo>
                <a:lnTo>
                  <a:pt x="361276" y="312889"/>
                </a:lnTo>
                <a:lnTo>
                  <a:pt x="351091" y="266496"/>
                </a:lnTo>
                <a:lnTo>
                  <a:pt x="350799" y="256222"/>
                </a:lnTo>
                <a:lnTo>
                  <a:pt x="533781" y="256222"/>
                </a:lnTo>
                <a:lnTo>
                  <a:pt x="538353" y="253174"/>
                </a:lnTo>
                <a:lnTo>
                  <a:pt x="541401" y="250126"/>
                </a:lnTo>
                <a:lnTo>
                  <a:pt x="545973" y="247078"/>
                </a:lnTo>
                <a:lnTo>
                  <a:pt x="547497" y="240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5541" y="552069"/>
            <a:ext cx="255270" cy="400050"/>
          </a:xfrm>
          <a:custGeom>
            <a:avLst/>
            <a:gdLst/>
            <a:ahLst/>
            <a:cxnLst/>
            <a:rect l="l" t="t" r="r" b="b"/>
            <a:pathLst>
              <a:path w="25527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291" y="388048"/>
                </a:lnTo>
                <a:lnTo>
                  <a:pt x="9913" y="363475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239" y="291369"/>
                </a:lnTo>
                <a:lnTo>
                  <a:pt x="12287" y="285273"/>
                </a:lnTo>
                <a:lnTo>
                  <a:pt x="16859" y="279177"/>
                </a:lnTo>
                <a:lnTo>
                  <a:pt x="21501" y="274440"/>
                </a:lnTo>
                <a:lnTo>
                  <a:pt x="32099" y="263842"/>
                </a:lnTo>
                <a:lnTo>
                  <a:pt x="38195" y="259270"/>
                </a:lnTo>
                <a:lnTo>
                  <a:pt x="31646" y="255555"/>
                </a:lnTo>
                <a:lnTo>
                  <a:pt x="9786" y="222551"/>
                </a:lnTo>
                <a:lnTo>
                  <a:pt x="9239" y="216598"/>
                </a:lnTo>
                <a:lnTo>
                  <a:pt x="9786" y="207502"/>
                </a:lnTo>
                <a:lnTo>
                  <a:pt x="11334" y="198691"/>
                </a:lnTo>
                <a:lnTo>
                  <a:pt x="13670" y="190690"/>
                </a:lnTo>
                <a:lnTo>
                  <a:pt x="13739" y="190452"/>
                </a:lnTo>
                <a:lnTo>
                  <a:pt x="35147" y="157067"/>
                </a:lnTo>
                <a:lnTo>
                  <a:pt x="30861" y="151328"/>
                </a:lnTo>
                <a:lnTo>
                  <a:pt x="15644" y="108251"/>
                </a:lnTo>
                <a:lnTo>
                  <a:pt x="15610" y="107251"/>
                </a:lnTo>
                <a:lnTo>
                  <a:pt x="15490" y="103727"/>
                </a:lnTo>
                <a:lnTo>
                  <a:pt x="15473" y="96107"/>
                </a:lnTo>
                <a:lnTo>
                  <a:pt x="15749" y="90011"/>
                </a:lnTo>
                <a:lnTo>
                  <a:pt x="15785" y="89234"/>
                </a:lnTo>
                <a:lnTo>
                  <a:pt x="27598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446" y="1524"/>
                </a:lnTo>
                <a:lnTo>
                  <a:pt x="151066" y="1524"/>
                </a:lnTo>
                <a:lnTo>
                  <a:pt x="163258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4698" y="36576"/>
                </a:lnTo>
                <a:lnTo>
                  <a:pt x="253174" y="38100"/>
                </a:lnTo>
                <a:lnTo>
                  <a:pt x="109823" y="38100"/>
                </a:lnTo>
                <a:lnTo>
                  <a:pt x="102203" y="39624"/>
                </a:lnTo>
                <a:lnTo>
                  <a:pt x="86963" y="45720"/>
                </a:lnTo>
                <a:lnTo>
                  <a:pt x="80867" y="50292"/>
                </a:lnTo>
                <a:lnTo>
                  <a:pt x="76295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5627" y="74676"/>
                </a:lnTo>
                <a:lnTo>
                  <a:pt x="62579" y="90011"/>
                </a:lnTo>
                <a:lnTo>
                  <a:pt x="62683" y="99155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404" y="174060"/>
                </a:lnTo>
                <a:lnTo>
                  <a:pt x="182707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6483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210" y="234886"/>
                </a:lnTo>
                <a:lnTo>
                  <a:pt x="170211" y="235172"/>
                </a:lnTo>
                <a:lnTo>
                  <a:pt x="179641" y="236029"/>
                </a:lnTo>
                <a:lnTo>
                  <a:pt x="219503" y="250388"/>
                </a:lnTo>
                <a:lnTo>
                  <a:pt x="242551" y="271462"/>
                </a:lnTo>
                <a:lnTo>
                  <a:pt x="79343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59531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48863" y="311181"/>
                </a:lnTo>
                <a:lnTo>
                  <a:pt x="48863" y="314229"/>
                </a:lnTo>
                <a:lnTo>
                  <a:pt x="47339" y="318801"/>
                </a:lnTo>
                <a:lnTo>
                  <a:pt x="47339" y="323373"/>
                </a:lnTo>
                <a:lnTo>
                  <a:pt x="78319" y="356568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78" y="398335"/>
                </a:lnTo>
                <a:lnTo>
                  <a:pt x="137119" y="399359"/>
                </a:lnTo>
                <a:lnTo>
                  <a:pt x="120491" y="399669"/>
                </a:lnTo>
                <a:close/>
              </a:path>
              <a:path w="255270" h="400050">
                <a:moveTo>
                  <a:pt x="208097" y="155543"/>
                </a:moveTo>
                <a:lnTo>
                  <a:pt x="120491" y="155543"/>
                </a:lnTo>
                <a:lnTo>
                  <a:pt x="127326" y="155257"/>
                </a:lnTo>
                <a:lnTo>
                  <a:pt x="134028" y="154400"/>
                </a:lnTo>
                <a:lnTo>
                  <a:pt x="163258" y="137255"/>
                </a:lnTo>
                <a:lnTo>
                  <a:pt x="167830" y="132683"/>
                </a:lnTo>
                <a:lnTo>
                  <a:pt x="172402" y="126587"/>
                </a:lnTo>
                <a:lnTo>
                  <a:pt x="173926" y="118967"/>
                </a:lnTo>
                <a:lnTo>
                  <a:pt x="176974" y="11134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258" y="53340"/>
                </a:lnTo>
                <a:lnTo>
                  <a:pt x="118967" y="38100"/>
                </a:lnTo>
                <a:lnTo>
                  <a:pt x="253174" y="38100"/>
                </a:lnTo>
                <a:lnTo>
                  <a:pt x="251650" y="39624"/>
                </a:lnTo>
                <a:lnTo>
                  <a:pt x="250126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15265" y="55816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23758" y="117062"/>
                </a:lnTo>
                <a:lnTo>
                  <a:pt x="223647" y="117824"/>
                </a:lnTo>
                <a:lnTo>
                  <a:pt x="221241" y="127825"/>
                </a:lnTo>
                <a:lnTo>
                  <a:pt x="218122" y="137255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5270" h="400050">
                <a:moveTo>
                  <a:pt x="120491" y="193738"/>
                </a:moveTo>
                <a:lnTo>
                  <a:pt x="79343" y="186118"/>
                </a:lnTo>
                <a:lnTo>
                  <a:pt x="65627" y="178403"/>
                </a:lnTo>
                <a:lnTo>
                  <a:pt x="182707" y="178403"/>
                </a:lnTo>
                <a:lnTo>
                  <a:pt x="143017" y="191833"/>
                </a:lnTo>
                <a:lnTo>
                  <a:pt x="120491" y="193738"/>
                </a:lnTo>
                <a:close/>
              </a:path>
              <a:path w="255270" h="400050">
                <a:moveTo>
                  <a:pt x="231173" y="362997"/>
                </a:moveTo>
                <a:lnTo>
                  <a:pt x="123539" y="362997"/>
                </a:lnTo>
                <a:lnTo>
                  <a:pt x="134412" y="362712"/>
                </a:lnTo>
                <a:lnTo>
                  <a:pt x="144160" y="361854"/>
                </a:lnTo>
                <a:lnTo>
                  <a:pt x="184594" y="346233"/>
                </a:lnTo>
                <a:lnTo>
                  <a:pt x="192214" y="341661"/>
                </a:lnTo>
                <a:lnTo>
                  <a:pt x="195262" y="337089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0832" y="279670"/>
                </a:lnTo>
                <a:lnTo>
                  <a:pt x="79343" y="271462"/>
                </a:lnTo>
                <a:lnTo>
                  <a:pt x="242551" y="271462"/>
                </a:lnTo>
                <a:lnTo>
                  <a:pt x="251317" y="317253"/>
                </a:lnTo>
                <a:lnTo>
                  <a:pt x="250126" y="326231"/>
                </a:lnTo>
                <a:lnTo>
                  <a:pt x="247792" y="334922"/>
                </a:lnTo>
                <a:lnTo>
                  <a:pt x="244117" y="342995"/>
                </a:lnTo>
                <a:lnTo>
                  <a:pt x="240030" y="351139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4336" y="552068"/>
            <a:ext cx="438150" cy="295910"/>
          </a:xfrm>
          <a:custGeom>
            <a:avLst/>
            <a:gdLst/>
            <a:ahLst/>
            <a:cxnLst/>
            <a:rect l="l" t="t" r="r" b="b"/>
            <a:pathLst>
              <a:path w="438150" h="295909">
                <a:moveTo>
                  <a:pt x="158584" y="15240"/>
                </a:moveTo>
                <a:lnTo>
                  <a:pt x="157060" y="13716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8292" y="0"/>
                </a:lnTo>
                <a:lnTo>
                  <a:pt x="96100" y="3048"/>
                </a:lnTo>
                <a:lnTo>
                  <a:pt x="83820" y="9144"/>
                </a:lnTo>
                <a:lnTo>
                  <a:pt x="79248" y="13716"/>
                </a:lnTo>
                <a:lnTo>
                  <a:pt x="73152" y="18288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9624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5240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10668"/>
                </a:lnTo>
                <a:lnTo>
                  <a:pt x="0" y="10668"/>
                </a:lnTo>
                <a:lnTo>
                  <a:pt x="0" y="285280"/>
                </a:lnTo>
                <a:lnTo>
                  <a:pt x="3048" y="288328"/>
                </a:lnTo>
                <a:lnTo>
                  <a:pt x="3048" y="289852"/>
                </a:lnTo>
                <a:lnTo>
                  <a:pt x="6096" y="289852"/>
                </a:lnTo>
                <a:lnTo>
                  <a:pt x="7620" y="291376"/>
                </a:lnTo>
                <a:lnTo>
                  <a:pt x="13716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8100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8768" y="288328"/>
                </a:lnTo>
                <a:lnTo>
                  <a:pt x="48768" y="286804"/>
                </a:lnTo>
                <a:lnTo>
                  <a:pt x="50292" y="286804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676" y="70116"/>
                </a:lnTo>
                <a:lnTo>
                  <a:pt x="85344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8104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7060" y="50304"/>
                </a:lnTo>
                <a:lnTo>
                  <a:pt x="157060" y="47256"/>
                </a:lnTo>
                <a:lnTo>
                  <a:pt x="157822" y="45732"/>
                </a:lnTo>
                <a:lnTo>
                  <a:pt x="158584" y="44132"/>
                </a:lnTo>
                <a:lnTo>
                  <a:pt x="158584" y="15240"/>
                </a:lnTo>
                <a:close/>
              </a:path>
              <a:path w="438150" h="295909">
                <a:moveTo>
                  <a:pt x="437667" y="143357"/>
                </a:moveTo>
                <a:lnTo>
                  <a:pt x="436333" y="101625"/>
                </a:lnTo>
                <a:lnTo>
                  <a:pt x="422617" y="56007"/>
                </a:lnTo>
                <a:lnTo>
                  <a:pt x="393661" y="21717"/>
                </a:lnTo>
                <a:lnTo>
                  <a:pt x="387375" y="17500"/>
                </a:lnTo>
                <a:lnTo>
                  <a:pt x="387375" y="122021"/>
                </a:lnTo>
                <a:lnTo>
                  <a:pt x="240982" y="122021"/>
                </a:lnTo>
                <a:lnTo>
                  <a:pt x="249885" y="82245"/>
                </a:lnTo>
                <a:lnTo>
                  <a:pt x="278599" y="47917"/>
                </a:lnTo>
                <a:lnTo>
                  <a:pt x="317182" y="38100"/>
                </a:lnTo>
                <a:lnTo>
                  <a:pt x="332371" y="39433"/>
                </a:lnTo>
                <a:lnTo>
                  <a:pt x="333146" y="39433"/>
                </a:lnTo>
                <a:lnTo>
                  <a:pt x="370611" y="60960"/>
                </a:lnTo>
                <a:lnTo>
                  <a:pt x="387121" y="103479"/>
                </a:lnTo>
                <a:lnTo>
                  <a:pt x="387146" y="105448"/>
                </a:lnTo>
                <a:lnTo>
                  <a:pt x="387273" y="114046"/>
                </a:lnTo>
                <a:lnTo>
                  <a:pt x="387375" y="122021"/>
                </a:lnTo>
                <a:lnTo>
                  <a:pt x="387375" y="17500"/>
                </a:lnTo>
                <a:lnTo>
                  <a:pt x="348475" y="2286"/>
                </a:lnTo>
                <a:lnTo>
                  <a:pt x="318706" y="0"/>
                </a:lnTo>
                <a:lnTo>
                  <a:pt x="304152" y="571"/>
                </a:lnTo>
                <a:lnTo>
                  <a:pt x="265366" y="9144"/>
                </a:lnTo>
                <a:lnTo>
                  <a:pt x="232791" y="30149"/>
                </a:lnTo>
                <a:lnTo>
                  <a:pt x="209473" y="60960"/>
                </a:lnTo>
                <a:lnTo>
                  <a:pt x="194208" y="101231"/>
                </a:lnTo>
                <a:lnTo>
                  <a:pt x="194144" y="101625"/>
                </a:lnTo>
                <a:lnTo>
                  <a:pt x="191350" y="116497"/>
                </a:lnTo>
                <a:lnTo>
                  <a:pt x="189636" y="132613"/>
                </a:lnTo>
                <a:lnTo>
                  <a:pt x="189534" y="135737"/>
                </a:lnTo>
                <a:lnTo>
                  <a:pt x="189064" y="149453"/>
                </a:lnTo>
                <a:lnTo>
                  <a:pt x="189166" y="152501"/>
                </a:lnTo>
                <a:lnTo>
                  <a:pt x="189268" y="155549"/>
                </a:lnTo>
                <a:lnTo>
                  <a:pt x="189369" y="158597"/>
                </a:lnTo>
                <a:lnTo>
                  <a:pt x="189636" y="167182"/>
                </a:lnTo>
                <a:lnTo>
                  <a:pt x="198208" y="213550"/>
                </a:lnTo>
                <a:lnTo>
                  <a:pt x="215823" y="249555"/>
                </a:lnTo>
                <a:lnTo>
                  <a:pt x="253365" y="281647"/>
                </a:lnTo>
                <a:lnTo>
                  <a:pt x="292798" y="293662"/>
                </a:lnTo>
                <a:lnTo>
                  <a:pt x="323418" y="295897"/>
                </a:lnTo>
                <a:lnTo>
                  <a:pt x="333921" y="295897"/>
                </a:lnTo>
                <a:lnTo>
                  <a:pt x="342912" y="295567"/>
                </a:lnTo>
                <a:lnTo>
                  <a:pt x="351637" y="294665"/>
                </a:lnTo>
                <a:lnTo>
                  <a:pt x="359943" y="292900"/>
                </a:lnTo>
                <a:lnTo>
                  <a:pt x="368566" y="291731"/>
                </a:lnTo>
                <a:lnTo>
                  <a:pt x="376326" y="290423"/>
                </a:lnTo>
                <a:lnTo>
                  <a:pt x="383527" y="288823"/>
                </a:lnTo>
                <a:lnTo>
                  <a:pt x="390423" y="286804"/>
                </a:lnTo>
                <a:lnTo>
                  <a:pt x="399567" y="285280"/>
                </a:lnTo>
                <a:lnTo>
                  <a:pt x="411759" y="279184"/>
                </a:lnTo>
                <a:lnTo>
                  <a:pt x="416331" y="277558"/>
                </a:lnTo>
                <a:lnTo>
                  <a:pt x="420903" y="276034"/>
                </a:lnTo>
                <a:lnTo>
                  <a:pt x="420903" y="274510"/>
                </a:lnTo>
                <a:lnTo>
                  <a:pt x="425475" y="269938"/>
                </a:lnTo>
                <a:lnTo>
                  <a:pt x="425475" y="262318"/>
                </a:lnTo>
                <a:lnTo>
                  <a:pt x="426999" y="259270"/>
                </a:lnTo>
                <a:lnTo>
                  <a:pt x="426999" y="256222"/>
                </a:lnTo>
                <a:lnTo>
                  <a:pt x="426999" y="248602"/>
                </a:lnTo>
                <a:lnTo>
                  <a:pt x="425475" y="245554"/>
                </a:lnTo>
                <a:lnTo>
                  <a:pt x="425475" y="239458"/>
                </a:lnTo>
                <a:lnTo>
                  <a:pt x="422427" y="236410"/>
                </a:lnTo>
                <a:lnTo>
                  <a:pt x="411759" y="236410"/>
                </a:lnTo>
                <a:lnTo>
                  <a:pt x="407187" y="239458"/>
                </a:lnTo>
                <a:lnTo>
                  <a:pt x="402615" y="240982"/>
                </a:lnTo>
                <a:lnTo>
                  <a:pt x="396519" y="244030"/>
                </a:lnTo>
                <a:lnTo>
                  <a:pt x="390423" y="245554"/>
                </a:lnTo>
                <a:lnTo>
                  <a:pt x="384454" y="247611"/>
                </a:lnTo>
                <a:lnTo>
                  <a:pt x="378040" y="249364"/>
                </a:lnTo>
                <a:lnTo>
                  <a:pt x="371360" y="251129"/>
                </a:lnTo>
                <a:lnTo>
                  <a:pt x="364515" y="253174"/>
                </a:lnTo>
                <a:lnTo>
                  <a:pt x="356209" y="254304"/>
                </a:lnTo>
                <a:lnTo>
                  <a:pt x="347484" y="255270"/>
                </a:lnTo>
                <a:lnTo>
                  <a:pt x="338493" y="255968"/>
                </a:lnTo>
                <a:lnTo>
                  <a:pt x="329374" y="256222"/>
                </a:lnTo>
                <a:lnTo>
                  <a:pt x="317373" y="255676"/>
                </a:lnTo>
                <a:lnTo>
                  <a:pt x="280504" y="244868"/>
                </a:lnTo>
                <a:lnTo>
                  <a:pt x="252031" y="215265"/>
                </a:lnTo>
                <a:lnTo>
                  <a:pt x="241261" y="168871"/>
                </a:lnTo>
                <a:lnTo>
                  <a:pt x="241223" y="167182"/>
                </a:lnTo>
                <a:lnTo>
                  <a:pt x="240982" y="158597"/>
                </a:lnTo>
                <a:lnTo>
                  <a:pt x="423951" y="158597"/>
                </a:lnTo>
                <a:lnTo>
                  <a:pt x="428523" y="155549"/>
                </a:lnTo>
                <a:lnTo>
                  <a:pt x="431571" y="152501"/>
                </a:lnTo>
                <a:lnTo>
                  <a:pt x="436143" y="149453"/>
                </a:lnTo>
                <a:lnTo>
                  <a:pt x="437667" y="143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5452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85344" y="295941"/>
                </a:move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524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4" y="240982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5052" y="24403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02108" y="256222"/>
                </a:lnTo>
                <a:lnTo>
                  <a:pt x="109728" y="254698"/>
                </a:lnTo>
                <a:lnTo>
                  <a:pt x="115824" y="251650"/>
                </a:lnTo>
                <a:lnTo>
                  <a:pt x="121920" y="250126"/>
                </a:lnTo>
                <a:lnTo>
                  <a:pt x="126492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016" y="184594"/>
                </a:lnTo>
                <a:lnTo>
                  <a:pt x="121920" y="179927"/>
                </a:lnTo>
                <a:lnTo>
                  <a:pt x="115824" y="176879"/>
                </a:lnTo>
                <a:lnTo>
                  <a:pt x="108204" y="172307"/>
                </a:lnTo>
                <a:lnTo>
                  <a:pt x="99060" y="169259"/>
                </a:lnTo>
                <a:lnTo>
                  <a:pt x="81272" y="162401"/>
                </a:lnTo>
                <a:lnTo>
                  <a:pt x="74676" y="160115"/>
                </a:lnTo>
                <a:lnTo>
                  <a:pt x="68722" y="157567"/>
                </a:lnTo>
                <a:lnTo>
                  <a:pt x="62484" y="154590"/>
                </a:lnTo>
                <a:lnTo>
                  <a:pt x="56245" y="151328"/>
                </a:lnTo>
                <a:lnTo>
                  <a:pt x="50292" y="147923"/>
                </a:lnTo>
                <a:lnTo>
                  <a:pt x="44600" y="145113"/>
                </a:lnTo>
                <a:lnTo>
                  <a:pt x="15668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130" y="309"/>
                </a:lnTo>
                <a:lnTo>
                  <a:pt x="105156" y="0"/>
                </a:lnTo>
                <a:lnTo>
                  <a:pt x="120396" y="0"/>
                </a:lnTo>
                <a:lnTo>
                  <a:pt x="126492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540" y="41147"/>
                </a:lnTo>
                <a:lnTo>
                  <a:pt x="123444" y="39623"/>
                </a:lnTo>
                <a:lnTo>
                  <a:pt x="114300" y="38099"/>
                </a:lnTo>
                <a:lnTo>
                  <a:pt x="88392" y="38099"/>
                </a:lnTo>
                <a:lnTo>
                  <a:pt x="82296" y="41147"/>
                </a:lnTo>
                <a:lnTo>
                  <a:pt x="76200" y="42672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23444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783" y="261937"/>
                </a:lnTo>
                <a:lnTo>
                  <a:pt x="137810" y="287677"/>
                </a:lnTo>
                <a:lnTo>
                  <a:pt x="96726" y="295656"/>
                </a:lnTo>
                <a:lnTo>
                  <a:pt x="85344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643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9527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8111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94044" y="166973"/>
                </a:lnTo>
                <a:lnTo>
                  <a:pt x="81310" y="162401"/>
                </a:lnTo>
                <a:lnTo>
                  <a:pt x="50292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13716" y="109823"/>
                </a:lnTo>
                <a:lnTo>
                  <a:pt x="10834" y="103559"/>
                </a:lnTo>
                <a:lnTo>
                  <a:pt x="8953" y="96285"/>
                </a:lnTo>
                <a:lnTo>
                  <a:pt x="7929" y="88137"/>
                </a:lnTo>
                <a:lnTo>
                  <a:pt x="7619" y="79248"/>
                </a:lnTo>
                <a:lnTo>
                  <a:pt x="7923" y="71628"/>
                </a:lnTo>
                <a:lnTo>
                  <a:pt x="7929" y="71485"/>
                </a:lnTo>
                <a:lnTo>
                  <a:pt x="21145" y="35242"/>
                </a:lnTo>
                <a:lnTo>
                  <a:pt x="53649" y="9786"/>
                </a:lnTo>
                <a:lnTo>
                  <a:pt x="93853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34207" y="3048"/>
                </a:lnTo>
                <a:lnTo>
                  <a:pt x="141827" y="4572"/>
                </a:lnTo>
                <a:lnTo>
                  <a:pt x="146399" y="6096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0783" y="16764"/>
                </a:lnTo>
                <a:lnTo>
                  <a:pt x="173831" y="18288"/>
                </a:lnTo>
                <a:lnTo>
                  <a:pt x="173831" y="19812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28836"/>
                </a:lnTo>
                <a:lnTo>
                  <a:pt x="178403" y="30480"/>
                </a:lnTo>
                <a:lnTo>
                  <a:pt x="178403" y="38100"/>
                </a:lnTo>
                <a:lnTo>
                  <a:pt x="90011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4251" y="124301"/>
                </a:lnTo>
                <a:lnTo>
                  <a:pt x="116919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495" y="145518"/>
                </a:lnTo>
                <a:lnTo>
                  <a:pt x="160496" y="149637"/>
                </a:lnTo>
                <a:lnTo>
                  <a:pt x="165925" y="154043"/>
                </a:lnTo>
                <a:lnTo>
                  <a:pt x="170783" y="158591"/>
                </a:lnTo>
                <a:lnTo>
                  <a:pt x="175307" y="162567"/>
                </a:lnTo>
                <a:lnTo>
                  <a:pt x="179546" y="167544"/>
                </a:lnTo>
                <a:lnTo>
                  <a:pt x="183213" y="173378"/>
                </a:lnTo>
                <a:lnTo>
                  <a:pt x="186023" y="179927"/>
                </a:lnTo>
                <a:lnTo>
                  <a:pt x="188904" y="186221"/>
                </a:lnTo>
                <a:lnTo>
                  <a:pt x="190785" y="193345"/>
                </a:lnTo>
                <a:lnTo>
                  <a:pt x="191809" y="201023"/>
                </a:lnTo>
                <a:lnTo>
                  <a:pt x="192000" y="205930"/>
                </a:lnTo>
                <a:lnTo>
                  <a:pt x="192119" y="208978"/>
                </a:lnTo>
                <a:lnTo>
                  <a:pt x="184499" y="247078"/>
                </a:lnTo>
                <a:lnTo>
                  <a:pt x="180571" y="254698"/>
                </a:lnTo>
                <a:lnTo>
                  <a:pt x="179527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8"/>
                </a:lnTo>
                <a:lnTo>
                  <a:pt x="123539" y="39624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7244"/>
                </a:lnTo>
                <a:lnTo>
                  <a:pt x="176879" y="50292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352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2672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2860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7619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7078"/>
                </a:lnTo>
                <a:lnTo>
                  <a:pt x="1524" y="244030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7619" y="230314"/>
                </a:lnTo>
                <a:lnTo>
                  <a:pt x="10668" y="230314"/>
                </a:lnTo>
                <a:lnTo>
                  <a:pt x="15240" y="231838"/>
                </a:lnTo>
                <a:lnTo>
                  <a:pt x="18288" y="234886"/>
                </a:lnTo>
                <a:lnTo>
                  <a:pt x="22860" y="237934"/>
                </a:lnTo>
                <a:lnTo>
                  <a:pt x="63509" y="254293"/>
                </a:lnTo>
                <a:lnTo>
                  <a:pt x="86963" y="256222"/>
                </a:lnTo>
                <a:lnTo>
                  <a:pt x="179527" y="256222"/>
                </a:lnTo>
                <a:lnTo>
                  <a:pt x="175545" y="261937"/>
                </a:lnTo>
                <a:lnTo>
                  <a:pt x="138731" y="287677"/>
                </a:lnTo>
                <a:lnTo>
                  <a:pt x="97448" y="295656"/>
                </a:lnTo>
                <a:lnTo>
                  <a:pt x="86352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0408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32407" y="552068"/>
            <a:ext cx="271780" cy="296545"/>
          </a:xfrm>
          <a:custGeom>
            <a:avLst/>
            <a:gdLst/>
            <a:ahLst/>
            <a:cxnLst/>
            <a:rect l="l" t="t" r="r" b="b"/>
            <a:pathLst>
              <a:path w="271779" h="296544">
                <a:moveTo>
                  <a:pt x="132473" y="295941"/>
                </a:moveTo>
                <a:lnTo>
                  <a:pt x="115457" y="295346"/>
                </a:lnTo>
                <a:lnTo>
                  <a:pt x="115930" y="295346"/>
                </a:lnTo>
                <a:lnTo>
                  <a:pt x="101231" y="293655"/>
                </a:lnTo>
                <a:lnTo>
                  <a:pt x="62504" y="280758"/>
                </a:lnTo>
                <a:lnTo>
                  <a:pt x="25650" y="248031"/>
                </a:lnTo>
                <a:lnTo>
                  <a:pt x="8934" y="212026"/>
                </a:lnTo>
                <a:lnTo>
                  <a:pt x="5012" y="198262"/>
                </a:lnTo>
                <a:lnTo>
                  <a:pt x="4933" y="197986"/>
                </a:lnTo>
                <a:lnTo>
                  <a:pt x="2076" y="183213"/>
                </a:lnTo>
                <a:lnTo>
                  <a:pt x="442" y="168318"/>
                </a:lnTo>
                <a:lnTo>
                  <a:pt x="361" y="167583"/>
                </a:lnTo>
                <a:lnTo>
                  <a:pt x="129" y="160844"/>
                </a:lnTo>
                <a:lnTo>
                  <a:pt x="17" y="157568"/>
                </a:lnTo>
                <a:lnTo>
                  <a:pt x="0" y="144875"/>
                </a:lnTo>
                <a:lnTo>
                  <a:pt x="249" y="137636"/>
                </a:lnTo>
                <a:lnTo>
                  <a:pt x="361" y="134373"/>
                </a:lnTo>
                <a:lnTo>
                  <a:pt x="2076" y="118776"/>
                </a:lnTo>
                <a:lnTo>
                  <a:pt x="13839" y="76549"/>
                </a:lnTo>
                <a:lnTo>
                  <a:pt x="34842" y="41148"/>
                </a:lnTo>
                <a:lnTo>
                  <a:pt x="65314" y="16930"/>
                </a:lnTo>
                <a:lnTo>
                  <a:pt x="105803" y="2476"/>
                </a:lnTo>
                <a:lnTo>
                  <a:pt x="121959" y="571"/>
                </a:lnTo>
                <a:lnTo>
                  <a:pt x="122430" y="571"/>
                </a:lnTo>
                <a:lnTo>
                  <a:pt x="138569" y="0"/>
                </a:lnTo>
                <a:lnTo>
                  <a:pt x="183360" y="5143"/>
                </a:lnTo>
                <a:lnTo>
                  <a:pt x="219424" y="21336"/>
                </a:lnTo>
                <a:lnTo>
                  <a:pt x="240062" y="41148"/>
                </a:lnTo>
                <a:lnTo>
                  <a:pt x="135521" y="41148"/>
                </a:lnTo>
                <a:lnTo>
                  <a:pt x="125305" y="41481"/>
                </a:lnTo>
                <a:lnTo>
                  <a:pt x="84276" y="57721"/>
                </a:lnTo>
                <a:lnTo>
                  <a:pt x="60299" y="94830"/>
                </a:lnTo>
                <a:lnTo>
                  <a:pt x="51997" y="134373"/>
                </a:lnTo>
                <a:lnTo>
                  <a:pt x="51915" y="135231"/>
                </a:lnTo>
                <a:lnTo>
                  <a:pt x="51648" y="144875"/>
                </a:lnTo>
                <a:lnTo>
                  <a:pt x="51723" y="150971"/>
                </a:lnTo>
                <a:lnTo>
                  <a:pt x="51891" y="157568"/>
                </a:lnTo>
                <a:lnTo>
                  <a:pt x="58673" y="197986"/>
                </a:lnTo>
                <a:lnTo>
                  <a:pt x="81228" y="235839"/>
                </a:lnTo>
                <a:lnTo>
                  <a:pt x="123543" y="254127"/>
                </a:lnTo>
                <a:lnTo>
                  <a:pt x="135521" y="254698"/>
                </a:lnTo>
                <a:lnTo>
                  <a:pt x="234713" y="254698"/>
                </a:lnTo>
                <a:lnTo>
                  <a:pt x="226721" y="262891"/>
                </a:lnTo>
                <a:lnTo>
                  <a:pt x="191909" y="285273"/>
                </a:lnTo>
                <a:lnTo>
                  <a:pt x="149046" y="295346"/>
                </a:lnTo>
                <a:lnTo>
                  <a:pt x="132473" y="295941"/>
                </a:lnTo>
                <a:close/>
              </a:path>
              <a:path w="271779" h="296544">
                <a:moveTo>
                  <a:pt x="234713" y="254698"/>
                </a:moveTo>
                <a:lnTo>
                  <a:pt x="135521" y="254698"/>
                </a:lnTo>
                <a:lnTo>
                  <a:pt x="145957" y="254127"/>
                </a:lnTo>
                <a:lnTo>
                  <a:pt x="145667" y="254127"/>
                </a:lnTo>
                <a:lnTo>
                  <a:pt x="186765" y="237363"/>
                </a:lnTo>
                <a:lnTo>
                  <a:pt x="198005" y="224218"/>
                </a:lnTo>
                <a:lnTo>
                  <a:pt x="203227" y="217050"/>
                </a:lnTo>
                <a:lnTo>
                  <a:pt x="216769" y="170414"/>
                </a:lnTo>
                <a:lnTo>
                  <a:pt x="217836" y="150971"/>
                </a:lnTo>
                <a:lnTo>
                  <a:pt x="217834" y="144875"/>
                </a:lnTo>
                <a:lnTo>
                  <a:pt x="214864" y="106775"/>
                </a:lnTo>
                <a:lnTo>
                  <a:pt x="212370" y="97940"/>
                </a:lnTo>
                <a:lnTo>
                  <a:pt x="212292" y="97663"/>
                </a:lnTo>
                <a:lnTo>
                  <a:pt x="189825" y="59245"/>
                </a:lnTo>
                <a:lnTo>
                  <a:pt x="147284" y="41695"/>
                </a:lnTo>
                <a:lnTo>
                  <a:pt x="135521" y="41148"/>
                </a:lnTo>
                <a:lnTo>
                  <a:pt x="240062" y="41148"/>
                </a:lnTo>
                <a:lnTo>
                  <a:pt x="262108" y="83915"/>
                </a:lnTo>
                <a:lnTo>
                  <a:pt x="266030" y="97663"/>
                </a:lnTo>
                <a:lnTo>
                  <a:pt x="266109" y="97940"/>
                </a:lnTo>
                <a:lnTo>
                  <a:pt x="268966" y="112680"/>
                </a:lnTo>
                <a:lnTo>
                  <a:pt x="270579" y="127349"/>
                </a:lnTo>
                <a:lnTo>
                  <a:pt x="270681" y="128277"/>
                </a:lnTo>
                <a:lnTo>
                  <a:pt x="271252" y="144875"/>
                </a:lnTo>
                <a:lnTo>
                  <a:pt x="270798" y="157568"/>
                </a:lnTo>
                <a:lnTo>
                  <a:pt x="270681" y="160844"/>
                </a:lnTo>
                <a:lnTo>
                  <a:pt x="262108" y="205930"/>
                </a:lnTo>
                <a:lnTo>
                  <a:pt x="243980" y="242435"/>
                </a:lnTo>
                <a:lnTo>
                  <a:pt x="236200" y="253174"/>
                </a:lnTo>
                <a:lnTo>
                  <a:pt x="23471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77001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0" name="object 30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5" name="object 35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1" name="object 41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4" name="object 44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47" name="object 47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2" name="object 52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5" name="object 55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0" name="object 60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3" name="object 63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68" name="object 68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6801993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1001" y="353304"/>
                </a:lnTo>
                <a:lnTo>
                  <a:pt x="25955" y="308165"/>
                </a:lnTo>
                <a:lnTo>
                  <a:pt x="36242" y="262388"/>
                </a:lnTo>
                <a:lnTo>
                  <a:pt x="41862" y="216010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050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3048" y="1524"/>
                </a:lnTo>
                <a:lnTo>
                  <a:pt x="28956" y="1524"/>
                </a:lnTo>
                <a:lnTo>
                  <a:pt x="51816" y="50375"/>
                </a:lnTo>
                <a:lnTo>
                  <a:pt x="67056" y="96107"/>
                </a:lnTo>
                <a:lnTo>
                  <a:pt x="76581" y="144387"/>
                </a:lnTo>
                <a:lnTo>
                  <a:pt x="79210" y="192214"/>
                </a:lnTo>
                <a:lnTo>
                  <a:pt x="79200" y="205485"/>
                </a:lnTo>
                <a:lnTo>
                  <a:pt x="78911" y="216010"/>
                </a:lnTo>
                <a:lnTo>
                  <a:pt x="78867" y="217634"/>
                </a:lnTo>
                <a:lnTo>
                  <a:pt x="77962" y="230051"/>
                </a:lnTo>
                <a:lnTo>
                  <a:pt x="76200" y="242601"/>
                </a:lnTo>
                <a:lnTo>
                  <a:pt x="74771" y="254269"/>
                </a:lnTo>
                <a:lnTo>
                  <a:pt x="72771" y="266223"/>
                </a:lnTo>
                <a:lnTo>
                  <a:pt x="70199" y="278177"/>
                </a:lnTo>
                <a:lnTo>
                  <a:pt x="67056" y="289845"/>
                </a:lnTo>
                <a:lnTo>
                  <a:pt x="64246" y="301330"/>
                </a:lnTo>
                <a:lnTo>
                  <a:pt x="60579" y="312789"/>
                </a:lnTo>
                <a:lnTo>
                  <a:pt x="56340" y="324229"/>
                </a:lnTo>
                <a:lnTo>
                  <a:pt x="51816" y="335661"/>
                </a:lnTo>
                <a:lnTo>
                  <a:pt x="47863" y="347091"/>
                </a:lnTo>
                <a:lnTo>
                  <a:pt x="43053" y="358521"/>
                </a:lnTo>
                <a:lnTo>
                  <a:pt x="37671" y="36995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3" name="object 73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1" name="object 81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5" name="object 85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89" name="object 89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3" name="object 9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2" name="object 102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0" name="object 110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64924" y="2765488"/>
            <a:ext cx="1712690" cy="270033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3914870" y="2870739"/>
            <a:ext cx="355600" cy="100965"/>
            <a:chOff x="3914870" y="2870739"/>
            <a:chExt cx="355600" cy="100965"/>
          </a:xfrm>
        </p:grpSpPr>
        <p:pic>
          <p:nvPicPr>
            <p:cNvPr id="114" name="object 11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14870" y="2870739"/>
              <a:ext cx="158686" cy="1006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11656" y="2870739"/>
              <a:ext cx="158591" cy="100679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07503" y="2777680"/>
            <a:ext cx="1584579" cy="323468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2635376" y="6239065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35376" y="5903404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35376" y="5567838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35376" y="5218462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35376" y="4882896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35376" y="4547330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35376" y="4211669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35376" y="3876103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2572797" y="3522149"/>
            <a:ext cx="5495290" cy="3116580"/>
            <a:chOff x="2572797" y="3522149"/>
            <a:chExt cx="5495290" cy="3116580"/>
          </a:xfrm>
        </p:grpSpPr>
        <p:sp>
          <p:nvSpPr>
            <p:cNvPr id="126" name="object 126"/>
            <p:cNvSpPr/>
            <p:nvPr/>
          </p:nvSpPr>
          <p:spPr>
            <a:xfrm>
              <a:off x="2635376" y="3529774"/>
              <a:ext cx="5424805" cy="0"/>
            </a:xfrm>
            <a:custGeom>
              <a:avLst/>
              <a:gdLst/>
              <a:ahLst/>
              <a:cxnLst/>
              <a:rect l="l" t="t" r="r" b="b"/>
              <a:pathLst>
                <a:path w="5424805">
                  <a:moveTo>
                    <a:pt x="0" y="0"/>
                  </a:moveTo>
                  <a:lnTo>
                    <a:pt x="5424678" y="0"/>
                  </a:lnTo>
                </a:path>
              </a:pathLst>
            </a:custGeom>
            <a:ln w="152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35376" y="3529774"/>
              <a:ext cx="0" cy="3048000"/>
            </a:xfrm>
            <a:custGeom>
              <a:avLst/>
              <a:gdLst/>
              <a:ahLst/>
              <a:cxnLst/>
              <a:rect l="l" t="t" r="r" b="b"/>
              <a:pathLst>
                <a:path h="3048000">
                  <a:moveTo>
                    <a:pt x="0" y="3047904"/>
                  </a:moveTo>
                  <a:lnTo>
                    <a:pt x="0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72797" y="3529774"/>
              <a:ext cx="62865" cy="3048000"/>
            </a:xfrm>
            <a:custGeom>
              <a:avLst/>
              <a:gdLst/>
              <a:ahLst/>
              <a:cxnLst/>
              <a:rect l="l" t="t" r="r" b="b"/>
              <a:pathLst>
                <a:path w="62864" h="3048000">
                  <a:moveTo>
                    <a:pt x="0" y="3047904"/>
                  </a:moveTo>
                  <a:lnTo>
                    <a:pt x="62579" y="3047904"/>
                  </a:lnTo>
                </a:path>
                <a:path w="62864" h="3048000">
                  <a:moveTo>
                    <a:pt x="0" y="2709290"/>
                  </a:moveTo>
                  <a:lnTo>
                    <a:pt x="62579" y="2709290"/>
                  </a:lnTo>
                </a:path>
                <a:path w="62864" h="3048000">
                  <a:moveTo>
                    <a:pt x="0" y="2373629"/>
                  </a:moveTo>
                  <a:lnTo>
                    <a:pt x="62579" y="2373629"/>
                  </a:lnTo>
                </a:path>
                <a:path w="62864" h="3048000">
                  <a:moveTo>
                    <a:pt x="0" y="2038064"/>
                  </a:moveTo>
                  <a:lnTo>
                    <a:pt x="62579" y="2038064"/>
                  </a:lnTo>
                </a:path>
                <a:path w="62864" h="3048000">
                  <a:moveTo>
                    <a:pt x="0" y="1688687"/>
                  </a:moveTo>
                  <a:lnTo>
                    <a:pt x="62579" y="1688687"/>
                  </a:lnTo>
                </a:path>
                <a:path w="62864" h="3048000">
                  <a:moveTo>
                    <a:pt x="0" y="1353121"/>
                  </a:moveTo>
                  <a:lnTo>
                    <a:pt x="62579" y="1353121"/>
                  </a:lnTo>
                </a:path>
                <a:path w="62864" h="3048000">
                  <a:moveTo>
                    <a:pt x="0" y="1017555"/>
                  </a:moveTo>
                  <a:lnTo>
                    <a:pt x="62579" y="1017555"/>
                  </a:lnTo>
                </a:path>
                <a:path w="62864" h="3048000">
                  <a:moveTo>
                    <a:pt x="0" y="681894"/>
                  </a:moveTo>
                  <a:lnTo>
                    <a:pt x="62579" y="681894"/>
                  </a:lnTo>
                </a:path>
                <a:path w="62864" h="3048000">
                  <a:moveTo>
                    <a:pt x="0" y="346328"/>
                  </a:moveTo>
                  <a:lnTo>
                    <a:pt x="62579" y="346328"/>
                  </a:lnTo>
                </a:path>
                <a:path w="62864" h="3048000">
                  <a:moveTo>
                    <a:pt x="0" y="0"/>
                  </a:moveTo>
                  <a:lnTo>
                    <a:pt x="62579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35376" y="6577679"/>
              <a:ext cx="5424805" cy="0"/>
            </a:xfrm>
            <a:custGeom>
              <a:avLst/>
              <a:gdLst/>
              <a:ahLst/>
              <a:cxnLst/>
              <a:rect l="l" t="t" r="r" b="b"/>
              <a:pathLst>
                <a:path w="5424805">
                  <a:moveTo>
                    <a:pt x="0" y="0"/>
                  </a:moveTo>
                  <a:lnTo>
                    <a:pt x="5424678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35376" y="6577679"/>
              <a:ext cx="5424805" cy="61594"/>
            </a:xfrm>
            <a:custGeom>
              <a:avLst/>
              <a:gdLst/>
              <a:ahLst/>
              <a:cxnLst/>
              <a:rect l="l" t="t" r="r" b="b"/>
              <a:pathLst>
                <a:path w="5424805" h="61595">
                  <a:moveTo>
                    <a:pt x="0" y="0"/>
                  </a:moveTo>
                  <a:lnTo>
                    <a:pt x="0" y="61055"/>
                  </a:lnTo>
                </a:path>
                <a:path w="5424805" h="61595">
                  <a:moveTo>
                    <a:pt x="1082802" y="0"/>
                  </a:moveTo>
                  <a:lnTo>
                    <a:pt x="1082802" y="61055"/>
                  </a:lnTo>
                </a:path>
                <a:path w="5424805" h="61595">
                  <a:moveTo>
                    <a:pt x="2173224" y="0"/>
                  </a:moveTo>
                  <a:lnTo>
                    <a:pt x="2173224" y="61055"/>
                  </a:lnTo>
                </a:path>
                <a:path w="5424805" h="61595">
                  <a:moveTo>
                    <a:pt x="3249930" y="0"/>
                  </a:moveTo>
                  <a:lnTo>
                    <a:pt x="3249930" y="61055"/>
                  </a:lnTo>
                </a:path>
                <a:path w="5424805" h="61595">
                  <a:moveTo>
                    <a:pt x="4340351" y="0"/>
                  </a:moveTo>
                  <a:lnTo>
                    <a:pt x="4340351" y="61055"/>
                  </a:lnTo>
                </a:path>
                <a:path w="5424805" h="61595">
                  <a:moveTo>
                    <a:pt x="5424678" y="0"/>
                  </a:moveTo>
                  <a:lnTo>
                    <a:pt x="5424678" y="61055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80816" y="4027931"/>
              <a:ext cx="266700" cy="2682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92067" y="3819143"/>
              <a:ext cx="266700" cy="26822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9603" y="4014215"/>
              <a:ext cx="268224" cy="26822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02380" y="3944111"/>
              <a:ext cx="266700" cy="2682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13632" y="3930395"/>
              <a:ext cx="266700" cy="26822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26408" y="4041647"/>
              <a:ext cx="266700" cy="26822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23943" y="4126991"/>
              <a:ext cx="266700" cy="26822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35196" y="3916679"/>
              <a:ext cx="266700" cy="26822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46448" y="3944111"/>
              <a:ext cx="266700" cy="2682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59224" y="3930395"/>
              <a:ext cx="266700" cy="26822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56760" y="4085843"/>
              <a:ext cx="266700" cy="2667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68011" y="4364735"/>
              <a:ext cx="266700" cy="2667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80788" y="4253483"/>
              <a:ext cx="266699" cy="2667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33187" y="3944268"/>
              <a:ext cx="190500" cy="19925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03292" y="4267199"/>
              <a:ext cx="268223" cy="2667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00828" y="4041647"/>
              <a:ext cx="268223" cy="2682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13603" y="4393691"/>
              <a:ext cx="268224" cy="2667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26380" y="3805427"/>
              <a:ext cx="266700" cy="2682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37632" y="4197095"/>
              <a:ext cx="266700" cy="2667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36692" y="4253483"/>
              <a:ext cx="266700" cy="2667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47944" y="4364735"/>
              <a:ext cx="266700" cy="2667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59196" y="4337303"/>
              <a:ext cx="266700" cy="2667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70448" y="4183379"/>
              <a:ext cx="268223" cy="2667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69507" y="4448555"/>
              <a:ext cx="266700" cy="2667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80760" y="4393691"/>
              <a:ext cx="266700" cy="2667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192012" y="4421123"/>
              <a:ext cx="266700" cy="2667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304788" y="4588763"/>
              <a:ext cx="266700" cy="2667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402323" y="4462271"/>
              <a:ext cx="266700" cy="26670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513576" y="5021579"/>
              <a:ext cx="266700" cy="2667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26352" y="4881371"/>
              <a:ext cx="266700" cy="26670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37603" y="4658867"/>
              <a:ext cx="266700" cy="26670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35139" y="4812792"/>
              <a:ext cx="266700" cy="26670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946392" y="4910327"/>
              <a:ext cx="266700" cy="26670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00315" y="5273039"/>
              <a:ext cx="190500" cy="19811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566159" y="4078224"/>
              <a:ext cx="106679" cy="108203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561111" y="4074413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8" y="0"/>
                  </a:moveTo>
                  <a:lnTo>
                    <a:pt x="112871" y="56387"/>
                  </a:lnTo>
                  <a:lnTo>
                    <a:pt x="56388" y="112871"/>
                  </a:lnTo>
                  <a:lnTo>
                    <a:pt x="0" y="56387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80459" y="3867911"/>
              <a:ext cx="105155" cy="108204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3673983" y="386543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251" y="56387"/>
                  </a:lnTo>
                  <a:lnTo>
                    <a:pt x="54864" y="111347"/>
                  </a:lnTo>
                  <a:lnTo>
                    <a:pt x="0" y="56387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043" y="4070603"/>
              <a:ext cx="100583" cy="103632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3771518" y="4060697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9" y="0"/>
                  </a:moveTo>
                  <a:lnTo>
                    <a:pt x="111347" y="56387"/>
                  </a:lnTo>
                  <a:lnTo>
                    <a:pt x="54959" y="112871"/>
                  </a:lnTo>
                  <a:lnTo>
                    <a:pt x="0" y="56387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89248" y="3997451"/>
              <a:ext cx="105155" cy="106679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882866" y="3990498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483" y="0"/>
                  </a:moveTo>
                  <a:lnTo>
                    <a:pt x="111347" y="56387"/>
                  </a:lnTo>
                  <a:lnTo>
                    <a:pt x="56483" y="112871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97451" y="3982211"/>
              <a:ext cx="109727" cy="108203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3994213" y="397678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8" y="0"/>
                  </a:moveTo>
                  <a:lnTo>
                    <a:pt x="112871" y="56387"/>
                  </a:lnTo>
                  <a:lnTo>
                    <a:pt x="56388" y="112871"/>
                  </a:lnTo>
                  <a:lnTo>
                    <a:pt x="0" y="56387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111751" y="4091939"/>
              <a:ext cx="106680" cy="10972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4107084" y="408965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347" y="54864"/>
                  </a:lnTo>
                  <a:lnTo>
                    <a:pt x="54864" y="111347"/>
                  </a:lnTo>
                  <a:lnTo>
                    <a:pt x="0" y="54864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06240" y="4178807"/>
              <a:ext cx="109727" cy="106679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4204716" y="4173569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251" y="54863"/>
                  </a:lnTo>
                  <a:lnTo>
                    <a:pt x="56387" y="111346"/>
                  </a:lnTo>
                  <a:lnTo>
                    <a:pt x="0" y="5486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320540" y="3968495"/>
              <a:ext cx="108203" cy="106679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315967" y="3963066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483" y="0"/>
                  </a:moveTo>
                  <a:lnTo>
                    <a:pt x="112871" y="56387"/>
                  </a:lnTo>
                  <a:lnTo>
                    <a:pt x="56483" y="111347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436364" y="3997451"/>
              <a:ext cx="103632" cy="106679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4428839" y="3990498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9" y="0"/>
                  </a:moveTo>
                  <a:lnTo>
                    <a:pt x="111347" y="56387"/>
                  </a:lnTo>
                  <a:lnTo>
                    <a:pt x="54959" y="112871"/>
                  </a:lnTo>
                  <a:lnTo>
                    <a:pt x="0" y="56387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544567" y="3982211"/>
              <a:ext cx="106680" cy="108203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540186" y="3976782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387" y="0"/>
                  </a:moveTo>
                  <a:lnTo>
                    <a:pt x="111347" y="56387"/>
                  </a:lnTo>
                  <a:lnTo>
                    <a:pt x="56387" y="112871"/>
                  </a:lnTo>
                  <a:lnTo>
                    <a:pt x="0" y="56387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45151" y="4136135"/>
              <a:ext cx="103632" cy="10667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4637817" y="4130801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347" y="56483"/>
                  </a:lnTo>
                  <a:lnTo>
                    <a:pt x="56387" y="111347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53356" y="4416551"/>
              <a:ext cx="108203" cy="106679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4749165" y="4409979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7" y="0"/>
                  </a:moveTo>
                  <a:lnTo>
                    <a:pt x="112775" y="56483"/>
                  </a:lnTo>
                  <a:lnTo>
                    <a:pt x="56387" y="112871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867656" y="4308347"/>
              <a:ext cx="105156" cy="10058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4861941" y="429863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959" y="0"/>
                  </a:moveTo>
                  <a:lnTo>
                    <a:pt x="111347" y="56483"/>
                  </a:lnTo>
                  <a:lnTo>
                    <a:pt x="54959" y="111347"/>
                  </a:lnTo>
                  <a:lnTo>
                    <a:pt x="0" y="56483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75860" y="3968495"/>
              <a:ext cx="108203" cy="106679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4973288" y="3963066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483" y="0"/>
                  </a:moveTo>
                  <a:lnTo>
                    <a:pt x="111347" y="56387"/>
                  </a:lnTo>
                  <a:lnTo>
                    <a:pt x="56483" y="111347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91683" y="4315967"/>
              <a:ext cx="105155" cy="109727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084635" y="431234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483" y="0"/>
                  </a:moveTo>
                  <a:lnTo>
                    <a:pt x="112871" y="56483"/>
                  </a:lnTo>
                  <a:lnTo>
                    <a:pt x="56483" y="112871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192267" y="4099559"/>
              <a:ext cx="102108" cy="10058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5183790" y="408965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347" y="54864"/>
                  </a:lnTo>
                  <a:lnTo>
                    <a:pt x="54864" y="111347"/>
                  </a:lnTo>
                  <a:lnTo>
                    <a:pt x="0" y="54864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301996" y="4445508"/>
              <a:ext cx="105155" cy="105155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5295137" y="443893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8" y="0"/>
                  </a:moveTo>
                  <a:lnTo>
                    <a:pt x="111347" y="54959"/>
                  </a:lnTo>
                  <a:lnTo>
                    <a:pt x="56388" y="111442"/>
                  </a:lnTo>
                  <a:lnTo>
                    <a:pt x="0" y="54959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416296" y="3860291"/>
              <a:ext cx="103632" cy="100583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406485" y="3851624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8" y="0"/>
                  </a:moveTo>
                  <a:lnTo>
                    <a:pt x="112776" y="54959"/>
                  </a:lnTo>
                  <a:lnTo>
                    <a:pt x="56388" y="111442"/>
                  </a:lnTo>
                  <a:lnTo>
                    <a:pt x="0" y="54959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24500" y="4242815"/>
              <a:ext cx="106679" cy="112775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5519261" y="424214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8" y="0"/>
                  </a:moveTo>
                  <a:lnTo>
                    <a:pt x="111347" y="56483"/>
                  </a:lnTo>
                  <a:lnTo>
                    <a:pt x="54958" y="112966"/>
                  </a:lnTo>
                  <a:lnTo>
                    <a:pt x="0" y="56483"/>
                  </a:lnTo>
                  <a:lnTo>
                    <a:pt x="5495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625083" y="4308347"/>
              <a:ext cx="100583" cy="100583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5616892" y="429863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958" y="0"/>
                  </a:moveTo>
                  <a:lnTo>
                    <a:pt x="111347" y="56483"/>
                  </a:lnTo>
                  <a:lnTo>
                    <a:pt x="54958" y="111347"/>
                  </a:lnTo>
                  <a:lnTo>
                    <a:pt x="0" y="56483"/>
                  </a:lnTo>
                  <a:lnTo>
                    <a:pt x="5495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733287" y="4416551"/>
              <a:ext cx="106680" cy="106679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728239" y="440997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387" y="0"/>
                  </a:moveTo>
                  <a:lnTo>
                    <a:pt x="111347" y="56483"/>
                  </a:lnTo>
                  <a:lnTo>
                    <a:pt x="56387" y="112871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847588" y="4387595"/>
              <a:ext cx="105155" cy="10667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839587" y="4382547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7" y="0"/>
                  </a:moveTo>
                  <a:lnTo>
                    <a:pt x="112871" y="56388"/>
                  </a:lnTo>
                  <a:lnTo>
                    <a:pt x="56387" y="111347"/>
                  </a:lnTo>
                  <a:lnTo>
                    <a:pt x="0" y="56388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955792" y="4236719"/>
              <a:ext cx="108203" cy="105155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952458" y="4228433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864" y="0"/>
                  </a:moveTo>
                  <a:lnTo>
                    <a:pt x="111251" y="56483"/>
                  </a:lnTo>
                  <a:lnTo>
                    <a:pt x="54864" y="112871"/>
                  </a:lnTo>
                  <a:lnTo>
                    <a:pt x="0" y="56483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56376" y="4501896"/>
              <a:ext cx="105155" cy="105155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049994" y="4493894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483" y="0"/>
                  </a:moveTo>
                  <a:lnTo>
                    <a:pt x="111347" y="56483"/>
                  </a:lnTo>
                  <a:lnTo>
                    <a:pt x="56483" y="112871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64580" y="4445508"/>
              <a:ext cx="109727" cy="105155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161341" y="4438935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483" y="0"/>
                  </a:moveTo>
                  <a:lnTo>
                    <a:pt x="112871" y="54959"/>
                  </a:lnTo>
                  <a:lnTo>
                    <a:pt x="56483" y="111442"/>
                  </a:lnTo>
                  <a:lnTo>
                    <a:pt x="0" y="54959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80403" y="4474463"/>
              <a:ext cx="105155" cy="103631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6274213" y="446646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3" y="0"/>
                  </a:moveTo>
                  <a:lnTo>
                    <a:pt x="111347" y="56387"/>
                  </a:lnTo>
                  <a:lnTo>
                    <a:pt x="54863" y="111346"/>
                  </a:lnTo>
                  <a:lnTo>
                    <a:pt x="0" y="56387"/>
                  </a:lnTo>
                  <a:lnTo>
                    <a:pt x="5486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388607" y="4639056"/>
              <a:ext cx="106679" cy="10667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6385560" y="463419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347" y="56483"/>
                  </a:lnTo>
                  <a:lnTo>
                    <a:pt x="56387" y="111442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489192" y="4517135"/>
              <a:ext cx="105155" cy="10363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6483191" y="4509134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387" y="0"/>
                  </a:moveTo>
                  <a:lnTo>
                    <a:pt x="111251" y="54959"/>
                  </a:lnTo>
                  <a:lnTo>
                    <a:pt x="56387" y="111347"/>
                  </a:lnTo>
                  <a:lnTo>
                    <a:pt x="0" y="54959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597396" y="5070347"/>
              <a:ext cx="106679" cy="108203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594443" y="506749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483" y="0"/>
                  </a:moveTo>
                  <a:lnTo>
                    <a:pt x="112871" y="56387"/>
                  </a:lnTo>
                  <a:lnTo>
                    <a:pt x="56483" y="112871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711696" y="4934711"/>
              <a:ext cx="108203" cy="105155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6707314" y="492861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4959" y="0"/>
                  </a:moveTo>
                  <a:lnTo>
                    <a:pt x="111347" y="54959"/>
                  </a:lnTo>
                  <a:lnTo>
                    <a:pt x="54959" y="111442"/>
                  </a:lnTo>
                  <a:lnTo>
                    <a:pt x="0" y="54959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819900" y="4710683"/>
              <a:ext cx="111251" cy="105155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6818661" y="4704397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483" y="0"/>
                  </a:moveTo>
                  <a:lnTo>
                    <a:pt x="111347" y="56483"/>
                  </a:lnTo>
                  <a:lnTo>
                    <a:pt x="56483" y="111347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920484" y="4863083"/>
              <a:ext cx="108203" cy="10668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916292" y="4858511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7" y="0"/>
                  </a:moveTo>
                  <a:lnTo>
                    <a:pt x="112871" y="54864"/>
                  </a:lnTo>
                  <a:lnTo>
                    <a:pt x="56387" y="111347"/>
                  </a:lnTo>
                  <a:lnTo>
                    <a:pt x="0" y="54864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036307" y="4963667"/>
              <a:ext cx="103632" cy="10363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7029163" y="495614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4864" y="0"/>
                  </a:moveTo>
                  <a:lnTo>
                    <a:pt x="111347" y="56387"/>
                  </a:lnTo>
                  <a:lnTo>
                    <a:pt x="54864" y="111347"/>
                  </a:lnTo>
                  <a:lnTo>
                    <a:pt x="0" y="56387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142988" y="5294376"/>
              <a:ext cx="108204" cy="108203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7140511" y="529170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388" y="0"/>
                  </a:moveTo>
                  <a:lnTo>
                    <a:pt x="111252" y="56483"/>
                  </a:lnTo>
                  <a:lnTo>
                    <a:pt x="56388" y="111347"/>
                  </a:lnTo>
                  <a:lnTo>
                    <a:pt x="0" y="56483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3" name="object 23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360866" y="6513671"/>
            <a:ext cx="86868" cy="128111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371534" y="6176486"/>
            <a:ext cx="71628" cy="125063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2365438" y="5836348"/>
            <a:ext cx="77724" cy="12658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2363914" y="5497639"/>
            <a:ext cx="77724" cy="128206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359342" y="5160549"/>
            <a:ext cx="88392" cy="125063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363914" y="4823364"/>
            <a:ext cx="77724" cy="12515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365438" y="4483227"/>
            <a:ext cx="80772" cy="126587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363914" y="4146041"/>
            <a:ext cx="80772" cy="123634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362390" y="3805904"/>
            <a:ext cx="83820" cy="126587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362390" y="3467195"/>
            <a:ext cx="80772" cy="126682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453830" y="6757701"/>
            <a:ext cx="373665" cy="126587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3538251" y="6757701"/>
            <a:ext cx="374015" cy="127000"/>
            <a:chOff x="3538251" y="6757701"/>
            <a:chExt cx="374015" cy="127000"/>
          </a:xfrm>
        </p:grpSpPr>
        <p:pic>
          <p:nvPicPr>
            <p:cNvPr id="245" name="object 24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538251" y="6759225"/>
              <a:ext cx="71628" cy="12353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629691" y="6757701"/>
              <a:ext cx="282077" cy="126587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624101" y="6757701"/>
            <a:ext cx="373570" cy="126587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702331" y="6757702"/>
            <a:ext cx="379761" cy="126587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6788181" y="6757702"/>
            <a:ext cx="378460" cy="127000"/>
            <a:chOff x="6788181" y="6757702"/>
            <a:chExt cx="378460" cy="127000"/>
          </a:xfrm>
        </p:grpSpPr>
        <p:pic>
          <p:nvPicPr>
            <p:cNvPr id="250" name="object 25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788181" y="6757702"/>
              <a:ext cx="179876" cy="126587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992493" y="6757702"/>
              <a:ext cx="173876" cy="126587"/>
            </a:xfrm>
            <a:prstGeom prst="rect">
              <a:avLst/>
            </a:prstGeom>
          </p:spPr>
        </p:pic>
      </p:grpSp>
      <p:pic>
        <p:nvPicPr>
          <p:cNvPr id="252" name="object 252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872507" y="6757702"/>
            <a:ext cx="379761" cy="126587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764506" y="4602194"/>
            <a:ext cx="167735" cy="1716214"/>
          </a:xfrm>
          <a:prstGeom prst="rect">
            <a:avLst/>
          </a:prstGeom>
        </p:spPr>
      </p:pic>
      <p:grpSp>
        <p:nvGrpSpPr>
          <p:cNvPr id="254" name="object 254"/>
          <p:cNvGrpSpPr/>
          <p:nvPr/>
        </p:nvGrpSpPr>
        <p:grpSpPr>
          <a:xfrm>
            <a:off x="1773650" y="4321492"/>
            <a:ext cx="127000" cy="210820"/>
            <a:chOff x="1773650" y="4321492"/>
            <a:chExt cx="127000" cy="210820"/>
          </a:xfrm>
        </p:grpSpPr>
        <p:sp>
          <p:nvSpPr>
            <p:cNvPr id="255" name="object 255"/>
            <p:cNvSpPr/>
            <p:nvPr/>
          </p:nvSpPr>
          <p:spPr>
            <a:xfrm>
              <a:off x="1773650" y="4507610"/>
              <a:ext cx="125095" cy="24765"/>
            </a:xfrm>
            <a:custGeom>
              <a:avLst/>
              <a:gdLst/>
              <a:ahLst/>
              <a:cxnLst/>
              <a:rect l="l" t="t" r="r" b="b"/>
              <a:pathLst>
                <a:path w="125094" h="24764">
                  <a:moveTo>
                    <a:pt x="123539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122015" y="0"/>
                  </a:lnTo>
                  <a:lnTo>
                    <a:pt x="123539" y="1524"/>
                  </a:lnTo>
                  <a:lnTo>
                    <a:pt x="123539" y="4572"/>
                  </a:lnTo>
                  <a:lnTo>
                    <a:pt x="125063" y="6096"/>
                  </a:lnTo>
                  <a:lnTo>
                    <a:pt x="125063" y="18288"/>
                  </a:lnTo>
                  <a:lnTo>
                    <a:pt x="123539" y="19812"/>
                  </a:lnTo>
                  <a:lnTo>
                    <a:pt x="123539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804225" y="4321492"/>
              <a:ext cx="96012" cy="166306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1773650" y="3753992"/>
            <a:ext cx="127000" cy="502284"/>
            <a:chOff x="1773650" y="3753992"/>
            <a:chExt cx="127000" cy="502284"/>
          </a:xfrm>
        </p:grpSpPr>
        <p:pic>
          <p:nvPicPr>
            <p:cNvPr id="258" name="object 25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773650" y="3927919"/>
              <a:ext cx="126587" cy="32804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782794" y="3753992"/>
              <a:ext cx="117443" cy="154114"/>
            </a:xfrm>
            <a:prstGeom prst="rect">
              <a:avLst/>
            </a:prstGeom>
          </p:spPr>
        </p:pic>
      </p:grpSp>
      <p:pic>
        <p:nvPicPr>
          <p:cNvPr id="260" name="object 260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999392" y="4686109"/>
            <a:ext cx="170783" cy="1061751"/>
          </a:xfrm>
          <a:prstGeom prst="rect">
            <a:avLst/>
          </a:prstGeom>
        </p:spPr>
      </p:pic>
      <p:grpSp>
        <p:nvGrpSpPr>
          <p:cNvPr id="261" name="object 261"/>
          <p:cNvGrpSpPr/>
          <p:nvPr/>
        </p:nvGrpSpPr>
        <p:grpSpPr>
          <a:xfrm>
            <a:off x="1999392" y="4326064"/>
            <a:ext cx="169545" cy="291465"/>
            <a:chOff x="1999392" y="4326064"/>
            <a:chExt cx="169545" cy="291465"/>
          </a:xfrm>
        </p:grpSpPr>
        <p:pic>
          <p:nvPicPr>
            <p:cNvPr id="262" name="object 26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002440" y="4387119"/>
              <a:ext cx="134207" cy="230314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1999392" y="4326064"/>
              <a:ext cx="169545" cy="41275"/>
            </a:xfrm>
            <a:custGeom>
              <a:avLst/>
              <a:gdLst/>
              <a:ahLst/>
              <a:cxnLst/>
              <a:rect l="l" t="t" r="r" b="b"/>
              <a:pathLst>
                <a:path w="169544" h="41275">
                  <a:moveTo>
                    <a:pt x="4572" y="41243"/>
                  </a:moveTo>
                  <a:lnTo>
                    <a:pt x="3048" y="41243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0" y="36671"/>
                  </a:lnTo>
                  <a:lnTo>
                    <a:pt x="0" y="22860"/>
                  </a:lnTo>
                  <a:lnTo>
                    <a:pt x="1524" y="21336"/>
                  </a:lnTo>
                  <a:lnTo>
                    <a:pt x="1524" y="19812"/>
                  </a:lnTo>
                  <a:lnTo>
                    <a:pt x="42672" y="4572"/>
                  </a:lnTo>
                  <a:lnTo>
                    <a:pt x="83915" y="0"/>
                  </a:lnTo>
                  <a:lnTo>
                    <a:pt x="105251" y="0"/>
                  </a:lnTo>
                  <a:lnTo>
                    <a:pt x="120491" y="3048"/>
                  </a:lnTo>
                  <a:lnTo>
                    <a:pt x="126587" y="4572"/>
                  </a:lnTo>
                  <a:lnTo>
                    <a:pt x="134207" y="6096"/>
                  </a:lnTo>
                  <a:lnTo>
                    <a:pt x="140303" y="7620"/>
                  </a:lnTo>
                  <a:lnTo>
                    <a:pt x="146399" y="10668"/>
                  </a:lnTo>
                  <a:lnTo>
                    <a:pt x="154019" y="13716"/>
                  </a:lnTo>
                  <a:lnTo>
                    <a:pt x="160115" y="16764"/>
                  </a:lnTo>
                  <a:lnTo>
                    <a:pt x="167735" y="19812"/>
                  </a:lnTo>
                  <a:lnTo>
                    <a:pt x="169259" y="21336"/>
                  </a:lnTo>
                  <a:lnTo>
                    <a:pt x="169259" y="24384"/>
                  </a:lnTo>
                  <a:lnTo>
                    <a:pt x="83915" y="24384"/>
                  </a:lnTo>
                  <a:lnTo>
                    <a:pt x="73637" y="24660"/>
                  </a:lnTo>
                  <a:lnTo>
                    <a:pt x="34147" y="30075"/>
                  </a:lnTo>
                  <a:lnTo>
                    <a:pt x="4572" y="39719"/>
                  </a:lnTo>
                  <a:lnTo>
                    <a:pt x="4572" y="41243"/>
                  </a:lnTo>
                  <a:close/>
                </a:path>
                <a:path w="169544" h="41275">
                  <a:moveTo>
                    <a:pt x="167735" y="41243"/>
                  </a:moveTo>
                  <a:lnTo>
                    <a:pt x="164687" y="41243"/>
                  </a:lnTo>
                  <a:lnTo>
                    <a:pt x="163163" y="39719"/>
                  </a:lnTo>
                  <a:lnTo>
                    <a:pt x="153995" y="36314"/>
                  </a:lnTo>
                  <a:lnTo>
                    <a:pt x="114990" y="26393"/>
                  </a:lnTo>
                  <a:lnTo>
                    <a:pt x="83915" y="24384"/>
                  </a:lnTo>
                  <a:lnTo>
                    <a:pt x="169259" y="24384"/>
                  </a:lnTo>
                  <a:lnTo>
                    <a:pt x="169259" y="39719"/>
                  </a:lnTo>
                  <a:lnTo>
                    <a:pt x="167735" y="39719"/>
                  </a:lnTo>
                  <a:lnTo>
                    <a:pt x="167735" y="41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4" name="object 264"/>
          <p:cNvGrpSpPr/>
          <p:nvPr/>
        </p:nvGrpSpPr>
        <p:grpSpPr>
          <a:xfrm>
            <a:off x="5174646" y="7047547"/>
            <a:ext cx="346710" cy="125095"/>
            <a:chOff x="5174646" y="7047547"/>
            <a:chExt cx="346710" cy="125095"/>
          </a:xfrm>
        </p:grpSpPr>
        <p:pic>
          <p:nvPicPr>
            <p:cNvPr id="265" name="object 26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174646" y="7047547"/>
              <a:ext cx="266890" cy="125063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5465921" y="7076503"/>
              <a:ext cx="55244" cy="94615"/>
            </a:xfrm>
            <a:custGeom>
              <a:avLst/>
              <a:gdLst/>
              <a:ahLst/>
              <a:cxnLst/>
              <a:rect l="l" t="t" r="r" b="b"/>
              <a:pathLst>
                <a:path w="55245" h="94615">
                  <a:moveTo>
                    <a:pt x="45720" y="1524"/>
                  </a:moveTo>
                  <a:lnTo>
                    <a:pt x="39624" y="1524"/>
                  </a:lnTo>
                  <a:lnTo>
                    <a:pt x="41148" y="0"/>
                  </a:lnTo>
                  <a:lnTo>
                    <a:pt x="44196" y="0"/>
                  </a:lnTo>
                  <a:lnTo>
                    <a:pt x="45720" y="1524"/>
                  </a:lnTo>
                  <a:close/>
                </a:path>
                <a:path w="55245" h="94615">
                  <a:moveTo>
                    <a:pt x="54864" y="16859"/>
                  </a:moveTo>
                  <a:lnTo>
                    <a:pt x="19812" y="16859"/>
                  </a:lnTo>
                  <a:lnTo>
                    <a:pt x="22860" y="13811"/>
                  </a:lnTo>
                  <a:lnTo>
                    <a:pt x="24384" y="10668"/>
                  </a:lnTo>
                  <a:lnTo>
                    <a:pt x="30480" y="4572"/>
                  </a:lnTo>
                  <a:lnTo>
                    <a:pt x="32004" y="4572"/>
                  </a:lnTo>
                  <a:lnTo>
                    <a:pt x="35052" y="1524"/>
                  </a:lnTo>
                  <a:lnTo>
                    <a:pt x="51816" y="1524"/>
                  </a:lnTo>
                  <a:lnTo>
                    <a:pt x="51816" y="3048"/>
                  </a:lnTo>
                  <a:lnTo>
                    <a:pt x="53340" y="3048"/>
                  </a:lnTo>
                  <a:lnTo>
                    <a:pt x="53340" y="4572"/>
                  </a:lnTo>
                  <a:lnTo>
                    <a:pt x="54864" y="6096"/>
                  </a:lnTo>
                  <a:lnTo>
                    <a:pt x="54864" y="16859"/>
                  </a:lnTo>
                  <a:close/>
                </a:path>
                <a:path w="55245" h="94615">
                  <a:moveTo>
                    <a:pt x="24384" y="93059"/>
                  </a:moveTo>
                  <a:lnTo>
                    <a:pt x="0" y="93059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16859"/>
                  </a:lnTo>
                  <a:lnTo>
                    <a:pt x="54864" y="16859"/>
                  </a:lnTo>
                  <a:lnTo>
                    <a:pt x="54864" y="21431"/>
                  </a:lnTo>
                  <a:lnTo>
                    <a:pt x="53340" y="22955"/>
                  </a:lnTo>
                  <a:lnTo>
                    <a:pt x="39624" y="22955"/>
                  </a:lnTo>
                  <a:lnTo>
                    <a:pt x="38100" y="24479"/>
                  </a:lnTo>
                  <a:lnTo>
                    <a:pt x="36576" y="24479"/>
                  </a:lnTo>
                  <a:lnTo>
                    <a:pt x="35052" y="26003"/>
                  </a:lnTo>
                  <a:lnTo>
                    <a:pt x="33528" y="26003"/>
                  </a:lnTo>
                  <a:lnTo>
                    <a:pt x="28956" y="30575"/>
                  </a:lnTo>
                  <a:lnTo>
                    <a:pt x="27432" y="33623"/>
                  </a:lnTo>
                  <a:lnTo>
                    <a:pt x="25908" y="35147"/>
                  </a:lnTo>
                  <a:lnTo>
                    <a:pt x="24384" y="38195"/>
                  </a:lnTo>
                  <a:lnTo>
                    <a:pt x="24384" y="93059"/>
                  </a:lnTo>
                  <a:close/>
                </a:path>
                <a:path w="55245" h="94615">
                  <a:moveTo>
                    <a:pt x="53340" y="24479"/>
                  </a:moveTo>
                  <a:lnTo>
                    <a:pt x="45720" y="24479"/>
                  </a:lnTo>
                  <a:lnTo>
                    <a:pt x="44196" y="22955"/>
                  </a:lnTo>
                  <a:lnTo>
                    <a:pt x="53340" y="22955"/>
                  </a:lnTo>
                  <a:lnTo>
                    <a:pt x="53340" y="24479"/>
                  </a:lnTo>
                  <a:close/>
                </a:path>
                <a:path w="55245" h="94615">
                  <a:moveTo>
                    <a:pt x="51816" y="26003"/>
                  </a:moveTo>
                  <a:lnTo>
                    <a:pt x="50292" y="26003"/>
                  </a:lnTo>
                  <a:lnTo>
                    <a:pt x="48768" y="24479"/>
                  </a:lnTo>
                  <a:lnTo>
                    <a:pt x="51816" y="24479"/>
                  </a:lnTo>
                  <a:lnTo>
                    <a:pt x="51816" y="26003"/>
                  </a:lnTo>
                  <a:close/>
                </a:path>
                <a:path w="55245" h="94615">
                  <a:moveTo>
                    <a:pt x="22860" y="94583"/>
                  </a:moveTo>
                  <a:lnTo>
                    <a:pt x="1524" y="94583"/>
                  </a:lnTo>
                  <a:lnTo>
                    <a:pt x="1524" y="93059"/>
                  </a:lnTo>
                  <a:lnTo>
                    <a:pt x="22860" y="93059"/>
                  </a:lnTo>
                  <a:lnTo>
                    <a:pt x="22860" y="94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7" name="object 26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17443" y="7424356"/>
            <a:ext cx="768667" cy="135731"/>
          </a:xfrm>
          <a:prstGeom prst="rect">
            <a:avLst/>
          </a:prstGeom>
        </p:spPr>
      </p:pic>
      <p:grpSp>
        <p:nvGrpSpPr>
          <p:cNvPr id="268" name="object 268"/>
          <p:cNvGrpSpPr/>
          <p:nvPr/>
        </p:nvGrpSpPr>
        <p:grpSpPr>
          <a:xfrm>
            <a:off x="951706" y="7433500"/>
            <a:ext cx="149860" cy="127000"/>
            <a:chOff x="951706" y="7433500"/>
            <a:chExt cx="149860" cy="127000"/>
          </a:xfrm>
        </p:grpSpPr>
        <p:pic>
          <p:nvPicPr>
            <p:cNvPr id="269" name="object 269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951706" y="7433500"/>
              <a:ext cx="100615" cy="126587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081277" y="753722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1165193" y="7425975"/>
            <a:ext cx="1002030" cy="134620"/>
            <a:chOff x="1165193" y="7425975"/>
            <a:chExt cx="1002030" cy="134620"/>
          </a:xfrm>
        </p:grpSpPr>
        <p:pic>
          <p:nvPicPr>
            <p:cNvPr id="272" name="object 27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65193" y="7431976"/>
              <a:ext cx="956214" cy="128111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2151888" y="7425981"/>
              <a:ext cx="15240" cy="132080"/>
            </a:xfrm>
            <a:custGeom>
              <a:avLst/>
              <a:gdLst/>
              <a:ahLst/>
              <a:cxnLst/>
              <a:rect l="l" t="t" r="r" b="b"/>
              <a:pathLst>
                <a:path w="15239" h="132079">
                  <a:moveTo>
                    <a:pt x="15240" y="1270"/>
                  </a:moveTo>
                  <a:lnTo>
                    <a:pt x="14439" y="1270"/>
                  </a:lnTo>
                  <a:lnTo>
                    <a:pt x="14439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4" name="object 27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234279" y="7424356"/>
            <a:ext cx="892111" cy="135731"/>
          </a:xfrm>
          <a:prstGeom prst="rect">
            <a:avLst/>
          </a:prstGeom>
        </p:spPr>
      </p:pic>
      <p:grpSp>
        <p:nvGrpSpPr>
          <p:cNvPr id="275" name="object 275"/>
          <p:cNvGrpSpPr/>
          <p:nvPr/>
        </p:nvGrpSpPr>
        <p:grpSpPr>
          <a:xfrm>
            <a:off x="3195066" y="7425880"/>
            <a:ext cx="1365250" cy="160655"/>
            <a:chOff x="3195066" y="7425880"/>
            <a:chExt cx="1365250" cy="160655"/>
          </a:xfrm>
        </p:grpSpPr>
        <p:pic>
          <p:nvPicPr>
            <p:cNvPr id="276" name="object 27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195066" y="7425880"/>
              <a:ext cx="1066037" cy="160210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4283963" y="7425880"/>
              <a:ext cx="15240" cy="132715"/>
            </a:xfrm>
            <a:custGeom>
              <a:avLst/>
              <a:gdLst/>
              <a:ahLst/>
              <a:cxnLst/>
              <a:rect l="l" t="t" r="r" b="b"/>
              <a:pathLst>
                <a:path w="15239" h="132715">
                  <a:moveTo>
                    <a:pt x="15240" y="132683"/>
                  </a:moveTo>
                  <a:lnTo>
                    <a:pt x="0" y="1326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32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329684" y="7467028"/>
              <a:ext cx="73247" cy="9305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431887" y="7465504"/>
              <a:ext cx="128111" cy="93059"/>
            </a:xfrm>
            <a:prstGeom prst="rect">
              <a:avLst/>
            </a:prstGeom>
          </p:spPr>
        </p:pic>
      </p:grpSp>
      <p:pic>
        <p:nvPicPr>
          <p:cNvPr id="280" name="object 280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726209" y="7433500"/>
            <a:ext cx="77819" cy="125063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582858" y="7465504"/>
            <a:ext cx="79343" cy="94583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4831461" y="7433500"/>
            <a:ext cx="118966" cy="152590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023675" y="7435024"/>
            <a:ext cx="92964" cy="123539"/>
          </a:xfrm>
          <a:prstGeom prst="rect">
            <a:avLst/>
          </a:prstGeom>
        </p:spPr>
      </p:pic>
      <p:grpSp>
        <p:nvGrpSpPr>
          <p:cNvPr id="284" name="object 284"/>
          <p:cNvGrpSpPr/>
          <p:nvPr/>
        </p:nvGrpSpPr>
        <p:grpSpPr>
          <a:xfrm>
            <a:off x="5147214" y="7425880"/>
            <a:ext cx="509905" cy="134620"/>
            <a:chOff x="5147214" y="7425880"/>
            <a:chExt cx="509905" cy="134620"/>
          </a:xfrm>
        </p:grpSpPr>
        <p:pic>
          <p:nvPicPr>
            <p:cNvPr id="285" name="object 28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250846" y="7465504"/>
              <a:ext cx="126587" cy="93059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147214" y="7467028"/>
              <a:ext cx="73152" cy="93059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406485" y="7425880"/>
              <a:ext cx="175355" cy="134207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5606224" y="7465505"/>
              <a:ext cx="50800" cy="93345"/>
            </a:xfrm>
            <a:custGeom>
              <a:avLst/>
              <a:gdLst/>
              <a:ahLst/>
              <a:cxnLst/>
              <a:rect l="l" t="t" r="r" b="b"/>
              <a:pathLst>
                <a:path w="50800" h="93345">
                  <a:moveTo>
                    <a:pt x="44196" y="1524"/>
                  </a:moveTo>
                  <a:lnTo>
                    <a:pt x="33528" y="1524"/>
                  </a:lnTo>
                  <a:lnTo>
                    <a:pt x="35052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50800" h="93345">
                  <a:moveTo>
                    <a:pt x="15240" y="93059"/>
                  </a:moveTo>
                  <a:lnTo>
                    <a:pt x="1524" y="93059"/>
                  </a:lnTo>
                  <a:lnTo>
                    <a:pt x="1524" y="91535"/>
                  </a:lnTo>
                  <a:lnTo>
                    <a:pt x="0" y="91535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6859"/>
                  </a:lnTo>
                  <a:lnTo>
                    <a:pt x="30480" y="16859"/>
                  </a:lnTo>
                  <a:lnTo>
                    <a:pt x="24384" y="22955"/>
                  </a:lnTo>
                  <a:lnTo>
                    <a:pt x="22860" y="26003"/>
                  </a:lnTo>
                  <a:lnTo>
                    <a:pt x="18288" y="30575"/>
                  </a:lnTo>
                  <a:lnTo>
                    <a:pt x="16764" y="33623"/>
                  </a:lnTo>
                  <a:lnTo>
                    <a:pt x="16764" y="91535"/>
                  </a:lnTo>
                  <a:lnTo>
                    <a:pt x="15240" y="93059"/>
                  </a:lnTo>
                  <a:close/>
                </a:path>
                <a:path w="50800" h="93345">
                  <a:moveTo>
                    <a:pt x="48768" y="3048"/>
                  </a:moveTo>
                  <a:lnTo>
                    <a:pt x="28956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48768" y="3048"/>
                  </a:lnTo>
                  <a:close/>
                </a:path>
                <a:path w="50800" h="93345">
                  <a:moveTo>
                    <a:pt x="32004" y="16859"/>
                  </a:moveTo>
                  <a:lnTo>
                    <a:pt x="15240" y="16859"/>
                  </a:lnTo>
                  <a:lnTo>
                    <a:pt x="16764" y="13716"/>
                  </a:lnTo>
                  <a:lnTo>
                    <a:pt x="27432" y="3048"/>
                  </a:lnTo>
                  <a:lnTo>
                    <a:pt x="50292" y="3048"/>
                  </a:lnTo>
                  <a:lnTo>
                    <a:pt x="50292" y="15335"/>
                  </a:lnTo>
                  <a:lnTo>
                    <a:pt x="33528" y="15335"/>
                  </a:lnTo>
                  <a:lnTo>
                    <a:pt x="32004" y="16859"/>
                  </a:lnTo>
                  <a:close/>
                </a:path>
                <a:path w="50800" h="93345">
                  <a:moveTo>
                    <a:pt x="48768" y="18383"/>
                  </a:moveTo>
                  <a:lnTo>
                    <a:pt x="47244" y="18383"/>
                  </a:lnTo>
                  <a:lnTo>
                    <a:pt x="47244" y="16859"/>
                  </a:lnTo>
                  <a:lnTo>
                    <a:pt x="42672" y="16859"/>
                  </a:lnTo>
                  <a:lnTo>
                    <a:pt x="42672" y="15335"/>
                  </a:lnTo>
                  <a:lnTo>
                    <a:pt x="50292" y="15335"/>
                  </a:lnTo>
                  <a:lnTo>
                    <a:pt x="50292" y="16859"/>
                  </a:lnTo>
                  <a:lnTo>
                    <a:pt x="4876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9" name="object 289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5720619" y="7433500"/>
            <a:ext cx="71628" cy="125063"/>
          </a:xfrm>
          <a:prstGeom prst="rect">
            <a:avLst/>
          </a:prstGeom>
        </p:spPr>
      </p:pic>
      <p:grpSp>
        <p:nvGrpSpPr>
          <p:cNvPr id="290" name="object 290"/>
          <p:cNvGrpSpPr/>
          <p:nvPr/>
        </p:nvGrpSpPr>
        <p:grpSpPr>
          <a:xfrm>
            <a:off x="5860923" y="7422832"/>
            <a:ext cx="491490" cy="169545"/>
            <a:chOff x="5860923" y="7422832"/>
            <a:chExt cx="491490" cy="169545"/>
          </a:xfrm>
        </p:grpSpPr>
        <p:sp>
          <p:nvSpPr>
            <p:cNvPr id="291" name="object 291"/>
            <p:cNvSpPr/>
            <p:nvPr/>
          </p:nvSpPr>
          <p:spPr>
            <a:xfrm>
              <a:off x="5860923" y="7422832"/>
              <a:ext cx="33655" cy="169545"/>
            </a:xfrm>
            <a:custGeom>
              <a:avLst/>
              <a:gdLst/>
              <a:ahLst/>
              <a:cxnLst/>
              <a:rect l="l" t="t" r="r" b="b"/>
              <a:pathLst>
                <a:path w="33654" h="169545">
                  <a:moveTo>
                    <a:pt x="32004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32004" y="0"/>
                  </a:lnTo>
                  <a:lnTo>
                    <a:pt x="32004" y="1524"/>
                  </a:lnTo>
                  <a:close/>
                </a:path>
                <a:path w="33654" h="169545">
                  <a:moveTo>
                    <a:pt x="33528" y="167830"/>
                  </a:moveTo>
                  <a:lnTo>
                    <a:pt x="19812" y="167830"/>
                  </a:lnTo>
                  <a:lnTo>
                    <a:pt x="19812" y="166306"/>
                  </a:lnTo>
                  <a:lnTo>
                    <a:pt x="16764" y="160210"/>
                  </a:lnTo>
                  <a:lnTo>
                    <a:pt x="13716" y="154019"/>
                  </a:lnTo>
                  <a:lnTo>
                    <a:pt x="10668" y="146399"/>
                  </a:lnTo>
                  <a:lnTo>
                    <a:pt x="9144" y="140303"/>
                  </a:lnTo>
                  <a:lnTo>
                    <a:pt x="6096" y="134207"/>
                  </a:lnTo>
                  <a:lnTo>
                    <a:pt x="4572" y="126587"/>
                  </a:lnTo>
                  <a:lnTo>
                    <a:pt x="3048" y="120491"/>
                  </a:lnTo>
                  <a:lnTo>
                    <a:pt x="0" y="105251"/>
                  </a:lnTo>
                  <a:lnTo>
                    <a:pt x="0" y="62579"/>
                  </a:lnTo>
                  <a:lnTo>
                    <a:pt x="1524" y="56388"/>
                  </a:lnTo>
                  <a:lnTo>
                    <a:pt x="3048" y="48768"/>
                  </a:lnTo>
                  <a:lnTo>
                    <a:pt x="4572" y="42672"/>
                  </a:lnTo>
                  <a:lnTo>
                    <a:pt x="6096" y="35052"/>
                  </a:lnTo>
                  <a:lnTo>
                    <a:pt x="9144" y="28956"/>
                  </a:lnTo>
                  <a:lnTo>
                    <a:pt x="12192" y="21336"/>
                  </a:lnTo>
                  <a:lnTo>
                    <a:pt x="13716" y="15240"/>
                  </a:lnTo>
                  <a:lnTo>
                    <a:pt x="16764" y="9144"/>
                  </a:lnTo>
                  <a:lnTo>
                    <a:pt x="19812" y="1524"/>
                  </a:lnTo>
                  <a:lnTo>
                    <a:pt x="33528" y="1524"/>
                  </a:lnTo>
                  <a:lnTo>
                    <a:pt x="33528" y="4572"/>
                  </a:lnTo>
                  <a:lnTo>
                    <a:pt x="29241" y="13977"/>
                  </a:lnTo>
                  <a:lnTo>
                    <a:pt x="25527" y="23812"/>
                  </a:lnTo>
                  <a:lnTo>
                    <a:pt x="16383" y="63484"/>
                  </a:lnTo>
                  <a:lnTo>
                    <a:pt x="15240" y="83915"/>
                  </a:lnTo>
                  <a:lnTo>
                    <a:pt x="15525" y="94202"/>
                  </a:lnTo>
                  <a:lnTo>
                    <a:pt x="22383" y="135113"/>
                  </a:lnTo>
                  <a:lnTo>
                    <a:pt x="33528" y="164782"/>
                  </a:lnTo>
                  <a:lnTo>
                    <a:pt x="33528" y="167830"/>
                  </a:lnTo>
                  <a:close/>
                </a:path>
                <a:path w="33654" h="169545">
                  <a:moveTo>
                    <a:pt x="30480" y="169354"/>
                  </a:moveTo>
                  <a:lnTo>
                    <a:pt x="24384" y="169354"/>
                  </a:lnTo>
                  <a:lnTo>
                    <a:pt x="22860" y="167830"/>
                  </a:lnTo>
                  <a:lnTo>
                    <a:pt x="32004" y="167830"/>
                  </a:lnTo>
                  <a:lnTo>
                    <a:pt x="30480" y="169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917310" y="7433500"/>
              <a:ext cx="181522" cy="126587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123241" y="7433500"/>
              <a:ext cx="71628" cy="125063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216300" y="7433500"/>
              <a:ext cx="76200" cy="126587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6316884" y="7422832"/>
              <a:ext cx="35560" cy="169545"/>
            </a:xfrm>
            <a:custGeom>
              <a:avLst/>
              <a:gdLst/>
              <a:ahLst/>
              <a:cxnLst/>
              <a:rect l="l" t="t" r="r" b="b"/>
              <a:pathLst>
                <a:path w="35560" h="169545">
                  <a:moveTo>
                    <a:pt x="12192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  <a:path w="35560" h="169545">
                  <a:moveTo>
                    <a:pt x="13716" y="167830"/>
                  </a:moveTo>
                  <a:lnTo>
                    <a:pt x="0" y="167830"/>
                  </a:lnTo>
                  <a:lnTo>
                    <a:pt x="0" y="164782"/>
                  </a:lnTo>
                  <a:lnTo>
                    <a:pt x="4286" y="154678"/>
                  </a:lnTo>
                  <a:lnTo>
                    <a:pt x="8001" y="144887"/>
                  </a:lnTo>
                  <a:lnTo>
                    <a:pt x="17039" y="105251"/>
                  </a:lnTo>
                  <a:lnTo>
                    <a:pt x="18288" y="83915"/>
                  </a:lnTo>
                  <a:lnTo>
                    <a:pt x="18000" y="73613"/>
                  </a:lnTo>
                  <a:lnTo>
                    <a:pt x="11144" y="3393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8255" y="11811"/>
                  </a:lnTo>
                  <a:lnTo>
                    <a:pt x="22526" y="22098"/>
                  </a:lnTo>
                  <a:lnTo>
                    <a:pt x="26226" y="32385"/>
                  </a:lnTo>
                  <a:lnTo>
                    <a:pt x="29051" y="42672"/>
                  </a:lnTo>
                  <a:lnTo>
                    <a:pt x="31932" y="52973"/>
                  </a:lnTo>
                  <a:lnTo>
                    <a:pt x="33813" y="63293"/>
                  </a:lnTo>
                  <a:lnTo>
                    <a:pt x="34837" y="73613"/>
                  </a:lnTo>
                  <a:lnTo>
                    <a:pt x="35147" y="83915"/>
                  </a:lnTo>
                  <a:lnTo>
                    <a:pt x="35147" y="99155"/>
                  </a:lnTo>
                  <a:lnTo>
                    <a:pt x="33623" y="105251"/>
                  </a:lnTo>
                  <a:lnTo>
                    <a:pt x="32099" y="112871"/>
                  </a:lnTo>
                  <a:lnTo>
                    <a:pt x="32099" y="120491"/>
                  </a:lnTo>
                  <a:lnTo>
                    <a:pt x="29051" y="126587"/>
                  </a:lnTo>
                  <a:lnTo>
                    <a:pt x="27527" y="134207"/>
                  </a:lnTo>
                  <a:lnTo>
                    <a:pt x="26003" y="140303"/>
                  </a:lnTo>
                  <a:lnTo>
                    <a:pt x="22955" y="146399"/>
                  </a:lnTo>
                  <a:lnTo>
                    <a:pt x="19812" y="154019"/>
                  </a:lnTo>
                  <a:lnTo>
                    <a:pt x="16764" y="160210"/>
                  </a:lnTo>
                  <a:lnTo>
                    <a:pt x="13716" y="166306"/>
                  </a:lnTo>
                  <a:lnTo>
                    <a:pt x="13716" y="167830"/>
                  </a:lnTo>
                  <a:close/>
                </a:path>
                <a:path w="35560" h="169545">
                  <a:moveTo>
                    <a:pt x="10668" y="169354"/>
                  </a:moveTo>
                  <a:lnTo>
                    <a:pt x="3048" y="169354"/>
                  </a:lnTo>
                  <a:lnTo>
                    <a:pt x="3048" y="167830"/>
                  </a:lnTo>
                  <a:lnTo>
                    <a:pt x="10668" y="167830"/>
                  </a:lnTo>
                  <a:lnTo>
                    <a:pt x="10668" y="169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6" name="object 296"/>
          <p:cNvGrpSpPr/>
          <p:nvPr/>
        </p:nvGrpSpPr>
        <p:grpSpPr>
          <a:xfrm>
            <a:off x="3073907" y="3819144"/>
            <a:ext cx="4714240" cy="1553210"/>
            <a:chOff x="3073907" y="3819144"/>
            <a:chExt cx="4714240" cy="1553210"/>
          </a:xfrm>
        </p:grpSpPr>
        <p:pic>
          <p:nvPicPr>
            <p:cNvPr id="297" name="object 297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073907" y="3819144"/>
              <a:ext cx="4686299" cy="1217675"/>
            </a:xfrm>
            <a:prstGeom prst="rect">
              <a:avLst/>
            </a:prstGeom>
          </p:spPr>
        </p:pic>
        <p:sp>
          <p:nvSpPr>
            <p:cNvPr id="298" name="object 298"/>
            <p:cNvSpPr/>
            <p:nvPr/>
          </p:nvSpPr>
          <p:spPr>
            <a:xfrm>
              <a:off x="3146297" y="3876103"/>
              <a:ext cx="4530090" cy="1048385"/>
            </a:xfrm>
            <a:custGeom>
              <a:avLst/>
              <a:gdLst/>
              <a:ahLst/>
              <a:cxnLst/>
              <a:rect l="l" t="t" r="r" b="b"/>
              <a:pathLst>
                <a:path w="4530090" h="1048385">
                  <a:moveTo>
                    <a:pt x="0" y="0"/>
                  </a:moveTo>
                  <a:lnTo>
                    <a:pt x="4529518" y="1047940"/>
                  </a:lnTo>
                </a:path>
              </a:pathLst>
            </a:custGeom>
            <a:ln w="289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116580" y="3986784"/>
              <a:ext cx="4671059" cy="1385316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3187446" y="4043838"/>
              <a:ext cx="4530090" cy="1231265"/>
            </a:xfrm>
            <a:custGeom>
              <a:avLst/>
              <a:gdLst/>
              <a:ahLst/>
              <a:cxnLst/>
              <a:rect l="l" t="t" r="r" b="b"/>
              <a:pathLst>
                <a:path w="4530090" h="1231264">
                  <a:moveTo>
                    <a:pt x="0" y="0"/>
                  </a:moveTo>
                  <a:lnTo>
                    <a:pt x="51973" y="550"/>
                  </a:lnTo>
                  <a:lnTo>
                    <a:pt x="103944" y="1110"/>
                  </a:lnTo>
                  <a:lnTo>
                    <a:pt x="155909" y="1689"/>
                  </a:lnTo>
                  <a:lnTo>
                    <a:pt x="207861" y="2297"/>
                  </a:lnTo>
                  <a:lnTo>
                    <a:pt x="259795" y="2942"/>
                  </a:lnTo>
                  <a:lnTo>
                    <a:pt x="311705" y="3635"/>
                  </a:lnTo>
                  <a:lnTo>
                    <a:pt x="363586" y="4385"/>
                  </a:lnTo>
                  <a:lnTo>
                    <a:pt x="415432" y="5201"/>
                  </a:lnTo>
                  <a:lnTo>
                    <a:pt x="467239" y="6093"/>
                  </a:lnTo>
                  <a:lnTo>
                    <a:pt x="519000" y="7070"/>
                  </a:lnTo>
                  <a:lnTo>
                    <a:pt x="570710" y="8142"/>
                  </a:lnTo>
                  <a:lnTo>
                    <a:pt x="622363" y="9318"/>
                  </a:lnTo>
                  <a:lnTo>
                    <a:pt x="673954" y="10607"/>
                  </a:lnTo>
                  <a:lnTo>
                    <a:pt x="725478" y="12019"/>
                  </a:lnTo>
                  <a:lnTo>
                    <a:pt x="776928" y="13563"/>
                  </a:lnTo>
                  <a:lnTo>
                    <a:pt x="828301" y="15249"/>
                  </a:lnTo>
                  <a:lnTo>
                    <a:pt x="879589" y="17087"/>
                  </a:lnTo>
                  <a:lnTo>
                    <a:pt x="930787" y="19085"/>
                  </a:lnTo>
                  <a:lnTo>
                    <a:pt x="981890" y="21253"/>
                  </a:lnTo>
                  <a:lnTo>
                    <a:pt x="1032893" y="23600"/>
                  </a:lnTo>
                  <a:lnTo>
                    <a:pt x="1083790" y="26137"/>
                  </a:lnTo>
                  <a:lnTo>
                    <a:pt x="1134576" y="28872"/>
                  </a:lnTo>
                  <a:lnTo>
                    <a:pt x="1185244" y="31815"/>
                  </a:lnTo>
                  <a:lnTo>
                    <a:pt x="1235790" y="34975"/>
                  </a:lnTo>
                  <a:lnTo>
                    <a:pt x="1286208" y="38362"/>
                  </a:lnTo>
                  <a:lnTo>
                    <a:pt x="1336492" y="41985"/>
                  </a:lnTo>
                  <a:lnTo>
                    <a:pt x="1386637" y="45853"/>
                  </a:lnTo>
                  <a:lnTo>
                    <a:pt x="1436638" y="49977"/>
                  </a:lnTo>
                  <a:lnTo>
                    <a:pt x="1486489" y="54365"/>
                  </a:lnTo>
                  <a:lnTo>
                    <a:pt x="1536185" y="59026"/>
                  </a:lnTo>
                  <a:lnTo>
                    <a:pt x="1585719" y="63972"/>
                  </a:lnTo>
                  <a:lnTo>
                    <a:pt x="1635087" y="69210"/>
                  </a:lnTo>
                  <a:lnTo>
                    <a:pt x="1684283" y="74750"/>
                  </a:lnTo>
                  <a:lnTo>
                    <a:pt x="1733301" y="80602"/>
                  </a:lnTo>
                  <a:lnTo>
                    <a:pt x="1782137" y="86775"/>
                  </a:lnTo>
                  <a:lnTo>
                    <a:pt x="1830784" y="93278"/>
                  </a:lnTo>
                  <a:lnTo>
                    <a:pt x="1879237" y="100121"/>
                  </a:lnTo>
                  <a:lnTo>
                    <a:pt x="1927491" y="107314"/>
                  </a:lnTo>
                  <a:lnTo>
                    <a:pt x="1975539" y="114866"/>
                  </a:lnTo>
                  <a:lnTo>
                    <a:pt x="2023378" y="122785"/>
                  </a:lnTo>
                  <a:lnTo>
                    <a:pt x="2071000" y="131083"/>
                  </a:lnTo>
                  <a:lnTo>
                    <a:pt x="2118401" y="139767"/>
                  </a:lnTo>
                  <a:lnTo>
                    <a:pt x="2165575" y="148849"/>
                  </a:lnTo>
                  <a:lnTo>
                    <a:pt x="2212516" y="158336"/>
                  </a:lnTo>
                  <a:lnTo>
                    <a:pt x="2259220" y="168238"/>
                  </a:lnTo>
                  <a:lnTo>
                    <a:pt x="2305680" y="178566"/>
                  </a:lnTo>
                  <a:lnTo>
                    <a:pt x="2351892" y="189328"/>
                  </a:lnTo>
                  <a:lnTo>
                    <a:pt x="2397849" y="200533"/>
                  </a:lnTo>
                  <a:lnTo>
                    <a:pt x="2443546" y="212192"/>
                  </a:lnTo>
                  <a:lnTo>
                    <a:pt x="2488977" y="224313"/>
                  </a:lnTo>
                  <a:lnTo>
                    <a:pt x="3126267" y="467859"/>
                  </a:lnTo>
                  <a:lnTo>
                    <a:pt x="3792319" y="804362"/>
                  </a:lnTo>
                  <a:lnTo>
                    <a:pt x="4316835" y="1102539"/>
                  </a:lnTo>
                  <a:lnTo>
                    <a:pt x="4529518" y="1231106"/>
                  </a:lnTo>
                </a:path>
              </a:pathLst>
            </a:custGeom>
            <a:ln w="289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9298495" y="7259573"/>
            <a:ext cx="154305" cy="109855"/>
            <a:chOff x="9298495" y="7259573"/>
            <a:chExt cx="154305" cy="109855"/>
          </a:xfrm>
        </p:grpSpPr>
        <p:pic>
          <p:nvPicPr>
            <p:cNvPr id="302" name="object 30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9298495" y="7259574"/>
              <a:ext cx="65532" cy="108299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9383839" y="7259573"/>
              <a:ext cx="68675" cy="10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35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4" y="295894"/>
                </a:lnTo>
                <a:lnTo>
                  <a:pt x="11845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94" y="152495"/>
                </a:lnTo>
                <a:lnTo>
                  <a:pt x="0" y="149447"/>
                </a:lnTo>
                <a:lnTo>
                  <a:pt x="5069" y="101619"/>
                </a:lnTo>
                <a:lnTo>
                  <a:pt x="19248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673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307" y="122015"/>
                </a:lnTo>
                <a:lnTo>
                  <a:pt x="248507" y="126587"/>
                </a:lnTo>
                <a:lnTo>
                  <a:pt x="248507" y="143351"/>
                </a:lnTo>
                <a:lnTo>
                  <a:pt x="245459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59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6890"/>
                </a:lnTo>
                <a:lnTo>
                  <a:pt x="234791" y="268414"/>
                </a:lnTo>
                <a:lnTo>
                  <a:pt x="234791" y="271462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307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06" y="89471"/>
                </a:lnTo>
                <a:lnTo>
                  <a:pt x="247959" y="114036"/>
                </a:lnTo>
                <a:lnTo>
                  <a:pt x="248307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173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897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0" y="381381"/>
                </a:lnTo>
                <a:lnTo>
                  <a:pt x="0" y="379857"/>
                </a:lnTo>
                <a:lnTo>
                  <a:pt x="1524" y="378333"/>
                </a:lnTo>
                <a:lnTo>
                  <a:pt x="1524" y="375285"/>
                </a:lnTo>
                <a:lnTo>
                  <a:pt x="19050" y="330850"/>
                </a:lnTo>
                <a:lnTo>
                  <a:pt x="32004" y="285273"/>
                </a:lnTo>
                <a:lnTo>
                  <a:pt x="39624" y="239351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621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52387" y="50375"/>
                </a:lnTo>
                <a:lnTo>
                  <a:pt x="67056" y="96107"/>
                </a:lnTo>
                <a:lnTo>
                  <a:pt x="76664" y="144387"/>
                </a:lnTo>
                <a:lnTo>
                  <a:pt x="79305" y="192214"/>
                </a:lnTo>
                <a:lnTo>
                  <a:pt x="79295" y="205445"/>
                </a:lnTo>
                <a:lnTo>
                  <a:pt x="79005" y="216010"/>
                </a:lnTo>
                <a:lnTo>
                  <a:pt x="78962" y="217598"/>
                </a:lnTo>
                <a:lnTo>
                  <a:pt x="78057" y="230037"/>
                </a:lnTo>
                <a:lnTo>
                  <a:pt x="76295" y="242601"/>
                </a:lnTo>
                <a:lnTo>
                  <a:pt x="74865" y="254269"/>
                </a:lnTo>
                <a:lnTo>
                  <a:pt x="72854" y="266223"/>
                </a:lnTo>
                <a:lnTo>
                  <a:pt x="70254" y="278177"/>
                </a:lnTo>
                <a:lnTo>
                  <a:pt x="67056" y="289845"/>
                </a:lnTo>
                <a:lnTo>
                  <a:pt x="64484" y="301290"/>
                </a:lnTo>
                <a:lnTo>
                  <a:pt x="48506" y="34709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517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434" y="2870739"/>
            <a:ext cx="354330" cy="100965"/>
            <a:chOff x="3861434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434" y="2870739"/>
              <a:ext cx="158686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75" name="object 17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77" name="object 177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83" name="object 18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85" name="object 18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189" name="object 1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9298495" y="7259573"/>
            <a:ext cx="154019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26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59" y="86915"/>
                </a:lnTo>
                <a:lnTo>
                  <a:pt x="26503" y="49579"/>
                </a:lnTo>
                <a:lnTo>
                  <a:pt x="53161" y="22098"/>
                </a:lnTo>
                <a:lnTo>
                  <a:pt x="87630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646" y="36576"/>
                </a:lnTo>
                <a:lnTo>
                  <a:pt x="220808" y="38100"/>
                </a:lnTo>
                <a:lnTo>
                  <a:pt x="126587" y="38100"/>
                </a:lnTo>
                <a:lnTo>
                  <a:pt x="117729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3362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98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1170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183" y="288821"/>
                </a:lnTo>
                <a:lnTo>
                  <a:pt x="186606" y="290417"/>
                </a:lnTo>
                <a:lnTo>
                  <a:pt x="178761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310" y="122015"/>
                </a:lnTo>
                <a:lnTo>
                  <a:pt x="197488" y="105441"/>
                </a:lnTo>
                <a:lnTo>
                  <a:pt x="197390" y="103474"/>
                </a:lnTo>
                <a:lnTo>
                  <a:pt x="194452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808" y="38100"/>
                </a:lnTo>
                <a:lnTo>
                  <a:pt x="22683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1838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07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195" y="48768"/>
                </a:lnTo>
                <a:lnTo>
                  <a:pt x="55640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2410" h="293369">
                <a:moveTo>
                  <a:pt x="39624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2410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1" y="7620"/>
                </a:lnTo>
                <a:lnTo>
                  <a:pt x="42671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046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19" y="289845"/>
                </a:lnTo>
                <a:close/>
              </a:path>
              <a:path w="232410" h="293369">
                <a:moveTo>
                  <a:pt x="231838" y="286797"/>
                </a:move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230314" y="286797"/>
                </a:lnTo>
                <a:lnTo>
                  <a:pt x="230314" y="288321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671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195" y="289845"/>
                </a:lnTo>
                <a:lnTo>
                  <a:pt x="42671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719" y="48768"/>
                </a:lnTo>
                <a:lnTo>
                  <a:pt x="57127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67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41148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79" h="293369">
                <a:moveTo>
                  <a:pt x="47243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5719" y="10668"/>
                </a:lnTo>
                <a:lnTo>
                  <a:pt x="45719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318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3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547" y="289845"/>
                </a:lnTo>
                <a:lnTo>
                  <a:pt x="182975" y="285273"/>
                </a:lnTo>
                <a:lnTo>
                  <a:pt x="182927" y="114180"/>
                </a:lnTo>
                <a:lnTo>
                  <a:pt x="182606" y="104664"/>
                </a:lnTo>
                <a:lnTo>
                  <a:pt x="169259" y="62484"/>
                </a:lnTo>
                <a:lnTo>
                  <a:pt x="135731" y="42672"/>
                </a:lnTo>
                <a:lnTo>
                  <a:pt x="218367" y="42672"/>
                </a:lnTo>
                <a:lnTo>
                  <a:pt x="230790" y="79453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993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1001" y="353304"/>
                </a:lnTo>
                <a:lnTo>
                  <a:pt x="25955" y="308165"/>
                </a:lnTo>
                <a:lnTo>
                  <a:pt x="36242" y="262388"/>
                </a:lnTo>
                <a:lnTo>
                  <a:pt x="41862" y="216010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050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3048" y="1524"/>
                </a:lnTo>
                <a:lnTo>
                  <a:pt x="28956" y="1524"/>
                </a:lnTo>
                <a:lnTo>
                  <a:pt x="51816" y="50375"/>
                </a:lnTo>
                <a:lnTo>
                  <a:pt x="67056" y="96107"/>
                </a:lnTo>
                <a:lnTo>
                  <a:pt x="76581" y="144387"/>
                </a:lnTo>
                <a:lnTo>
                  <a:pt x="79210" y="192214"/>
                </a:lnTo>
                <a:lnTo>
                  <a:pt x="79200" y="205485"/>
                </a:lnTo>
                <a:lnTo>
                  <a:pt x="78911" y="216010"/>
                </a:lnTo>
                <a:lnTo>
                  <a:pt x="78867" y="217634"/>
                </a:lnTo>
                <a:lnTo>
                  <a:pt x="77962" y="230051"/>
                </a:lnTo>
                <a:lnTo>
                  <a:pt x="76200" y="242601"/>
                </a:lnTo>
                <a:lnTo>
                  <a:pt x="74771" y="254269"/>
                </a:lnTo>
                <a:lnTo>
                  <a:pt x="72771" y="266223"/>
                </a:lnTo>
                <a:lnTo>
                  <a:pt x="70199" y="278177"/>
                </a:lnTo>
                <a:lnTo>
                  <a:pt x="67056" y="289845"/>
                </a:lnTo>
                <a:lnTo>
                  <a:pt x="64246" y="301330"/>
                </a:lnTo>
                <a:lnTo>
                  <a:pt x="60579" y="312789"/>
                </a:lnTo>
                <a:lnTo>
                  <a:pt x="56340" y="324229"/>
                </a:lnTo>
                <a:lnTo>
                  <a:pt x="51816" y="335661"/>
                </a:lnTo>
                <a:lnTo>
                  <a:pt x="47863" y="347091"/>
                </a:lnTo>
                <a:lnTo>
                  <a:pt x="43053" y="358521"/>
                </a:lnTo>
                <a:lnTo>
                  <a:pt x="37671" y="36995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530" y="2870739"/>
            <a:ext cx="354330" cy="100965"/>
            <a:chOff x="3861530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530" y="2870739"/>
              <a:ext cx="158591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2161032" y="6805040"/>
            <a:ext cx="5445125" cy="189230"/>
          </a:xfrm>
          <a:custGeom>
            <a:avLst/>
            <a:gdLst/>
            <a:ahLst/>
            <a:cxnLst/>
            <a:rect l="l" t="t" r="r" b="b"/>
            <a:pathLst>
              <a:path w="5445125" h="189229">
                <a:moveTo>
                  <a:pt x="5279350" y="188958"/>
                </a:moveTo>
                <a:lnTo>
                  <a:pt x="5271325" y="188571"/>
                </a:lnTo>
                <a:lnTo>
                  <a:pt x="5264157" y="185005"/>
                </a:lnTo>
                <a:lnTo>
                  <a:pt x="5258561" y="178403"/>
                </a:lnTo>
                <a:lnTo>
                  <a:pt x="5255680" y="170235"/>
                </a:lnTo>
                <a:lnTo>
                  <a:pt x="5256085" y="162210"/>
                </a:lnTo>
                <a:lnTo>
                  <a:pt x="5259633" y="155043"/>
                </a:lnTo>
                <a:lnTo>
                  <a:pt x="5266181" y="149447"/>
                </a:lnTo>
                <a:lnTo>
                  <a:pt x="5325617" y="115919"/>
                </a:lnTo>
                <a:lnTo>
                  <a:pt x="0" y="115919"/>
                </a:lnTo>
                <a:lnTo>
                  <a:pt x="0" y="73152"/>
                </a:lnTo>
                <a:lnTo>
                  <a:pt x="5325617" y="73152"/>
                </a:lnTo>
                <a:lnTo>
                  <a:pt x="5266181" y="39624"/>
                </a:lnTo>
                <a:lnTo>
                  <a:pt x="5259633" y="33813"/>
                </a:lnTo>
                <a:lnTo>
                  <a:pt x="5256085" y="26289"/>
                </a:lnTo>
                <a:lnTo>
                  <a:pt x="5255680" y="18192"/>
                </a:lnTo>
                <a:lnTo>
                  <a:pt x="5258561" y="10668"/>
                </a:lnTo>
                <a:lnTo>
                  <a:pt x="5261609" y="6096"/>
                </a:lnTo>
                <a:lnTo>
                  <a:pt x="5266181" y="1524"/>
                </a:lnTo>
                <a:lnTo>
                  <a:pt x="5270753" y="1524"/>
                </a:lnTo>
                <a:lnTo>
                  <a:pt x="5276849" y="0"/>
                </a:lnTo>
                <a:lnTo>
                  <a:pt x="5282945" y="0"/>
                </a:lnTo>
                <a:lnTo>
                  <a:pt x="5287517" y="3048"/>
                </a:lnTo>
                <a:lnTo>
                  <a:pt x="5444585" y="94583"/>
                </a:lnTo>
                <a:lnTo>
                  <a:pt x="5287517" y="186023"/>
                </a:lnTo>
                <a:lnTo>
                  <a:pt x="5279350" y="1889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59579" y="7226045"/>
            <a:ext cx="291274" cy="215074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4601146" y="7279385"/>
            <a:ext cx="530860" cy="161925"/>
            <a:chOff x="4601146" y="7279385"/>
            <a:chExt cx="530860" cy="161925"/>
          </a:xfrm>
        </p:grpSpPr>
        <p:pic>
          <p:nvPicPr>
            <p:cNvPr id="176" name="object 1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01146" y="7279385"/>
              <a:ext cx="219646" cy="16021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8990" y="7279386"/>
              <a:ext cx="146396" cy="1617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45011" y="7279386"/>
              <a:ext cx="86868" cy="160210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5223414" y="7219950"/>
            <a:ext cx="495934" cy="221615"/>
            <a:chOff x="5223414" y="7219950"/>
            <a:chExt cx="495934" cy="221615"/>
          </a:xfrm>
        </p:grpSpPr>
        <p:pic>
          <p:nvPicPr>
            <p:cNvPr id="180" name="object 1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23414" y="7222998"/>
              <a:ext cx="131159" cy="21812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388102" y="7219950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09">
                  <a:moveTo>
                    <a:pt x="22955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1431" y="60960"/>
                  </a:lnTo>
                  <a:lnTo>
                    <a:pt x="22955" y="62484"/>
                  </a:lnTo>
                  <a:close/>
                </a:path>
                <a:path w="33654" h="219709">
                  <a:moveTo>
                    <a:pt x="27527" y="218122"/>
                  </a:moveTo>
                  <a:lnTo>
                    <a:pt x="4572" y="218122"/>
                  </a:lnTo>
                  <a:lnTo>
                    <a:pt x="4572" y="216598"/>
                  </a:lnTo>
                  <a:lnTo>
                    <a:pt x="3048" y="216598"/>
                  </a:lnTo>
                  <a:lnTo>
                    <a:pt x="3048" y="6400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9051" y="62484"/>
                  </a:lnTo>
                  <a:lnTo>
                    <a:pt x="29051" y="64008"/>
                  </a:lnTo>
                  <a:lnTo>
                    <a:pt x="30575" y="65627"/>
                  </a:lnTo>
                  <a:lnTo>
                    <a:pt x="30575" y="215074"/>
                  </a:lnTo>
                  <a:lnTo>
                    <a:pt x="27527" y="218122"/>
                  </a:lnTo>
                  <a:close/>
                </a:path>
                <a:path w="33654" h="219709">
                  <a:moveTo>
                    <a:pt x="21431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2955" y="218122"/>
                  </a:lnTo>
                  <a:lnTo>
                    <a:pt x="21431" y="219646"/>
                  </a:lnTo>
                  <a:close/>
                </a:path>
                <a:path w="33654" h="219709">
                  <a:moveTo>
                    <a:pt x="22955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3048" y="30480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32099" y="6095"/>
                  </a:lnTo>
                  <a:lnTo>
                    <a:pt x="33623" y="10668"/>
                  </a:lnTo>
                  <a:lnTo>
                    <a:pt x="33623" y="22860"/>
                  </a:lnTo>
                  <a:lnTo>
                    <a:pt x="32099" y="27431"/>
                  </a:lnTo>
                  <a:lnTo>
                    <a:pt x="27527" y="32004"/>
                  </a:lnTo>
                  <a:lnTo>
                    <a:pt x="22955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58301" y="7282434"/>
              <a:ext cx="103727" cy="15563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583364" y="7279386"/>
              <a:ext cx="135731" cy="161734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2543556" y="5344668"/>
            <a:ext cx="391795" cy="403860"/>
            <a:chOff x="2543556" y="5344668"/>
            <a:chExt cx="391795" cy="403860"/>
          </a:xfrm>
        </p:grpSpPr>
        <p:pic>
          <p:nvPicPr>
            <p:cNvPr id="185" name="object 1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543556" y="5344668"/>
              <a:ext cx="391667" cy="40386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15184" y="5402580"/>
              <a:ext cx="249935" cy="248412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614041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2962656" y="5344668"/>
            <a:ext cx="603885" cy="403860"/>
            <a:chOff x="2962656" y="5344668"/>
            <a:chExt cx="603885" cy="403860"/>
          </a:xfrm>
        </p:grpSpPr>
        <p:pic>
          <p:nvPicPr>
            <p:cNvPr id="189" name="object 18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77540" y="5344668"/>
              <a:ext cx="388619" cy="40386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49168" y="5402580"/>
              <a:ext cx="246887" cy="24841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243834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62656" y="5344668"/>
              <a:ext cx="393191" cy="40386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038856" y="5402580"/>
              <a:ext cx="246887" cy="248412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3033426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3732276" y="5344668"/>
            <a:ext cx="407034" cy="403860"/>
            <a:chOff x="3732276" y="5344668"/>
            <a:chExt cx="407034" cy="403860"/>
          </a:xfrm>
        </p:grpSpPr>
        <p:pic>
          <p:nvPicPr>
            <p:cNvPr id="196" name="object 19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732276" y="5344668"/>
              <a:ext cx="406908" cy="40386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817619" y="5402580"/>
              <a:ext cx="245364" cy="248412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3811238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4616196" y="5344668"/>
            <a:ext cx="388620" cy="403860"/>
            <a:chOff x="4616196" y="5344668"/>
            <a:chExt cx="388620" cy="403860"/>
          </a:xfrm>
        </p:grpSpPr>
        <p:pic>
          <p:nvPicPr>
            <p:cNvPr id="200" name="object 20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6196" y="5344668"/>
              <a:ext cx="388619" cy="40386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87824" y="5402580"/>
              <a:ext cx="246887" cy="248412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683537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3" name="object 203"/>
          <p:cNvGrpSpPr/>
          <p:nvPr/>
        </p:nvGrpSpPr>
        <p:grpSpPr>
          <a:xfrm>
            <a:off x="5213603" y="5344668"/>
            <a:ext cx="390525" cy="403860"/>
            <a:chOff x="5213603" y="5344668"/>
            <a:chExt cx="390525" cy="403860"/>
          </a:xfrm>
        </p:grpSpPr>
        <p:pic>
          <p:nvPicPr>
            <p:cNvPr id="204" name="object 2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13603" y="5344668"/>
              <a:ext cx="390143" cy="40386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86755" y="5402580"/>
              <a:ext cx="249936" cy="24841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284469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208" name="object 20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212" name="object 21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219" name="object 21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223" name="object 22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6" name="object 22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227" name="object 227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228" name="object 22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231" name="object 23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236" name="object 23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237" name="object 237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238" name="object 23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241" name="object 241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242" name="object 24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9298495" y="7259573"/>
            <a:ext cx="154019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26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59" y="86915"/>
                </a:lnTo>
                <a:lnTo>
                  <a:pt x="26503" y="49579"/>
                </a:lnTo>
                <a:lnTo>
                  <a:pt x="53161" y="22098"/>
                </a:lnTo>
                <a:lnTo>
                  <a:pt x="87630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646" y="36576"/>
                </a:lnTo>
                <a:lnTo>
                  <a:pt x="220808" y="38100"/>
                </a:lnTo>
                <a:lnTo>
                  <a:pt x="126587" y="38100"/>
                </a:lnTo>
                <a:lnTo>
                  <a:pt x="117729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3362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98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1170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183" y="288821"/>
                </a:lnTo>
                <a:lnTo>
                  <a:pt x="186606" y="290417"/>
                </a:lnTo>
                <a:lnTo>
                  <a:pt x="178761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310" y="122015"/>
                </a:lnTo>
                <a:lnTo>
                  <a:pt x="197488" y="105441"/>
                </a:lnTo>
                <a:lnTo>
                  <a:pt x="197390" y="103474"/>
                </a:lnTo>
                <a:lnTo>
                  <a:pt x="194452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808" y="38100"/>
                </a:lnTo>
                <a:lnTo>
                  <a:pt x="22683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1838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173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897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0" y="381381"/>
                </a:lnTo>
                <a:lnTo>
                  <a:pt x="0" y="379857"/>
                </a:lnTo>
                <a:lnTo>
                  <a:pt x="1524" y="378333"/>
                </a:lnTo>
                <a:lnTo>
                  <a:pt x="1524" y="375285"/>
                </a:lnTo>
                <a:lnTo>
                  <a:pt x="19050" y="330850"/>
                </a:lnTo>
                <a:lnTo>
                  <a:pt x="32004" y="285273"/>
                </a:lnTo>
                <a:lnTo>
                  <a:pt x="39624" y="239351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621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52387" y="50375"/>
                </a:lnTo>
                <a:lnTo>
                  <a:pt x="67056" y="96107"/>
                </a:lnTo>
                <a:lnTo>
                  <a:pt x="76664" y="144387"/>
                </a:lnTo>
                <a:lnTo>
                  <a:pt x="79305" y="192214"/>
                </a:lnTo>
                <a:lnTo>
                  <a:pt x="79295" y="205445"/>
                </a:lnTo>
                <a:lnTo>
                  <a:pt x="79005" y="216010"/>
                </a:lnTo>
                <a:lnTo>
                  <a:pt x="78962" y="217598"/>
                </a:lnTo>
                <a:lnTo>
                  <a:pt x="78057" y="230037"/>
                </a:lnTo>
                <a:lnTo>
                  <a:pt x="76295" y="242601"/>
                </a:lnTo>
                <a:lnTo>
                  <a:pt x="74865" y="254269"/>
                </a:lnTo>
                <a:lnTo>
                  <a:pt x="72854" y="266223"/>
                </a:lnTo>
                <a:lnTo>
                  <a:pt x="70254" y="278177"/>
                </a:lnTo>
                <a:lnTo>
                  <a:pt x="67056" y="289845"/>
                </a:lnTo>
                <a:lnTo>
                  <a:pt x="64484" y="301290"/>
                </a:lnTo>
                <a:lnTo>
                  <a:pt x="48506" y="34709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434" y="2870739"/>
            <a:ext cx="354330" cy="100965"/>
            <a:chOff x="3861434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434" y="2870739"/>
              <a:ext cx="158686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2161032" y="6805040"/>
            <a:ext cx="5445125" cy="189230"/>
          </a:xfrm>
          <a:custGeom>
            <a:avLst/>
            <a:gdLst/>
            <a:ahLst/>
            <a:cxnLst/>
            <a:rect l="l" t="t" r="r" b="b"/>
            <a:pathLst>
              <a:path w="5445125" h="189229">
                <a:moveTo>
                  <a:pt x="5279350" y="188958"/>
                </a:moveTo>
                <a:lnTo>
                  <a:pt x="5271325" y="188571"/>
                </a:lnTo>
                <a:lnTo>
                  <a:pt x="5264157" y="185005"/>
                </a:lnTo>
                <a:lnTo>
                  <a:pt x="5258561" y="178403"/>
                </a:lnTo>
                <a:lnTo>
                  <a:pt x="5255680" y="170235"/>
                </a:lnTo>
                <a:lnTo>
                  <a:pt x="5256085" y="162210"/>
                </a:lnTo>
                <a:lnTo>
                  <a:pt x="5259633" y="155043"/>
                </a:lnTo>
                <a:lnTo>
                  <a:pt x="5266181" y="149447"/>
                </a:lnTo>
                <a:lnTo>
                  <a:pt x="5325617" y="115919"/>
                </a:lnTo>
                <a:lnTo>
                  <a:pt x="0" y="115919"/>
                </a:lnTo>
                <a:lnTo>
                  <a:pt x="0" y="73152"/>
                </a:lnTo>
                <a:lnTo>
                  <a:pt x="5325617" y="73152"/>
                </a:lnTo>
                <a:lnTo>
                  <a:pt x="5266181" y="39624"/>
                </a:lnTo>
                <a:lnTo>
                  <a:pt x="5259633" y="33813"/>
                </a:lnTo>
                <a:lnTo>
                  <a:pt x="5256085" y="26289"/>
                </a:lnTo>
                <a:lnTo>
                  <a:pt x="5255680" y="18192"/>
                </a:lnTo>
                <a:lnTo>
                  <a:pt x="5258561" y="10668"/>
                </a:lnTo>
                <a:lnTo>
                  <a:pt x="5261609" y="6096"/>
                </a:lnTo>
                <a:lnTo>
                  <a:pt x="5266181" y="1524"/>
                </a:lnTo>
                <a:lnTo>
                  <a:pt x="5270753" y="1524"/>
                </a:lnTo>
                <a:lnTo>
                  <a:pt x="5276849" y="0"/>
                </a:lnTo>
                <a:lnTo>
                  <a:pt x="5282945" y="0"/>
                </a:lnTo>
                <a:lnTo>
                  <a:pt x="5287517" y="3048"/>
                </a:lnTo>
                <a:lnTo>
                  <a:pt x="5444585" y="94583"/>
                </a:lnTo>
                <a:lnTo>
                  <a:pt x="5287517" y="186023"/>
                </a:lnTo>
                <a:lnTo>
                  <a:pt x="5279350" y="1889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59579" y="7226045"/>
            <a:ext cx="291274" cy="215074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4601146" y="7279385"/>
            <a:ext cx="530860" cy="161925"/>
            <a:chOff x="4601146" y="7279385"/>
            <a:chExt cx="530860" cy="161925"/>
          </a:xfrm>
        </p:grpSpPr>
        <p:pic>
          <p:nvPicPr>
            <p:cNvPr id="176" name="object 1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01146" y="7279385"/>
              <a:ext cx="219646" cy="16021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8990" y="7279386"/>
              <a:ext cx="146396" cy="1617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45011" y="7279386"/>
              <a:ext cx="86868" cy="160210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5223414" y="7219950"/>
            <a:ext cx="495934" cy="221615"/>
            <a:chOff x="5223414" y="7219950"/>
            <a:chExt cx="495934" cy="221615"/>
          </a:xfrm>
        </p:grpSpPr>
        <p:pic>
          <p:nvPicPr>
            <p:cNvPr id="180" name="object 1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23414" y="7222998"/>
              <a:ext cx="131159" cy="21812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388102" y="7219950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09">
                  <a:moveTo>
                    <a:pt x="22955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1431" y="60960"/>
                  </a:lnTo>
                  <a:lnTo>
                    <a:pt x="22955" y="62484"/>
                  </a:lnTo>
                  <a:close/>
                </a:path>
                <a:path w="33654" h="219709">
                  <a:moveTo>
                    <a:pt x="27527" y="218122"/>
                  </a:moveTo>
                  <a:lnTo>
                    <a:pt x="4572" y="218122"/>
                  </a:lnTo>
                  <a:lnTo>
                    <a:pt x="4572" y="216598"/>
                  </a:lnTo>
                  <a:lnTo>
                    <a:pt x="3048" y="216598"/>
                  </a:lnTo>
                  <a:lnTo>
                    <a:pt x="3048" y="6400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9051" y="62484"/>
                  </a:lnTo>
                  <a:lnTo>
                    <a:pt x="29051" y="64008"/>
                  </a:lnTo>
                  <a:lnTo>
                    <a:pt x="30575" y="65627"/>
                  </a:lnTo>
                  <a:lnTo>
                    <a:pt x="30575" y="215074"/>
                  </a:lnTo>
                  <a:lnTo>
                    <a:pt x="27527" y="218122"/>
                  </a:lnTo>
                  <a:close/>
                </a:path>
                <a:path w="33654" h="219709">
                  <a:moveTo>
                    <a:pt x="21431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2955" y="218122"/>
                  </a:lnTo>
                  <a:lnTo>
                    <a:pt x="21431" y="219646"/>
                  </a:lnTo>
                  <a:close/>
                </a:path>
                <a:path w="33654" h="219709">
                  <a:moveTo>
                    <a:pt x="22955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3048" y="30480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32099" y="6095"/>
                  </a:lnTo>
                  <a:lnTo>
                    <a:pt x="33623" y="10668"/>
                  </a:lnTo>
                  <a:lnTo>
                    <a:pt x="33623" y="22860"/>
                  </a:lnTo>
                  <a:lnTo>
                    <a:pt x="32099" y="27431"/>
                  </a:lnTo>
                  <a:lnTo>
                    <a:pt x="27527" y="32004"/>
                  </a:lnTo>
                  <a:lnTo>
                    <a:pt x="22955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58301" y="7282434"/>
              <a:ext cx="103727" cy="15563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583364" y="7279386"/>
              <a:ext cx="135731" cy="161734"/>
            </a:xfrm>
            <a:prstGeom prst="rect">
              <a:avLst/>
            </a:prstGeom>
          </p:spPr>
        </p:pic>
      </p:grpSp>
      <p:pic>
        <p:nvPicPr>
          <p:cNvPr id="184" name="object 18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85" name="object 185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86" name="object 1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89" name="object 1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94" name="object 19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96" name="object 1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200" name="object 20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2529839" y="6742176"/>
            <a:ext cx="405765" cy="402590"/>
            <a:chOff x="2529839" y="6742176"/>
            <a:chExt cx="405765" cy="402590"/>
          </a:xfrm>
        </p:grpSpPr>
        <p:pic>
          <p:nvPicPr>
            <p:cNvPr id="203" name="object 20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529839" y="6742176"/>
              <a:ext cx="405383" cy="40233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13659" y="6792467"/>
              <a:ext cx="248411" cy="246887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2609468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2951988" y="6742176"/>
            <a:ext cx="614680" cy="402590"/>
            <a:chOff x="2951988" y="6742176"/>
            <a:chExt cx="614680" cy="402590"/>
          </a:xfrm>
        </p:grpSpPr>
        <p:pic>
          <p:nvPicPr>
            <p:cNvPr id="207" name="object 2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162299" y="6742176"/>
              <a:ext cx="403859" cy="40233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241547" y="6792467"/>
              <a:ext cx="249935" cy="246887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3239261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682" y="76630"/>
                  </a:lnTo>
                  <a:lnTo>
                    <a:pt x="36242" y="36826"/>
                  </a:lnTo>
                  <a:lnTo>
                    <a:pt x="75946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5946" y="241824"/>
                  </a:lnTo>
                  <a:lnTo>
                    <a:pt x="36242" y="214741"/>
                  </a:lnTo>
                  <a:lnTo>
                    <a:pt x="9682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951988" y="6742176"/>
              <a:ext cx="403859" cy="402335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031235" y="6792467"/>
              <a:ext cx="249936" cy="246887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3028854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3732276" y="6742176"/>
            <a:ext cx="407034" cy="402590"/>
            <a:chOff x="3732276" y="6742176"/>
            <a:chExt cx="407034" cy="402590"/>
          </a:xfrm>
        </p:grpSpPr>
        <p:pic>
          <p:nvPicPr>
            <p:cNvPr id="214" name="object 21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732276" y="6742176"/>
              <a:ext cx="406908" cy="402335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810000" y="6792467"/>
              <a:ext cx="248411" cy="246887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3806666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4602479" y="6742176"/>
            <a:ext cx="402590" cy="402590"/>
            <a:chOff x="4602479" y="6742176"/>
            <a:chExt cx="402590" cy="402590"/>
          </a:xfrm>
        </p:grpSpPr>
        <p:pic>
          <p:nvPicPr>
            <p:cNvPr id="218" name="object 21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602479" y="6742176"/>
              <a:ext cx="402335" cy="40233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80203" y="6792467"/>
              <a:ext cx="249935" cy="246887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4678965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1" name="object 221"/>
          <p:cNvGrpSpPr/>
          <p:nvPr/>
        </p:nvGrpSpPr>
        <p:grpSpPr>
          <a:xfrm>
            <a:off x="5199888" y="6742176"/>
            <a:ext cx="403860" cy="402590"/>
            <a:chOff x="5199888" y="6742176"/>
            <a:chExt cx="403860" cy="402590"/>
          </a:xfrm>
        </p:grpSpPr>
        <p:pic>
          <p:nvPicPr>
            <p:cNvPr id="222" name="object 22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199888" y="6742176"/>
              <a:ext cx="403860" cy="40233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286755" y="6792467"/>
              <a:ext cx="245363" cy="246887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5279898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5788152" y="6755892"/>
            <a:ext cx="405765" cy="405765"/>
            <a:chOff x="5788152" y="6755892"/>
            <a:chExt cx="405765" cy="405765"/>
          </a:xfrm>
        </p:grpSpPr>
        <p:pic>
          <p:nvPicPr>
            <p:cNvPr id="226" name="object 22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88152" y="6755892"/>
              <a:ext cx="405383" cy="405383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859398" y="6801897"/>
              <a:ext cx="251555" cy="25174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5859398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6304788" y="6755892"/>
            <a:ext cx="741045" cy="405765"/>
            <a:chOff x="6304788" y="6755892"/>
            <a:chExt cx="741045" cy="405765"/>
          </a:xfrm>
        </p:grpSpPr>
        <p:pic>
          <p:nvPicPr>
            <p:cNvPr id="230" name="object 23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304788" y="6755892"/>
              <a:ext cx="391667" cy="40538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74892" y="6801897"/>
              <a:ext cx="251555" cy="251745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6374892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640068" y="6755892"/>
              <a:ext cx="405383" cy="40538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24078" y="6801897"/>
              <a:ext cx="251555" cy="251745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6724078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4962144" y="6755892"/>
            <a:ext cx="393700" cy="405765"/>
            <a:chOff x="4962144" y="6755892"/>
            <a:chExt cx="393700" cy="405765"/>
          </a:xfrm>
        </p:grpSpPr>
        <p:pic>
          <p:nvPicPr>
            <p:cNvPr id="237" name="object 23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62144" y="6755892"/>
              <a:ext cx="393191" cy="40538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032819" y="6801897"/>
              <a:ext cx="251555" cy="25174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5032819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0" name="object 240"/>
          <p:cNvGrpSpPr/>
          <p:nvPr/>
        </p:nvGrpSpPr>
        <p:grpSpPr>
          <a:xfrm>
            <a:off x="4486655" y="6755892"/>
            <a:ext cx="393700" cy="405765"/>
            <a:chOff x="4486655" y="6755892"/>
            <a:chExt cx="393700" cy="405765"/>
          </a:xfrm>
        </p:grpSpPr>
        <p:pic>
          <p:nvPicPr>
            <p:cNvPr id="241" name="object 24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486655" y="6755892"/>
              <a:ext cx="393191" cy="40538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556950" y="6801897"/>
              <a:ext cx="251555" cy="251745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4556950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4" name="object 244"/>
          <p:cNvGrpSpPr/>
          <p:nvPr/>
        </p:nvGrpSpPr>
        <p:grpSpPr>
          <a:xfrm>
            <a:off x="4946903" y="6406896"/>
            <a:ext cx="720725" cy="1022985"/>
            <a:chOff x="4946903" y="6406896"/>
            <a:chExt cx="720725" cy="1022985"/>
          </a:xfrm>
        </p:grpSpPr>
        <p:pic>
          <p:nvPicPr>
            <p:cNvPr id="245" name="object 24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946903" y="6406896"/>
              <a:ext cx="169163" cy="102260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5032819" y="6449567"/>
              <a:ext cx="0" cy="875665"/>
            </a:xfrm>
            <a:custGeom>
              <a:avLst/>
              <a:gdLst/>
              <a:ahLst/>
              <a:cxnLst/>
              <a:rect l="l" t="t" r="r" b="b"/>
              <a:pathLst>
                <a:path h="875665">
                  <a:moveTo>
                    <a:pt x="0" y="0"/>
                  </a:moveTo>
                  <a:lnTo>
                    <a:pt x="0" y="875633"/>
                  </a:lnTo>
                </a:path>
              </a:pathLst>
            </a:custGeom>
            <a:ln w="289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128831" y="6457188"/>
              <a:ext cx="74771" cy="12506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227986" y="6448043"/>
              <a:ext cx="236410" cy="134207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5491829" y="6454139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5240" y="36576"/>
                  </a:moveTo>
                  <a:lnTo>
                    <a:pt x="4572" y="36576"/>
                  </a:lnTo>
                  <a:lnTo>
                    <a:pt x="6096" y="35052"/>
                  </a:lnTo>
                  <a:lnTo>
                    <a:pt x="13716" y="35052"/>
                  </a:lnTo>
                  <a:lnTo>
                    <a:pt x="15240" y="36576"/>
                  </a:lnTo>
                  <a:close/>
                </a:path>
                <a:path w="20320" h="128270">
                  <a:moveTo>
                    <a:pt x="18288" y="126587"/>
                  </a:moveTo>
                  <a:lnTo>
                    <a:pt x="3048" y="126587"/>
                  </a:lnTo>
                  <a:lnTo>
                    <a:pt x="3048" y="36576"/>
                  </a:lnTo>
                  <a:lnTo>
                    <a:pt x="18288" y="36576"/>
                  </a:lnTo>
                  <a:lnTo>
                    <a:pt x="18288" y="126587"/>
                  </a:lnTo>
                  <a:close/>
                </a:path>
                <a:path w="20320" h="128270">
                  <a:moveTo>
                    <a:pt x="13716" y="128111"/>
                  </a:moveTo>
                  <a:lnTo>
                    <a:pt x="6096" y="128111"/>
                  </a:lnTo>
                  <a:lnTo>
                    <a:pt x="6096" y="126587"/>
                  </a:lnTo>
                  <a:lnTo>
                    <a:pt x="15240" y="126587"/>
                  </a:lnTo>
                  <a:lnTo>
                    <a:pt x="13716" y="128111"/>
                  </a:lnTo>
                  <a:close/>
                </a:path>
                <a:path w="20320" h="128270">
                  <a:moveTo>
                    <a:pt x="1676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close/>
                </a:path>
                <a:path w="20320" h="128270">
                  <a:moveTo>
                    <a:pt x="13716" y="19812"/>
                  </a:moveTo>
                  <a:lnTo>
                    <a:pt x="6096" y="19812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8288" y="1524"/>
                  </a:lnTo>
                  <a:lnTo>
                    <a:pt x="19812" y="3048"/>
                  </a:lnTo>
                  <a:lnTo>
                    <a:pt x="19812" y="15240"/>
                  </a:lnTo>
                  <a:lnTo>
                    <a:pt x="16764" y="18288"/>
                  </a:lnTo>
                  <a:lnTo>
                    <a:pt x="1371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532977" y="6466332"/>
              <a:ext cx="134207" cy="115919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5732811" y="6448393"/>
            <a:ext cx="788670" cy="167640"/>
            <a:chOff x="5732811" y="6448393"/>
            <a:chExt cx="788670" cy="167640"/>
          </a:xfrm>
        </p:grpSpPr>
        <p:pic>
          <p:nvPicPr>
            <p:cNvPr id="252" name="object 25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732811" y="6457187"/>
              <a:ext cx="135731" cy="12506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892927" y="6487667"/>
              <a:ext cx="71723" cy="94583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5993600" y="6448399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39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4572" y="133858"/>
                  </a:lnTo>
                  <a:lnTo>
                    <a:pt x="12192" y="133858"/>
                  </a:lnTo>
                  <a:lnTo>
                    <a:pt x="12192" y="132334"/>
                  </a:lnTo>
                  <a:close/>
                </a:path>
                <a:path w="15239" h="133984">
                  <a:moveTo>
                    <a:pt x="15240" y="1270"/>
                  </a:moveTo>
                  <a:lnTo>
                    <a:pt x="14693" y="1270"/>
                  </a:lnTo>
                  <a:lnTo>
                    <a:pt x="1469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37802" y="6454139"/>
              <a:ext cx="118967" cy="161734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76581" y="6487667"/>
              <a:ext cx="74771" cy="94583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74212" y="6487667"/>
              <a:ext cx="70199" cy="9458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374892" y="6466332"/>
              <a:ext cx="146399" cy="115919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3699890" y="6435852"/>
            <a:ext cx="538480" cy="134620"/>
            <a:chOff x="3699890" y="6435852"/>
            <a:chExt cx="538480" cy="134620"/>
          </a:xfrm>
        </p:grpSpPr>
        <p:pic>
          <p:nvPicPr>
            <p:cNvPr id="260" name="object 26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699890" y="6444995"/>
              <a:ext cx="76200" cy="125063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798950" y="6476999"/>
              <a:ext cx="138874" cy="93059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957637" y="6435852"/>
              <a:ext cx="79248" cy="134207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4064317" y="6441948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3811" y="36576"/>
                  </a:moveTo>
                  <a:lnTo>
                    <a:pt x="6191" y="36576"/>
                  </a:lnTo>
                  <a:lnTo>
                    <a:pt x="6191" y="35052"/>
                  </a:lnTo>
                  <a:lnTo>
                    <a:pt x="12287" y="35052"/>
                  </a:lnTo>
                  <a:lnTo>
                    <a:pt x="13811" y="36576"/>
                  </a:lnTo>
                  <a:close/>
                </a:path>
                <a:path w="20320" h="128270">
                  <a:moveTo>
                    <a:pt x="16859" y="126587"/>
                  </a:moveTo>
                  <a:lnTo>
                    <a:pt x="1524" y="126587"/>
                  </a:lnTo>
                  <a:lnTo>
                    <a:pt x="1524" y="36576"/>
                  </a:lnTo>
                  <a:lnTo>
                    <a:pt x="16859" y="36576"/>
                  </a:lnTo>
                  <a:lnTo>
                    <a:pt x="16859" y="126587"/>
                  </a:lnTo>
                  <a:close/>
                </a:path>
                <a:path w="20320" h="128270">
                  <a:moveTo>
                    <a:pt x="13811" y="128111"/>
                  </a:moveTo>
                  <a:lnTo>
                    <a:pt x="6191" y="128111"/>
                  </a:lnTo>
                  <a:lnTo>
                    <a:pt x="4572" y="126587"/>
                  </a:lnTo>
                  <a:lnTo>
                    <a:pt x="13811" y="126587"/>
                  </a:lnTo>
                  <a:lnTo>
                    <a:pt x="13811" y="128111"/>
                  </a:lnTo>
                  <a:close/>
                </a:path>
                <a:path w="20320" h="128270">
                  <a:moveTo>
                    <a:pt x="15335" y="1524"/>
                  </a:moveTo>
                  <a:lnTo>
                    <a:pt x="3048" y="1524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0320" h="128270">
                  <a:moveTo>
                    <a:pt x="13811" y="19812"/>
                  </a:moveTo>
                  <a:lnTo>
                    <a:pt x="6191" y="19812"/>
                  </a:ln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859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3716"/>
                  </a:lnTo>
                  <a:lnTo>
                    <a:pt x="1381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105560" y="6454139"/>
              <a:ext cx="132683" cy="115919"/>
            </a:xfrm>
            <a:prstGeom prst="rect">
              <a:avLst/>
            </a:prstGeom>
          </p:spPr>
        </p:pic>
      </p:grpSp>
      <p:grpSp>
        <p:nvGrpSpPr>
          <p:cNvPr id="265" name="object 265"/>
          <p:cNvGrpSpPr/>
          <p:nvPr/>
        </p:nvGrpSpPr>
        <p:grpSpPr>
          <a:xfrm>
            <a:off x="4305300" y="6441948"/>
            <a:ext cx="518795" cy="161925"/>
            <a:chOff x="4305300" y="6441948"/>
            <a:chExt cx="518795" cy="161925"/>
          </a:xfrm>
        </p:grpSpPr>
        <p:pic>
          <p:nvPicPr>
            <p:cNvPr id="266" name="object 26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305300" y="6444996"/>
              <a:ext cx="178498" cy="12506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508182" y="6477000"/>
              <a:ext cx="73152" cy="93059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608861" y="6441948"/>
              <a:ext cx="118871" cy="16173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749165" y="6477000"/>
              <a:ext cx="74676" cy="93059"/>
            </a:xfrm>
            <a:prstGeom prst="rect">
              <a:avLst/>
            </a:prstGeom>
          </p:spPr>
        </p:pic>
      </p:grpSp>
      <p:pic>
        <p:nvPicPr>
          <p:cNvPr id="270" name="object 27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9298495" y="7259573"/>
            <a:ext cx="152495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4697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30" h="400050">
                <a:moveTo>
                  <a:pt x="215762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63" y="285273"/>
                </a:lnTo>
                <a:lnTo>
                  <a:pt x="184189" y="283361"/>
                </a:lnTo>
                <a:lnTo>
                  <a:pt x="164044" y="247102"/>
                </a:lnTo>
                <a:lnTo>
                  <a:pt x="129635" y="225742"/>
                </a:lnTo>
                <a:lnTo>
                  <a:pt x="121634" y="222289"/>
                </a:lnTo>
                <a:lnTo>
                  <a:pt x="113633" y="218694"/>
                </a:lnTo>
                <a:lnTo>
                  <a:pt x="105632" y="214812"/>
                </a:lnTo>
                <a:lnTo>
                  <a:pt x="97631" y="210502"/>
                </a:lnTo>
                <a:lnTo>
                  <a:pt x="89628" y="206811"/>
                </a:lnTo>
                <a:lnTo>
                  <a:pt x="50672" y="183594"/>
                </a:lnTo>
                <a:lnTo>
                  <a:pt x="21383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861" y="33051"/>
                </a:lnTo>
                <a:lnTo>
                  <a:pt x="69929" y="10048"/>
                </a:lnTo>
                <a:lnTo>
                  <a:pt x="117181" y="190"/>
                </a:lnTo>
                <a:lnTo>
                  <a:pt x="120535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3163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210502" y="24384"/>
                </a:lnTo>
                <a:lnTo>
                  <a:pt x="213550" y="25908"/>
                </a:lnTo>
                <a:lnTo>
                  <a:pt x="213550" y="27432"/>
                </a:lnTo>
                <a:lnTo>
                  <a:pt x="215074" y="28956"/>
                </a:lnTo>
                <a:lnTo>
                  <a:pt x="215074" y="30480"/>
                </a:lnTo>
                <a:lnTo>
                  <a:pt x="216598" y="33528"/>
                </a:lnTo>
                <a:lnTo>
                  <a:pt x="216598" y="41148"/>
                </a:lnTo>
                <a:lnTo>
                  <a:pt x="217360" y="42672"/>
                </a:lnTo>
                <a:lnTo>
                  <a:pt x="126587" y="42672"/>
                </a:lnTo>
                <a:lnTo>
                  <a:pt x="118633" y="42957"/>
                </a:lnTo>
                <a:lnTo>
                  <a:pt x="68675" y="68580"/>
                </a:lnTo>
                <a:lnTo>
                  <a:pt x="62483" y="90011"/>
                </a:lnTo>
                <a:lnTo>
                  <a:pt x="62483" y="97631"/>
                </a:lnTo>
                <a:lnTo>
                  <a:pt x="78390" y="136302"/>
                </a:lnTo>
                <a:lnTo>
                  <a:pt x="111013" y="157972"/>
                </a:lnTo>
                <a:lnTo>
                  <a:pt x="118967" y="161639"/>
                </a:lnTo>
                <a:lnTo>
                  <a:pt x="126325" y="165949"/>
                </a:lnTo>
                <a:lnTo>
                  <a:pt x="134397" y="169830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72" y="204025"/>
                </a:lnTo>
                <a:lnTo>
                  <a:pt x="227885" y="236958"/>
                </a:lnTo>
                <a:lnTo>
                  <a:pt x="238910" y="274098"/>
                </a:lnTo>
                <a:lnTo>
                  <a:pt x="239364" y="283361"/>
                </a:lnTo>
                <a:lnTo>
                  <a:pt x="239458" y="285273"/>
                </a:lnTo>
                <a:lnTo>
                  <a:pt x="233672" y="323207"/>
                </a:lnTo>
                <a:lnTo>
                  <a:pt x="217360" y="353472"/>
                </a:lnTo>
                <a:lnTo>
                  <a:pt x="215762" y="355377"/>
                </a:lnTo>
                <a:close/>
              </a:path>
              <a:path w="240030" h="400050">
                <a:moveTo>
                  <a:pt x="212026" y="70104"/>
                </a:moveTo>
                <a:lnTo>
                  <a:pt x="207454" y="70104"/>
                </a:lnTo>
                <a:lnTo>
                  <a:pt x="204406" y="68580"/>
                </a:lnTo>
                <a:lnTo>
                  <a:pt x="198215" y="67056"/>
                </a:lnTo>
                <a:lnTo>
                  <a:pt x="163877" y="49530"/>
                </a:lnTo>
                <a:lnTo>
                  <a:pt x="126587" y="42672"/>
                </a:lnTo>
                <a:lnTo>
                  <a:pt x="217360" y="42672"/>
                </a:lnTo>
                <a:lnTo>
                  <a:pt x="218122" y="44196"/>
                </a:lnTo>
                <a:lnTo>
                  <a:pt x="218122" y="51816"/>
                </a:lnTo>
                <a:lnTo>
                  <a:pt x="216598" y="54864"/>
                </a:lnTo>
                <a:lnTo>
                  <a:pt x="216598" y="62484"/>
                </a:lnTo>
                <a:lnTo>
                  <a:pt x="215074" y="65532"/>
                </a:lnTo>
                <a:lnTo>
                  <a:pt x="215074" y="67056"/>
                </a:lnTo>
                <a:lnTo>
                  <a:pt x="212026" y="70104"/>
                </a:lnTo>
                <a:close/>
              </a:path>
              <a:path w="240030" h="400050">
                <a:moveTo>
                  <a:pt x="108727" y="399621"/>
                </a:moveTo>
                <a:lnTo>
                  <a:pt x="97655" y="399621"/>
                </a:lnTo>
                <a:lnTo>
                  <a:pt x="88677" y="399288"/>
                </a:lnTo>
                <a:lnTo>
                  <a:pt x="79986" y="398383"/>
                </a:lnTo>
                <a:lnTo>
                  <a:pt x="71723" y="396621"/>
                </a:lnTo>
                <a:lnTo>
                  <a:pt x="63048" y="395216"/>
                </a:lnTo>
                <a:lnTo>
                  <a:pt x="25907" y="382905"/>
                </a:lnTo>
                <a:lnTo>
                  <a:pt x="19812" y="378237"/>
                </a:lnTo>
                <a:lnTo>
                  <a:pt x="13715" y="375189"/>
                </a:lnTo>
                <a:lnTo>
                  <a:pt x="9143" y="372141"/>
                </a:lnTo>
                <a:lnTo>
                  <a:pt x="4571" y="367569"/>
                </a:lnTo>
                <a:lnTo>
                  <a:pt x="1523" y="361473"/>
                </a:lnTo>
                <a:lnTo>
                  <a:pt x="1523" y="356901"/>
                </a:lnTo>
                <a:lnTo>
                  <a:pt x="0" y="352329"/>
                </a:lnTo>
                <a:lnTo>
                  <a:pt x="0" y="338613"/>
                </a:lnTo>
                <a:lnTo>
                  <a:pt x="1523" y="335565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7619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1335" y="327945"/>
                </a:lnTo>
                <a:lnTo>
                  <a:pt x="27431" y="330993"/>
                </a:lnTo>
                <a:lnTo>
                  <a:pt x="62190" y="348281"/>
                </a:lnTo>
                <a:lnTo>
                  <a:pt x="109823" y="355377"/>
                </a:lnTo>
                <a:lnTo>
                  <a:pt x="215762" y="355377"/>
                </a:lnTo>
                <a:lnTo>
                  <a:pt x="209930" y="362331"/>
                </a:lnTo>
                <a:lnTo>
                  <a:pt x="170618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1212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671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262" y="1524"/>
                </a:lnTo>
                <a:lnTo>
                  <a:pt x="198310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291" y="3047"/>
                </a:moveTo>
                <a:lnTo>
                  <a:pt x="4572" y="3047"/>
                </a:lnTo>
                <a:lnTo>
                  <a:pt x="7619" y="1524"/>
                </a:lnTo>
                <a:lnTo>
                  <a:pt x="42767" y="1524"/>
                </a:lnTo>
                <a:lnTo>
                  <a:pt x="44291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642" y="3047"/>
                </a:lnTo>
                <a:lnTo>
                  <a:pt x="190690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3332" y="292298"/>
                </a:lnTo>
                <a:lnTo>
                  <a:pt x="83683" y="292298"/>
                </a:lnTo>
                <a:lnTo>
                  <a:pt x="72294" y="290607"/>
                </a:lnTo>
                <a:lnTo>
                  <a:pt x="34373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815" y="3047"/>
                </a:lnTo>
                <a:lnTo>
                  <a:pt x="50387" y="7619"/>
                </a:lnTo>
                <a:lnTo>
                  <a:pt x="50434" y="178672"/>
                </a:lnTo>
                <a:lnTo>
                  <a:pt x="50754" y="188173"/>
                </a:lnTo>
                <a:lnTo>
                  <a:pt x="50768" y="188583"/>
                </a:lnTo>
                <a:lnTo>
                  <a:pt x="51673" y="197618"/>
                </a:lnTo>
                <a:lnTo>
                  <a:pt x="53435" y="205930"/>
                </a:lnTo>
                <a:lnTo>
                  <a:pt x="54959" y="215074"/>
                </a:lnTo>
                <a:lnTo>
                  <a:pt x="59531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5554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806" y="250126"/>
                </a:lnTo>
                <a:lnTo>
                  <a:pt x="176197" y="255985"/>
                </a:lnTo>
                <a:lnTo>
                  <a:pt x="141827" y="282225"/>
                </a:lnTo>
                <a:lnTo>
                  <a:pt x="108180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806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639" y="221551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806" y="250126"/>
                </a:lnTo>
                <a:close/>
              </a:path>
              <a:path w="233680" h="293369">
                <a:moveTo>
                  <a:pt x="233362" y="283749"/>
                </a:moveTo>
                <a:lnTo>
                  <a:pt x="187642" y="283749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3749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690" y="286797"/>
                </a:lnTo>
                <a:lnTo>
                  <a:pt x="189166" y="285273"/>
                </a:lnTo>
                <a:lnTo>
                  <a:pt x="189166" y="283749"/>
                </a:lnTo>
                <a:lnTo>
                  <a:pt x="231838" y="283749"/>
                </a:lnTo>
                <a:lnTo>
                  <a:pt x="231838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738" y="288321"/>
                </a:lnTo>
                <a:lnTo>
                  <a:pt x="192214" y="286797"/>
                </a:lnTo>
                <a:lnTo>
                  <a:pt x="228790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2882" y="289845"/>
                </a:lnTo>
                <a:lnTo>
                  <a:pt x="199834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6110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31" y="48768"/>
                </a:moveTo>
                <a:lnTo>
                  <a:pt x="42671" y="48768"/>
                </a:lnTo>
                <a:lnTo>
                  <a:pt x="49347" y="43005"/>
                </a:lnTo>
                <a:lnTo>
                  <a:pt x="61317" y="32265"/>
                </a:lnTo>
                <a:lnTo>
                  <a:pt x="89916" y="12192"/>
                </a:lnTo>
                <a:lnTo>
                  <a:pt x="95669" y="9048"/>
                </a:lnTo>
                <a:lnTo>
                  <a:pt x="101584" y="6477"/>
                </a:lnTo>
                <a:lnTo>
                  <a:pt x="107784" y="4476"/>
                </a:lnTo>
                <a:lnTo>
                  <a:pt x="114395" y="3048"/>
                </a:lnTo>
                <a:lnTo>
                  <a:pt x="122015" y="0"/>
                </a:lnTo>
                <a:lnTo>
                  <a:pt x="138779" y="0"/>
                </a:lnTo>
                <a:lnTo>
                  <a:pt x="153066" y="595"/>
                </a:lnTo>
                <a:lnTo>
                  <a:pt x="199024" y="16954"/>
                </a:lnTo>
                <a:lnTo>
                  <a:pt x="222599" y="42672"/>
                </a:lnTo>
                <a:lnTo>
                  <a:pt x="117443" y="42672"/>
                </a:lnTo>
                <a:lnTo>
                  <a:pt x="109823" y="44196"/>
                </a:lnTo>
                <a:lnTo>
                  <a:pt x="100631" y="48768"/>
                </a:lnTo>
                <a:close/>
              </a:path>
              <a:path w="248920" h="400050">
                <a:moveTo>
                  <a:pt x="31813" y="4476"/>
                </a:moveTo>
                <a:lnTo>
                  <a:pt x="10858" y="4476"/>
                </a:lnTo>
                <a:lnTo>
                  <a:pt x="13716" y="3048"/>
                </a:lnTo>
                <a:lnTo>
                  <a:pt x="28956" y="3048"/>
                </a:lnTo>
                <a:lnTo>
                  <a:pt x="31813" y="4476"/>
                </a:lnTo>
                <a:close/>
              </a:path>
              <a:path w="248920" h="400050">
                <a:moveTo>
                  <a:pt x="38100" y="6096"/>
                </a:moveTo>
                <a:lnTo>
                  <a:pt x="4571" y="6096"/>
                </a:lnTo>
                <a:lnTo>
                  <a:pt x="6191" y="4476"/>
                </a:lnTo>
                <a:lnTo>
                  <a:pt x="36480" y="4476"/>
                </a:lnTo>
                <a:lnTo>
                  <a:pt x="38100" y="6096"/>
                </a:lnTo>
                <a:close/>
              </a:path>
              <a:path w="248920" h="400050">
                <a:moveTo>
                  <a:pt x="47244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95" y="9048"/>
                </a:lnTo>
                <a:lnTo>
                  <a:pt x="3047" y="6096"/>
                </a:lnTo>
                <a:lnTo>
                  <a:pt x="39623" y="6096"/>
                </a:lnTo>
                <a:lnTo>
                  <a:pt x="42576" y="9048"/>
                </a:lnTo>
                <a:lnTo>
                  <a:pt x="42671" y="48768"/>
                </a:lnTo>
                <a:lnTo>
                  <a:pt x="100631" y="48768"/>
                </a:lnTo>
                <a:lnTo>
                  <a:pt x="71628" y="70104"/>
                </a:lnTo>
                <a:lnTo>
                  <a:pt x="65913" y="75214"/>
                </a:lnTo>
                <a:lnTo>
                  <a:pt x="60198" y="81200"/>
                </a:lnTo>
                <a:lnTo>
                  <a:pt x="54483" y="87757"/>
                </a:lnTo>
                <a:lnTo>
                  <a:pt x="48768" y="94583"/>
                </a:lnTo>
                <a:lnTo>
                  <a:pt x="48768" y="202882"/>
                </a:lnTo>
                <a:lnTo>
                  <a:pt x="78986" y="233529"/>
                </a:lnTo>
                <a:lnTo>
                  <a:pt x="116547" y="252341"/>
                </a:lnTo>
                <a:lnTo>
                  <a:pt x="126587" y="253174"/>
                </a:lnTo>
                <a:lnTo>
                  <a:pt x="219132" y="253174"/>
                </a:lnTo>
                <a:lnTo>
                  <a:pt x="218027" y="254698"/>
                </a:lnTo>
                <a:lnTo>
                  <a:pt x="48768" y="254698"/>
                </a:lnTo>
                <a:lnTo>
                  <a:pt x="48768" y="393573"/>
                </a:lnTo>
                <a:lnTo>
                  <a:pt x="47244" y="395097"/>
                </a:lnTo>
                <a:lnTo>
                  <a:pt x="47244" y="396621"/>
                </a:lnTo>
                <a:close/>
              </a:path>
              <a:path w="248920" h="400050">
                <a:moveTo>
                  <a:pt x="219132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307" y="227957"/>
                </a:lnTo>
                <a:lnTo>
                  <a:pt x="192119" y="187642"/>
                </a:lnTo>
                <a:lnTo>
                  <a:pt x="196691" y="149447"/>
                </a:lnTo>
                <a:lnTo>
                  <a:pt x="196521" y="143351"/>
                </a:lnTo>
                <a:lnTo>
                  <a:pt x="196405" y="139184"/>
                </a:lnTo>
                <a:lnTo>
                  <a:pt x="195548" y="129063"/>
                </a:lnTo>
                <a:lnTo>
                  <a:pt x="194119" y="119229"/>
                </a:lnTo>
                <a:lnTo>
                  <a:pt x="192119" y="109823"/>
                </a:lnTo>
                <a:lnTo>
                  <a:pt x="190666" y="100058"/>
                </a:lnTo>
                <a:lnTo>
                  <a:pt x="173259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599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5243" y="244744"/>
                </a:lnTo>
                <a:lnTo>
                  <a:pt x="219132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108" y="292893"/>
                </a:lnTo>
                <a:lnTo>
                  <a:pt x="96012" y="289845"/>
                </a:lnTo>
                <a:lnTo>
                  <a:pt x="88392" y="286797"/>
                </a:lnTo>
                <a:lnTo>
                  <a:pt x="82296" y="283749"/>
                </a:lnTo>
                <a:lnTo>
                  <a:pt x="76200" y="279177"/>
                </a:lnTo>
                <a:lnTo>
                  <a:pt x="70104" y="272986"/>
                </a:lnTo>
                <a:lnTo>
                  <a:pt x="65270" y="269271"/>
                </a:lnTo>
                <a:lnTo>
                  <a:pt x="60007" y="264985"/>
                </a:lnTo>
                <a:lnTo>
                  <a:pt x="54459" y="260127"/>
                </a:lnTo>
                <a:lnTo>
                  <a:pt x="48768" y="254698"/>
                </a:lnTo>
                <a:lnTo>
                  <a:pt x="218027" y="254698"/>
                </a:lnTo>
                <a:lnTo>
                  <a:pt x="181451" y="285273"/>
                </a:lnTo>
                <a:lnTo>
                  <a:pt x="144589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196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720" y="396621"/>
                </a:lnTo>
                <a:lnTo>
                  <a:pt x="44196" y="398145"/>
                </a:lnTo>
                <a:close/>
              </a:path>
              <a:path w="248920" h="400050">
                <a:moveTo>
                  <a:pt x="39623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671" y="398145"/>
                </a:lnTo>
                <a:lnTo>
                  <a:pt x="39623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110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51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170" y="36576"/>
                </a:lnTo>
                <a:lnTo>
                  <a:pt x="222190" y="38100"/>
                </a:lnTo>
                <a:lnTo>
                  <a:pt x="126587" y="38100"/>
                </a:lnTo>
                <a:lnTo>
                  <a:pt x="118586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5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397" y="288821"/>
                </a:lnTo>
                <a:lnTo>
                  <a:pt x="187178" y="290417"/>
                </a:lnTo>
                <a:lnTo>
                  <a:pt x="179404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310" y="122015"/>
                </a:lnTo>
                <a:lnTo>
                  <a:pt x="198228" y="116490"/>
                </a:lnTo>
                <a:lnTo>
                  <a:pt x="198181" y="113371"/>
                </a:lnTo>
                <a:lnTo>
                  <a:pt x="189443" y="72643"/>
                </a:lnTo>
                <a:lnTo>
                  <a:pt x="158591" y="43815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2190" y="38100"/>
                </a:lnTo>
                <a:lnTo>
                  <a:pt x="22748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468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7724" y="13716"/>
                </a:lnTo>
                <a:lnTo>
                  <a:pt x="71628" y="18288"/>
                </a:lnTo>
                <a:lnTo>
                  <a:pt x="65532" y="25908"/>
                </a:lnTo>
                <a:lnTo>
                  <a:pt x="60693" y="31038"/>
                </a:lnTo>
                <a:lnTo>
                  <a:pt x="55435" y="37160"/>
                </a:lnTo>
                <a:lnTo>
                  <a:pt x="49885" y="44132"/>
                </a:lnTo>
                <a:lnTo>
                  <a:pt x="44196" y="51828"/>
                </a:lnTo>
                <a:lnTo>
                  <a:pt x="44196" y="9144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4864" y="97536"/>
                </a:lnTo>
                <a:lnTo>
                  <a:pt x="80772" y="64020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574" y="4584"/>
                </a:lnTo>
                <a:lnTo>
                  <a:pt x="399478" y="4584"/>
                </a:lnTo>
                <a:lnTo>
                  <a:pt x="397954" y="6108"/>
                </a:lnTo>
                <a:lnTo>
                  <a:pt x="396430" y="6108"/>
                </a:lnTo>
                <a:lnTo>
                  <a:pt x="391858" y="10680"/>
                </a:lnTo>
                <a:lnTo>
                  <a:pt x="391858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832" y="13728"/>
                </a:lnTo>
                <a:lnTo>
                  <a:pt x="236308" y="10680"/>
                </a:lnTo>
                <a:lnTo>
                  <a:pt x="236308" y="9156"/>
                </a:lnTo>
                <a:lnTo>
                  <a:pt x="234784" y="9156"/>
                </a:lnTo>
                <a:lnTo>
                  <a:pt x="234784" y="7632"/>
                </a:lnTo>
                <a:lnTo>
                  <a:pt x="233260" y="6108"/>
                </a:lnTo>
                <a:lnTo>
                  <a:pt x="231736" y="6108"/>
                </a:lnTo>
                <a:lnTo>
                  <a:pt x="228688" y="4584"/>
                </a:lnTo>
                <a:lnTo>
                  <a:pt x="222592" y="4584"/>
                </a:lnTo>
                <a:lnTo>
                  <a:pt x="219544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518" y="289852"/>
                </a:lnTo>
                <a:lnTo>
                  <a:pt x="341566" y="289852"/>
                </a:lnTo>
                <a:lnTo>
                  <a:pt x="346138" y="285280"/>
                </a:lnTo>
                <a:lnTo>
                  <a:pt x="346138" y="283756"/>
                </a:lnTo>
                <a:lnTo>
                  <a:pt x="347662" y="282232"/>
                </a:lnTo>
                <a:lnTo>
                  <a:pt x="362839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7107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7912" y="48767"/>
                </a:lnTo>
                <a:lnTo>
                  <a:pt x="53340" y="53339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2170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8841" y="256222"/>
                </a:moveTo>
                <a:lnTo>
                  <a:pt x="102108" y="256222"/>
                </a:lnTo>
                <a:lnTo>
                  <a:pt x="109728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4395" y="176879"/>
                </a:lnTo>
                <a:lnTo>
                  <a:pt x="108204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57" y="145113"/>
                </a:lnTo>
                <a:lnTo>
                  <a:pt x="38481" y="141446"/>
                </a:lnTo>
                <a:lnTo>
                  <a:pt x="33575" y="137207"/>
                </a:lnTo>
                <a:lnTo>
                  <a:pt x="28956" y="132683"/>
                </a:lnTo>
                <a:lnTo>
                  <a:pt x="23764" y="127825"/>
                </a:lnTo>
                <a:lnTo>
                  <a:pt x="7905" y="88137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130" y="309"/>
                </a:lnTo>
                <a:lnTo>
                  <a:pt x="105156" y="0"/>
                </a:lnTo>
                <a:lnTo>
                  <a:pt x="120491" y="0"/>
                </a:lnTo>
                <a:lnTo>
                  <a:pt x="126587" y="1524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4170" y="124301"/>
                </a:lnTo>
                <a:lnTo>
                  <a:pt x="116904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281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90023" y="229171"/>
                </a:lnTo>
                <a:lnTo>
                  <a:pt x="187618" y="238553"/>
                </a:lnTo>
                <a:lnTo>
                  <a:pt x="184499" y="247078"/>
                </a:lnTo>
                <a:lnTo>
                  <a:pt x="179913" y="254698"/>
                </a:lnTo>
                <a:lnTo>
                  <a:pt x="178841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4030"/>
                </a:lnTo>
                <a:lnTo>
                  <a:pt x="1524" y="240982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5052" y="24403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841" y="256222"/>
                </a:lnTo>
                <a:lnTo>
                  <a:pt x="174783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76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414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2026" y="1524"/>
                </a:lnTo>
                <a:lnTo>
                  <a:pt x="215074" y="0"/>
                </a:lnTo>
                <a:lnTo>
                  <a:pt x="231838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2506" y="3048"/>
                </a:moveTo>
                <a:lnTo>
                  <a:pt x="204406" y="3048"/>
                </a:lnTo>
                <a:lnTo>
                  <a:pt x="205930" y="1524"/>
                </a:lnTo>
                <a:lnTo>
                  <a:pt x="240982" y="1524"/>
                </a:lnTo>
                <a:lnTo>
                  <a:pt x="242506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8310" y="166306"/>
                </a:lnTo>
                <a:lnTo>
                  <a:pt x="198310" y="7619"/>
                </a:lnTo>
                <a:lnTo>
                  <a:pt x="199834" y="7619"/>
                </a:lnTo>
                <a:lnTo>
                  <a:pt x="199834" y="4571"/>
                </a:lnTo>
                <a:lnTo>
                  <a:pt x="201358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389" y="416837"/>
                </a:lnTo>
                <a:lnTo>
                  <a:pt x="31804" y="389573"/>
                </a:lnTo>
                <a:lnTo>
                  <a:pt x="9810" y="347281"/>
                </a:lnTo>
                <a:lnTo>
                  <a:pt x="1333" y="306466"/>
                </a:lnTo>
                <a:lnTo>
                  <a:pt x="116" y="283132"/>
                </a:lnTo>
                <a:lnTo>
                  <a:pt x="0" y="277653"/>
                </a:lnTo>
                <a:lnTo>
                  <a:pt x="4500" y="229433"/>
                </a:lnTo>
                <a:lnTo>
                  <a:pt x="16573" y="189178"/>
                </a:lnTo>
                <a:lnTo>
                  <a:pt x="46184" y="149733"/>
                </a:lnTo>
                <a:lnTo>
                  <a:pt x="89630" y="129159"/>
                </a:lnTo>
                <a:lnTo>
                  <a:pt x="102651" y="127253"/>
                </a:lnTo>
                <a:lnTo>
                  <a:pt x="103026" y="127253"/>
                </a:lnTo>
                <a:lnTo>
                  <a:pt x="115919" y="126682"/>
                </a:lnTo>
                <a:lnTo>
                  <a:pt x="160115" y="135826"/>
                </a:lnTo>
                <a:lnTo>
                  <a:pt x="198310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33" y="169687"/>
                </a:lnTo>
                <a:lnTo>
                  <a:pt x="76676" y="187452"/>
                </a:lnTo>
                <a:lnTo>
                  <a:pt x="57292" y="225883"/>
                </a:lnTo>
                <a:lnTo>
                  <a:pt x="51911" y="273081"/>
                </a:lnTo>
                <a:lnTo>
                  <a:pt x="51958" y="283132"/>
                </a:lnTo>
                <a:lnTo>
                  <a:pt x="52270" y="292265"/>
                </a:lnTo>
                <a:lnTo>
                  <a:pt x="52292" y="292905"/>
                </a:lnTo>
                <a:lnTo>
                  <a:pt x="53197" y="302697"/>
                </a:lnTo>
                <a:lnTo>
                  <a:pt x="54959" y="312801"/>
                </a:lnTo>
                <a:lnTo>
                  <a:pt x="56411" y="321921"/>
                </a:lnTo>
                <a:lnTo>
                  <a:pt x="74390" y="361188"/>
                </a:lnTo>
                <a:lnTo>
                  <a:pt x="109227" y="380595"/>
                </a:lnTo>
                <a:lnTo>
                  <a:pt x="118967" y="381381"/>
                </a:lnTo>
                <a:lnTo>
                  <a:pt x="197003" y="381381"/>
                </a:lnTo>
                <a:lnTo>
                  <a:pt x="193856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7003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49447" y="373761"/>
                </a:lnTo>
                <a:lnTo>
                  <a:pt x="181850" y="347281"/>
                </a:lnTo>
                <a:lnTo>
                  <a:pt x="198310" y="328041"/>
                </a:lnTo>
                <a:lnTo>
                  <a:pt x="198310" y="219741"/>
                </a:lnTo>
                <a:lnTo>
                  <a:pt x="169552" y="189001"/>
                </a:lnTo>
                <a:lnTo>
                  <a:pt x="130754" y="169973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406" y="373761"/>
                </a:lnTo>
                <a:lnTo>
                  <a:pt x="197003" y="381381"/>
                </a:lnTo>
                <a:close/>
              </a:path>
              <a:path w="248920" h="422909">
                <a:moveTo>
                  <a:pt x="248602" y="413480"/>
                </a:moveTo>
                <a:lnTo>
                  <a:pt x="204406" y="413480"/>
                </a:lnTo>
                <a:lnTo>
                  <a:pt x="204406" y="373761"/>
                </a:lnTo>
                <a:lnTo>
                  <a:pt x="248602" y="373761"/>
                </a:lnTo>
                <a:lnTo>
                  <a:pt x="248602" y="413480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454" y="416528"/>
                </a:lnTo>
                <a:lnTo>
                  <a:pt x="205930" y="415004"/>
                </a:lnTo>
                <a:lnTo>
                  <a:pt x="205930" y="413480"/>
                </a:lnTo>
                <a:lnTo>
                  <a:pt x="247078" y="413480"/>
                </a:lnTo>
                <a:lnTo>
                  <a:pt x="247078" y="415004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2026" y="418052"/>
                </a:lnTo>
                <a:lnTo>
                  <a:pt x="208978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646" y="419576"/>
                </a:lnTo>
                <a:lnTo>
                  <a:pt x="216598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9151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2793" y="362991"/>
                </a:moveTo>
                <a:lnTo>
                  <a:pt x="201269" y="359943"/>
                </a:lnTo>
                <a:lnTo>
                  <a:pt x="201269" y="353847"/>
                </a:lnTo>
                <a:lnTo>
                  <a:pt x="199745" y="352323"/>
                </a:lnTo>
                <a:lnTo>
                  <a:pt x="199745" y="350799"/>
                </a:lnTo>
                <a:lnTo>
                  <a:pt x="196697" y="347751"/>
                </a:lnTo>
                <a:lnTo>
                  <a:pt x="196697" y="346227"/>
                </a:lnTo>
                <a:lnTo>
                  <a:pt x="195173" y="346227"/>
                </a:lnTo>
                <a:lnTo>
                  <a:pt x="193649" y="344703"/>
                </a:lnTo>
                <a:lnTo>
                  <a:pt x="51816" y="344703"/>
                </a:lnTo>
                <a:lnTo>
                  <a:pt x="51816" y="6096"/>
                </a:lnTo>
                <a:lnTo>
                  <a:pt x="50292" y="4572"/>
                </a:lnTo>
                <a:lnTo>
                  <a:pt x="50292" y="3048"/>
                </a:lnTo>
                <a:lnTo>
                  <a:pt x="48768" y="3048"/>
                </a:lnTo>
                <a:lnTo>
                  <a:pt x="47244" y="1524"/>
                </a:lnTo>
                <a:lnTo>
                  <a:pt x="44196" y="1524"/>
                </a:lnTo>
                <a:lnTo>
                  <a:pt x="42672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376707"/>
                </a:lnTo>
                <a:lnTo>
                  <a:pt x="3048" y="382905"/>
                </a:lnTo>
                <a:lnTo>
                  <a:pt x="6096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649" y="390525"/>
                </a:lnTo>
                <a:lnTo>
                  <a:pt x="195173" y="389001"/>
                </a:lnTo>
                <a:lnTo>
                  <a:pt x="196697" y="389001"/>
                </a:lnTo>
                <a:lnTo>
                  <a:pt x="198221" y="387477"/>
                </a:lnTo>
                <a:lnTo>
                  <a:pt x="198221" y="385953"/>
                </a:lnTo>
                <a:lnTo>
                  <a:pt x="199745" y="384429"/>
                </a:lnTo>
                <a:lnTo>
                  <a:pt x="199745" y="382905"/>
                </a:lnTo>
                <a:lnTo>
                  <a:pt x="201269" y="379857"/>
                </a:lnTo>
                <a:lnTo>
                  <a:pt x="201269" y="375183"/>
                </a:lnTo>
                <a:lnTo>
                  <a:pt x="202793" y="370611"/>
                </a:lnTo>
                <a:lnTo>
                  <a:pt x="202793" y="367563"/>
                </a:lnTo>
                <a:lnTo>
                  <a:pt x="202793" y="362991"/>
                </a:lnTo>
                <a:close/>
              </a:path>
              <a:path w="483870" h="395605">
                <a:moveTo>
                  <a:pt x="483400" y="242506"/>
                </a:moveTo>
                <a:lnTo>
                  <a:pt x="482066" y="200774"/>
                </a:lnTo>
                <a:lnTo>
                  <a:pt x="482003" y="200380"/>
                </a:lnTo>
                <a:lnTo>
                  <a:pt x="480174" y="188620"/>
                </a:lnTo>
                <a:lnTo>
                  <a:pt x="462470" y="145161"/>
                </a:lnTo>
                <a:lnTo>
                  <a:pt x="434530" y="117271"/>
                </a:lnTo>
                <a:lnTo>
                  <a:pt x="434530" y="221170"/>
                </a:lnTo>
                <a:lnTo>
                  <a:pt x="288137" y="221170"/>
                </a:lnTo>
                <a:lnTo>
                  <a:pt x="296151" y="181394"/>
                </a:lnTo>
                <a:lnTo>
                  <a:pt x="324269" y="147066"/>
                </a:lnTo>
                <a:lnTo>
                  <a:pt x="362902" y="137248"/>
                </a:lnTo>
                <a:lnTo>
                  <a:pt x="378879" y="138582"/>
                </a:lnTo>
                <a:lnTo>
                  <a:pt x="379691" y="138582"/>
                </a:lnTo>
                <a:lnTo>
                  <a:pt x="416242" y="160108"/>
                </a:lnTo>
                <a:lnTo>
                  <a:pt x="433387" y="202628"/>
                </a:lnTo>
                <a:lnTo>
                  <a:pt x="434530" y="221170"/>
                </a:lnTo>
                <a:lnTo>
                  <a:pt x="434530" y="117271"/>
                </a:lnTo>
                <a:lnTo>
                  <a:pt x="394144" y="101434"/>
                </a:lnTo>
                <a:lnTo>
                  <a:pt x="364426" y="99148"/>
                </a:lnTo>
                <a:lnTo>
                  <a:pt x="350088" y="99720"/>
                </a:lnTo>
                <a:lnTo>
                  <a:pt x="310997" y="108292"/>
                </a:lnTo>
                <a:lnTo>
                  <a:pt x="270027" y="138582"/>
                </a:lnTo>
                <a:lnTo>
                  <a:pt x="249059" y="172681"/>
                </a:lnTo>
                <a:lnTo>
                  <a:pt x="237083" y="215646"/>
                </a:lnTo>
                <a:lnTo>
                  <a:pt x="234797" y="248602"/>
                </a:lnTo>
                <a:lnTo>
                  <a:pt x="234886" y="251650"/>
                </a:lnTo>
                <a:lnTo>
                  <a:pt x="239941" y="298399"/>
                </a:lnTo>
                <a:lnTo>
                  <a:pt x="254609" y="337845"/>
                </a:lnTo>
                <a:lnTo>
                  <a:pt x="288899" y="374472"/>
                </a:lnTo>
                <a:lnTo>
                  <a:pt x="325475" y="389953"/>
                </a:lnTo>
                <a:lnTo>
                  <a:pt x="369163" y="395046"/>
                </a:lnTo>
                <a:lnTo>
                  <a:pt x="379666" y="395046"/>
                </a:lnTo>
                <a:lnTo>
                  <a:pt x="388810" y="394716"/>
                </a:lnTo>
                <a:lnTo>
                  <a:pt x="397954" y="393814"/>
                </a:lnTo>
                <a:lnTo>
                  <a:pt x="407098" y="392049"/>
                </a:lnTo>
                <a:lnTo>
                  <a:pt x="415048" y="390880"/>
                </a:lnTo>
                <a:lnTo>
                  <a:pt x="422719" y="389572"/>
                </a:lnTo>
                <a:lnTo>
                  <a:pt x="429818" y="387972"/>
                </a:lnTo>
                <a:lnTo>
                  <a:pt x="436054" y="385953"/>
                </a:lnTo>
                <a:lnTo>
                  <a:pt x="445198" y="384429"/>
                </a:lnTo>
                <a:lnTo>
                  <a:pt x="452818" y="381381"/>
                </a:lnTo>
                <a:lnTo>
                  <a:pt x="457492" y="378333"/>
                </a:lnTo>
                <a:lnTo>
                  <a:pt x="463588" y="376707"/>
                </a:lnTo>
                <a:lnTo>
                  <a:pt x="466636" y="375183"/>
                </a:lnTo>
                <a:lnTo>
                  <a:pt x="466636" y="373659"/>
                </a:lnTo>
                <a:lnTo>
                  <a:pt x="471208" y="369087"/>
                </a:lnTo>
                <a:lnTo>
                  <a:pt x="471208" y="364515"/>
                </a:lnTo>
                <a:lnTo>
                  <a:pt x="472732" y="362991"/>
                </a:lnTo>
                <a:lnTo>
                  <a:pt x="472732" y="355371"/>
                </a:lnTo>
                <a:lnTo>
                  <a:pt x="472732" y="344703"/>
                </a:lnTo>
                <a:lnTo>
                  <a:pt x="471208" y="341655"/>
                </a:lnTo>
                <a:lnTo>
                  <a:pt x="471208" y="338607"/>
                </a:lnTo>
                <a:lnTo>
                  <a:pt x="468160" y="335559"/>
                </a:lnTo>
                <a:lnTo>
                  <a:pt x="459016" y="335559"/>
                </a:lnTo>
                <a:lnTo>
                  <a:pt x="454342" y="338607"/>
                </a:lnTo>
                <a:lnTo>
                  <a:pt x="448246" y="340131"/>
                </a:lnTo>
                <a:lnTo>
                  <a:pt x="443674" y="343179"/>
                </a:lnTo>
                <a:lnTo>
                  <a:pt x="436054" y="344703"/>
                </a:lnTo>
                <a:lnTo>
                  <a:pt x="430072" y="346760"/>
                </a:lnTo>
                <a:lnTo>
                  <a:pt x="423672" y="348513"/>
                </a:lnTo>
                <a:lnTo>
                  <a:pt x="416979" y="350278"/>
                </a:lnTo>
                <a:lnTo>
                  <a:pt x="410146" y="352323"/>
                </a:lnTo>
                <a:lnTo>
                  <a:pt x="402094" y="353453"/>
                </a:lnTo>
                <a:lnTo>
                  <a:pt x="393763" y="354418"/>
                </a:lnTo>
                <a:lnTo>
                  <a:pt x="384860" y="355117"/>
                </a:lnTo>
                <a:lnTo>
                  <a:pt x="375094" y="355371"/>
                </a:lnTo>
                <a:lnTo>
                  <a:pt x="363956" y="354825"/>
                </a:lnTo>
                <a:lnTo>
                  <a:pt x="326174" y="344017"/>
                </a:lnTo>
                <a:lnTo>
                  <a:pt x="298424" y="314413"/>
                </a:lnTo>
                <a:lnTo>
                  <a:pt x="288417" y="268020"/>
                </a:lnTo>
                <a:lnTo>
                  <a:pt x="288137" y="257746"/>
                </a:lnTo>
                <a:lnTo>
                  <a:pt x="469684" y="257746"/>
                </a:lnTo>
                <a:lnTo>
                  <a:pt x="478828" y="251650"/>
                </a:lnTo>
                <a:lnTo>
                  <a:pt x="481876" y="248602"/>
                </a:lnTo>
                <a:lnTo>
                  <a:pt x="483400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90733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3636" y="60960"/>
                </a:lnTo>
                <a:lnTo>
                  <a:pt x="13636" y="56388"/>
                </a:lnTo>
                <a:lnTo>
                  <a:pt x="12112" y="53340"/>
                </a:lnTo>
                <a:lnTo>
                  <a:pt x="12207" y="39433"/>
                </a:lnTo>
                <a:lnTo>
                  <a:pt x="13636" y="36576"/>
                </a:lnTo>
                <a:lnTo>
                  <a:pt x="13636" y="33528"/>
                </a:lnTo>
                <a:lnTo>
                  <a:pt x="16684" y="30480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31924" y="18288"/>
                </a:lnTo>
                <a:lnTo>
                  <a:pt x="54784" y="9144"/>
                </a:lnTo>
                <a:lnTo>
                  <a:pt x="61665" y="7096"/>
                </a:lnTo>
                <a:lnTo>
                  <a:pt x="76001" y="3571"/>
                </a:lnTo>
                <a:lnTo>
                  <a:pt x="83740" y="1524"/>
                </a:lnTo>
                <a:lnTo>
                  <a:pt x="91503" y="642"/>
                </a:lnTo>
                <a:lnTo>
                  <a:pt x="98980" y="190"/>
                </a:lnTo>
                <a:lnTo>
                  <a:pt x="107525" y="0"/>
                </a:lnTo>
                <a:lnTo>
                  <a:pt x="114220" y="0"/>
                </a:lnTo>
                <a:lnTo>
                  <a:pt x="123046" y="190"/>
                </a:lnTo>
                <a:lnTo>
                  <a:pt x="127030" y="190"/>
                </a:lnTo>
                <a:lnTo>
                  <a:pt x="174322" y="9834"/>
                </a:lnTo>
                <a:lnTo>
                  <a:pt x="208041" y="39433"/>
                </a:lnTo>
                <a:lnTo>
                  <a:pt x="208135" y="39624"/>
                </a:lnTo>
                <a:lnTo>
                  <a:pt x="109648" y="39624"/>
                </a:lnTo>
                <a:lnTo>
                  <a:pt x="100789" y="39909"/>
                </a:lnTo>
                <a:lnTo>
                  <a:pt x="63547" y="48768"/>
                </a:lnTo>
                <a:lnTo>
                  <a:pt x="28876" y="65532"/>
                </a:lnTo>
                <a:lnTo>
                  <a:pt x="24304" y="67056"/>
                </a:lnTo>
                <a:close/>
              </a:path>
              <a:path w="221614" h="296544">
                <a:moveTo>
                  <a:pt x="92884" y="295941"/>
                </a:moveTo>
                <a:lnTo>
                  <a:pt x="54784" y="291369"/>
                </a:lnTo>
                <a:lnTo>
                  <a:pt x="18874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25" y="141208"/>
                </a:lnTo>
                <a:lnTo>
                  <a:pt x="90742" y="127396"/>
                </a:lnTo>
                <a:lnTo>
                  <a:pt x="134127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59" y="42195"/>
                </a:lnTo>
                <a:lnTo>
                  <a:pt x="125888" y="40767"/>
                </a:lnTo>
                <a:lnTo>
                  <a:pt x="118259" y="39909"/>
                </a:lnTo>
                <a:lnTo>
                  <a:pt x="109648" y="39624"/>
                </a:lnTo>
                <a:lnTo>
                  <a:pt x="208135" y="39624"/>
                </a:lnTo>
                <a:lnTo>
                  <a:pt x="219661" y="77390"/>
                </a:lnTo>
                <a:lnTo>
                  <a:pt x="220995" y="160115"/>
                </a:lnTo>
                <a:lnTo>
                  <a:pt x="129555" y="160115"/>
                </a:lnTo>
                <a:lnTo>
                  <a:pt x="119522" y="160377"/>
                </a:lnTo>
                <a:lnTo>
                  <a:pt x="80311" y="167925"/>
                </a:lnTo>
                <a:lnTo>
                  <a:pt x="54784" y="190690"/>
                </a:lnTo>
                <a:lnTo>
                  <a:pt x="51736" y="196786"/>
                </a:lnTo>
                <a:lnTo>
                  <a:pt x="50272" y="202642"/>
                </a:lnTo>
                <a:lnTo>
                  <a:pt x="50212" y="212026"/>
                </a:lnTo>
                <a:lnTo>
                  <a:pt x="51069" y="221765"/>
                </a:lnTo>
                <a:lnTo>
                  <a:pt x="79358" y="254508"/>
                </a:lnTo>
                <a:lnTo>
                  <a:pt x="100504" y="257746"/>
                </a:lnTo>
                <a:lnTo>
                  <a:pt x="176736" y="257746"/>
                </a:lnTo>
                <a:lnTo>
                  <a:pt x="169131" y="265048"/>
                </a:lnTo>
                <a:lnTo>
                  <a:pt x="128111" y="290155"/>
                </a:lnTo>
                <a:lnTo>
                  <a:pt x="117256" y="293370"/>
                </a:lnTo>
                <a:lnTo>
                  <a:pt x="117529" y="293370"/>
                </a:lnTo>
                <a:lnTo>
                  <a:pt x="105186" y="295346"/>
                </a:lnTo>
                <a:lnTo>
                  <a:pt x="92884" y="295941"/>
                </a:lnTo>
                <a:close/>
              </a:path>
              <a:path w="221614" h="296544">
                <a:moveTo>
                  <a:pt x="176736" y="257746"/>
                </a:moveTo>
                <a:lnTo>
                  <a:pt x="100504" y="257746"/>
                </a:lnTo>
                <a:lnTo>
                  <a:pt x="110520" y="257151"/>
                </a:lnTo>
                <a:lnTo>
                  <a:pt x="119982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0995" y="160115"/>
                </a:lnTo>
                <a:lnTo>
                  <a:pt x="220995" y="256222"/>
                </a:lnTo>
                <a:lnTo>
                  <a:pt x="178323" y="256222"/>
                </a:lnTo>
                <a:lnTo>
                  <a:pt x="176736" y="257746"/>
                </a:lnTo>
                <a:close/>
              </a:path>
              <a:path w="221614" h="296544">
                <a:moveTo>
                  <a:pt x="220995" y="288321"/>
                </a:moveTo>
                <a:lnTo>
                  <a:pt x="179847" y="288321"/>
                </a:lnTo>
                <a:lnTo>
                  <a:pt x="178323" y="285273"/>
                </a:lnTo>
                <a:lnTo>
                  <a:pt x="178323" y="256222"/>
                </a:lnTo>
                <a:lnTo>
                  <a:pt x="220995" y="256222"/>
                </a:lnTo>
                <a:lnTo>
                  <a:pt x="220995" y="288321"/>
                </a:lnTo>
                <a:close/>
              </a:path>
              <a:path w="221614" h="296544">
                <a:moveTo>
                  <a:pt x="214899" y="291369"/>
                </a:moveTo>
                <a:lnTo>
                  <a:pt x="184419" y="291369"/>
                </a:lnTo>
                <a:lnTo>
                  <a:pt x="181371" y="288321"/>
                </a:lnTo>
                <a:lnTo>
                  <a:pt x="219471" y="288321"/>
                </a:lnTo>
                <a:lnTo>
                  <a:pt x="217947" y="289845"/>
                </a:lnTo>
                <a:lnTo>
                  <a:pt x="214899" y="291369"/>
                </a:lnTo>
                <a:close/>
              </a:path>
              <a:path w="221614" h="296544">
                <a:moveTo>
                  <a:pt x="208803" y="292893"/>
                </a:moveTo>
                <a:lnTo>
                  <a:pt x="190515" y="292893"/>
                </a:lnTo>
                <a:lnTo>
                  <a:pt x="187467" y="291369"/>
                </a:lnTo>
                <a:lnTo>
                  <a:pt x="211851" y="291369"/>
                </a:lnTo>
                <a:lnTo>
                  <a:pt x="2088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03169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5815" y="51816"/>
                </a:lnTo>
                <a:lnTo>
                  <a:pt x="51268" y="44124"/>
                </a:lnTo>
                <a:lnTo>
                  <a:pt x="79343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8299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243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158750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85439" y="59436"/>
                </a:lnTo>
                <a:lnTo>
                  <a:pt x="74771" y="70104"/>
                </a:lnTo>
                <a:lnTo>
                  <a:pt x="68675" y="77724"/>
                </a:lnTo>
                <a:lnTo>
                  <a:pt x="64746" y="83779"/>
                </a:lnTo>
                <a:lnTo>
                  <a:pt x="60102" y="90380"/>
                </a:lnTo>
                <a:lnTo>
                  <a:pt x="55173" y="97534"/>
                </a:lnTo>
                <a:lnTo>
                  <a:pt x="50387" y="105251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767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8243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331" y="48768"/>
                </a:moveTo>
                <a:lnTo>
                  <a:pt x="45815" y="48768"/>
                </a:lnTo>
                <a:lnTo>
                  <a:pt x="56364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113" y="42672"/>
                </a:lnTo>
                <a:lnTo>
                  <a:pt x="126587" y="42672"/>
                </a:lnTo>
                <a:lnTo>
                  <a:pt x="117205" y="43505"/>
                </a:lnTo>
                <a:lnTo>
                  <a:pt x="107537" y="45910"/>
                </a:lnTo>
                <a:lnTo>
                  <a:pt x="100331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331" y="48768"/>
                </a:lnTo>
                <a:lnTo>
                  <a:pt x="97869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5273"/>
                </a:lnTo>
                <a:lnTo>
                  <a:pt x="47339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6118" y="289845"/>
                </a:lnTo>
                <a:lnTo>
                  <a:pt x="186118" y="288321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75260" y="74116"/>
                </a:lnTo>
                <a:lnTo>
                  <a:pt x="144875" y="44196"/>
                </a:lnTo>
                <a:lnTo>
                  <a:pt x="135731" y="42672"/>
                </a:lnTo>
                <a:lnTo>
                  <a:pt x="218113" y="42672"/>
                </a:lnTo>
                <a:lnTo>
                  <a:pt x="230790" y="79453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6598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3542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118967"/>
                </a:lnTo>
                <a:lnTo>
                  <a:pt x="56483" y="118967"/>
                </a:lnTo>
                <a:lnTo>
                  <a:pt x="56483" y="393573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334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3623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09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09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69246" y="7183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90690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623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6242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1919" y="399669"/>
                </a:moveTo>
                <a:lnTo>
                  <a:pt x="104249" y="399359"/>
                </a:lnTo>
                <a:lnTo>
                  <a:pt x="105198" y="399359"/>
                </a:lnTo>
                <a:lnTo>
                  <a:pt x="90868" y="398526"/>
                </a:lnTo>
                <a:lnTo>
                  <a:pt x="44767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0" y="314229"/>
                </a:lnTo>
                <a:lnTo>
                  <a:pt x="3047" y="308133"/>
                </a:lnTo>
                <a:lnTo>
                  <a:pt x="6095" y="295941"/>
                </a:lnTo>
                <a:lnTo>
                  <a:pt x="9143" y="291369"/>
                </a:lnTo>
                <a:lnTo>
                  <a:pt x="13715" y="285273"/>
                </a:lnTo>
                <a:lnTo>
                  <a:pt x="16764" y="279177"/>
                </a:lnTo>
                <a:lnTo>
                  <a:pt x="21429" y="274440"/>
                </a:lnTo>
                <a:lnTo>
                  <a:pt x="27431" y="269938"/>
                </a:lnTo>
                <a:lnTo>
                  <a:pt x="32003" y="263842"/>
                </a:lnTo>
                <a:lnTo>
                  <a:pt x="39623" y="259270"/>
                </a:lnTo>
                <a:lnTo>
                  <a:pt x="32194" y="255555"/>
                </a:lnTo>
                <a:lnTo>
                  <a:pt x="25907" y="251269"/>
                </a:lnTo>
                <a:lnTo>
                  <a:pt x="20764" y="246411"/>
                </a:lnTo>
                <a:lnTo>
                  <a:pt x="16764" y="240982"/>
                </a:lnTo>
                <a:lnTo>
                  <a:pt x="12191" y="233362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576" y="157067"/>
                </a:lnTo>
                <a:lnTo>
                  <a:pt x="3226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37" y="89234"/>
                </a:lnTo>
                <a:lnTo>
                  <a:pt x="17097" y="87074"/>
                </a:lnTo>
                <a:lnTo>
                  <a:pt x="28360" y="47767"/>
                </a:lnTo>
                <a:lnTo>
                  <a:pt x="60769" y="14859"/>
                </a:lnTo>
                <a:lnTo>
                  <a:pt x="98678" y="1333"/>
                </a:lnTo>
                <a:lnTo>
                  <a:pt x="120395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57067" y="3048"/>
                </a:lnTo>
                <a:lnTo>
                  <a:pt x="164687" y="4572"/>
                </a:lnTo>
                <a:lnTo>
                  <a:pt x="248507" y="4572"/>
                </a:lnTo>
                <a:lnTo>
                  <a:pt x="251555" y="6096"/>
                </a:lnTo>
                <a:lnTo>
                  <a:pt x="253079" y="10668"/>
                </a:lnTo>
                <a:lnTo>
                  <a:pt x="254603" y="13716"/>
                </a:lnTo>
                <a:lnTo>
                  <a:pt x="256127" y="18288"/>
                </a:lnTo>
                <a:lnTo>
                  <a:pt x="256127" y="32004"/>
                </a:lnTo>
                <a:lnTo>
                  <a:pt x="254603" y="36576"/>
                </a:lnTo>
                <a:lnTo>
                  <a:pt x="253841" y="38100"/>
                </a:lnTo>
                <a:lnTo>
                  <a:pt x="120395" y="38100"/>
                </a:lnTo>
                <a:lnTo>
                  <a:pt x="112918" y="38385"/>
                </a:lnTo>
                <a:lnTo>
                  <a:pt x="77723" y="56388"/>
                </a:lnTo>
                <a:lnTo>
                  <a:pt x="73152" y="60960"/>
                </a:lnTo>
                <a:lnTo>
                  <a:pt x="68579" y="67056"/>
                </a:lnTo>
                <a:lnTo>
                  <a:pt x="67055" y="74676"/>
                </a:lnTo>
                <a:lnTo>
                  <a:pt x="64007" y="82296"/>
                </a:lnTo>
                <a:lnTo>
                  <a:pt x="67436" y="121824"/>
                </a:lnTo>
                <a:lnTo>
                  <a:pt x="96202" y="151923"/>
                </a:lnTo>
                <a:lnTo>
                  <a:pt x="120395" y="155543"/>
                </a:lnTo>
                <a:lnTo>
                  <a:pt x="208002" y="155543"/>
                </a:lnTo>
                <a:lnTo>
                  <a:pt x="203239" y="161472"/>
                </a:lnTo>
                <a:lnTo>
                  <a:pt x="196691" y="167735"/>
                </a:lnTo>
                <a:lnTo>
                  <a:pt x="189523" y="174060"/>
                </a:lnTo>
                <a:lnTo>
                  <a:pt x="183117" y="178403"/>
                </a:lnTo>
                <a:lnTo>
                  <a:pt x="67055" y="178403"/>
                </a:lnTo>
                <a:lnTo>
                  <a:pt x="62483" y="181546"/>
                </a:lnTo>
                <a:lnTo>
                  <a:pt x="59435" y="186118"/>
                </a:lnTo>
                <a:lnTo>
                  <a:pt x="57991" y="190452"/>
                </a:lnTo>
                <a:lnTo>
                  <a:pt x="57912" y="190690"/>
                </a:lnTo>
                <a:lnTo>
                  <a:pt x="54864" y="195262"/>
                </a:lnTo>
                <a:lnTo>
                  <a:pt x="54864" y="213550"/>
                </a:lnTo>
                <a:lnTo>
                  <a:pt x="89915" y="231838"/>
                </a:lnTo>
                <a:lnTo>
                  <a:pt x="160115" y="234886"/>
                </a:lnTo>
                <a:lnTo>
                  <a:pt x="170140" y="235172"/>
                </a:lnTo>
                <a:lnTo>
                  <a:pt x="179736" y="236029"/>
                </a:lnTo>
                <a:lnTo>
                  <a:pt x="220289" y="250388"/>
                </a:lnTo>
                <a:lnTo>
                  <a:pt x="242475" y="271462"/>
                </a:lnTo>
                <a:lnTo>
                  <a:pt x="80771" y="271462"/>
                </a:lnTo>
                <a:lnTo>
                  <a:pt x="74676" y="276034"/>
                </a:lnTo>
                <a:lnTo>
                  <a:pt x="68579" y="280701"/>
                </a:lnTo>
                <a:lnTo>
                  <a:pt x="64007" y="285273"/>
                </a:lnTo>
                <a:lnTo>
                  <a:pt x="54864" y="298989"/>
                </a:lnTo>
                <a:lnTo>
                  <a:pt x="51815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34" y="332184"/>
                </a:lnTo>
                <a:lnTo>
                  <a:pt x="79724" y="356568"/>
                </a:lnTo>
                <a:lnTo>
                  <a:pt x="123443" y="362997"/>
                </a:lnTo>
                <a:lnTo>
                  <a:pt x="231170" y="362997"/>
                </a:lnTo>
                <a:lnTo>
                  <a:pt x="228528" y="365902"/>
                </a:lnTo>
                <a:lnTo>
                  <a:pt x="191928" y="388951"/>
                </a:lnTo>
                <a:lnTo>
                  <a:pt x="152673" y="398335"/>
                </a:lnTo>
                <a:lnTo>
                  <a:pt x="137667" y="399359"/>
                </a:lnTo>
                <a:lnTo>
                  <a:pt x="121919" y="399669"/>
                </a:lnTo>
                <a:close/>
              </a:path>
              <a:path w="256540" h="400050">
                <a:moveTo>
                  <a:pt x="208002" y="155543"/>
                </a:moveTo>
                <a:lnTo>
                  <a:pt x="120395" y="155543"/>
                </a:lnTo>
                <a:lnTo>
                  <a:pt x="127928" y="155257"/>
                </a:lnTo>
                <a:lnTo>
                  <a:pt x="134576" y="154400"/>
                </a:lnTo>
                <a:lnTo>
                  <a:pt x="164687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5355" y="11896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395" y="38100"/>
                </a:lnTo>
                <a:lnTo>
                  <a:pt x="253841" y="38100"/>
                </a:lnTo>
                <a:lnTo>
                  <a:pt x="251555" y="42672"/>
                </a:lnTo>
                <a:lnTo>
                  <a:pt x="248507" y="44196"/>
                </a:lnTo>
                <a:lnTo>
                  <a:pt x="207359" y="44196"/>
                </a:lnTo>
                <a:lnTo>
                  <a:pt x="211645" y="49934"/>
                </a:lnTo>
                <a:lnTo>
                  <a:pt x="225361" y="89234"/>
                </a:lnTo>
                <a:lnTo>
                  <a:pt x="225647" y="96107"/>
                </a:lnTo>
                <a:lnTo>
                  <a:pt x="225419" y="103727"/>
                </a:lnTo>
                <a:lnTo>
                  <a:pt x="214050" y="146089"/>
                </a:lnTo>
                <a:lnTo>
                  <a:pt x="209073" y="154209"/>
                </a:lnTo>
                <a:lnTo>
                  <a:pt x="208002" y="155543"/>
                </a:lnTo>
                <a:close/>
              </a:path>
              <a:path w="256540" h="400050">
                <a:moveTo>
                  <a:pt x="120395" y="193738"/>
                </a:moveTo>
                <a:lnTo>
                  <a:pt x="79247" y="186118"/>
                </a:lnTo>
                <a:lnTo>
                  <a:pt x="67055" y="178403"/>
                </a:lnTo>
                <a:lnTo>
                  <a:pt x="183117" y="178403"/>
                </a:lnTo>
                <a:lnTo>
                  <a:pt x="143529" y="191833"/>
                </a:lnTo>
                <a:lnTo>
                  <a:pt x="120395" y="193738"/>
                </a:lnTo>
                <a:close/>
              </a:path>
              <a:path w="256540" h="400050">
                <a:moveTo>
                  <a:pt x="231170" y="362997"/>
                </a:moveTo>
                <a:lnTo>
                  <a:pt x="123443" y="362997"/>
                </a:lnTo>
                <a:lnTo>
                  <a:pt x="134381" y="362712"/>
                </a:lnTo>
                <a:lnTo>
                  <a:pt x="144291" y="361854"/>
                </a:lnTo>
                <a:lnTo>
                  <a:pt x="180927" y="349638"/>
                </a:lnTo>
                <a:lnTo>
                  <a:pt x="202787" y="317253"/>
                </a:lnTo>
                <a:lnTo>
                  <a:pt x="202787" y="311181"/>
                </a:lnTo>
                <a:lnTo>
                  <a:pt x="172307" y="276617"/>
                </a:lnTo>
                <a:lnTo>
                  <a:pt x="80771" y="271462"/>
                </a:lnTo>
                <a:lnTo>
                  <a:pt x="242475" y="271462"/>
                </a:lnTo>
                <a:lnTo>
                  <a:pt x="245459" y="276034"/>
                </a:lnTo>
                <a:lnTo>
                  <a:pt x="248578" y="283233"/>
                </a:lnTo>
                <a:lnTo>
                  <a:pt x="250983" y="290976"/>
                </a:lnTo>
                <a:lnTo>
                  <a:pt x="252478" y="298989"/>
                </a:lnTo>
                <a:lnTo>
                  <a:pt x="252531" y="299274"/>
                </a:lnTo>
                <a:lnTo>
                  <a:pt x="252985" y="306609"/>
                </a:lnTo>
                <a:lnTo>
                  <a:pt x="253079" y="308133"/>
                </a:lnTo>
                <a:lnTo>
                  <a:pt x="252531" y="317253"/>
                </a:lnTo>
                <a:lnTo>
                  <a:pt x="250983" y="326231"/>
                </a:lnTo>
                <a:lnTo>
                  <a:pt x="248578" y="334922"/>
                </a:lnTo>
                <a:lnTo>
                  <a:pt x="245531" y="342995"/>
                </a:lnTo>
                <a:lnTo>
                  <a:pt x="245459" y="343185"/>
                </a:lnTo>
                <a:lnTo>
                  <a:pt x="240577" y="351139"/>
                </a:lnTo>
                <a:lnTo>
                  <a:pt x="234981" y="358806"/>
                </a:lnTo>
                <a:lnTo>
                  <a:pt x="231170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405" y="3242982"/>
            <a:ext cx="3961129" cy="3001010"/>
          </a:xfrm>
          <a:custGeom>
            <a:avLst/>
            <a:gdLst/>
            <a:ahLst/>
            <a:cxnLst/>
            <a:rect l="l" t="t" r="r" b="b"/>
            <a:pathLst>
              <a:path w="3961129" h="3001010">
                <a:moveTo>
                  <a:pt x="3960685" y="2832824"/>
                </a:moveTo>
                <a:lnTo>
                  <a:pt x="3803523" y="2741295"/>
                </a:lnTo>
                <a:lnTo>
                  <a:pt x="3798951" y="2738247"/>
                </a:lnTo>
                <a:lnTo>
                  <a:pt x="3792855" y="2738247"/>
                </a:lnTo>
                <a:lnTo>
                  <a:pt x="3788283" y="2739771"/>
                </a:lnTo>
                <a:lnTo>
                  <a:pt x="3782187" y="2741295"/>
                </a:lnTo>
                <a:lnTo>
                  <a:pt x="3777615" y="2744343"/>
                </a:lnTo>
                <a:lnTo>
                  <a:pt x="3774567" y="2748915"/>
                </a:lnTo>
                <a:lnTo>
                  <a:pt x="3771900" y="2757093"/>
                </a:lnTo>
                <a:lnTo>
                  <a:pt x="3772662" y="2765158"/>
                </a:lnTo>
                <a:lnTo>
                  <a:pt x="3776281" y="2772359"/>
                </a:lnTo>
                <a:lnTo>
                  <a:pt x="3782187" y="2777960"/>
                </a:lnTo>
                <a:lnTo>
                  <a:pt x="3841724" y="2813012"/>
                </a:lnTo>
                <a:lnTo>
                  <a:pt x="201269" y="2813012"/>
                </a:lnTo>
                <a:lnTo>
                  <a:pt x="201269" y="118960"/>
                </a:lnTo>
                <a:lnTo>
                  <a:pt x="236423" y="178498"/>
                </a:lnTo>
                <a:lnTo>
                  <a:pt x="241350" y="184188"/>
                </a:lnTo>
                <a:lnTo>
                  <a:pt x="248424" y="187452"/>
                </a:lnTo>
                <a:lnTo>
                  <a:pt x="256349" y="188137"/>
                </a:lnTo>
                <a:lnTo>
                  <a:pt x="263855" y="186118"/>
                </a:lnTo>
                <a:lnTo>
                  <a:pt x="270395" y="180314"/>
                </a:lnTo>
                <a:lnTo>
                  <a:pt x="273951" y="172783"/>
                </a:lnTo>
                <a:lnTo>
                  <a:pt x="274345" y="164680"/>
                </a:lnTo>
                <a:lnTo>
                  <a:pt x="271475" y="157162"/>
                </a:lnTo>
                <a:lnTo>
                  <a:pt x="179933" y="0"/>
                </a:lnTo>
                <a:lnTo>
                  <a:pt x="88493" y="157162"/>
                </a:lnTo>
                <a:lnTo>
                  <a:pt x="86474" y="164680"/>
                </a:lnTo>
                <a:lnTo>
                  <a:pt x="87160" y="172783"/>
                </a:lnTo>
                <a:lnTo>
                  <a:pt x="90424" y="180314"/>
                </a:lnTo>
                <a:lnTo>
                  <a:pt x="96113" y="186118"/>
                </a:lnTo>
                <a:lnTo>
                  <a:pt x="104279" y="188137"/>
                </a:lnTo>
                <a:lnTo>
                  <a:pt x="112306" y="187452"/>
                </a:lnTo>
                <a:lnTo>
                  <a:pt x="119468" y="184188"/>
                </a:lnTo>
                <a:lnTo>
                  <a:pt x="125069" y="178498"/>
                </a:lnTo>
                <a:lnTo>
                  <a:pt x="160121" y="118960"/>
                </a:lnTo>
                <a:lnTo>
                  <a:pt x="160121" y="2813012"/>
                </a:lnTo>
                <a:lnTo>
                  <a:pt x="0" y="2813012"/>
                </a:lnTo>
                <a:lnTo>
                  <a:pt x="0" y="2854160"/>
                </a:lnTo>
                <a:lnTo>
                  <a:pt x="160121" y="2854160"/>
                </a:lnTo>
                <a:lnTo>
                  <a:pt x="160121" y="3000654"/>
                </a:lnTo>
                <a:lnTo>
                  <a:pt x="201269" y="3000654"/>
                </a:lnTo>
                <a:lnTo>
                  <a:pt x="201269" y="2854160"/>
                </a:lnTo>
                <a:lnTo>
                  <a:pt x="3841724" y="2854160"/>
                </a:lnTo>
                <a:lnTo>
                  <a:pt x="3782187" y="2889313"/>
                </a:lnTo>
                <a:lnTo>
                  <a:pt x="3776281" y="2894241"/>
                </a:lnTo>
                <a:lnTo>
                  <a:pt x="3772662" y="2901315"/>
                </a:lnTo>
                <a:lnTo>
                  <a:pt x="3771900" y="2909239"/>
                </a:lnTo>
                <a:lnTo>
                  <a:pt x="3774567" y="2916745"/>
                </a:lnTo>
                <a:lnTo>
                  <a:pt x="3780383" y="2923298"/>
                </a:lnTo>
                <a:lnTo>
                  <a:pt x="3787902" y="2926842"/>
                </a:lnTo>
                <a:lnTo>
                  <a:pt x="3796004" y="2927248"/>
                </a:lnTo>
                <a:lnTo>
                  <a:pt x="3803523" y="2924365"/>
                </a:lnTo>
                <a:lnTo>
                  <a:pt x="3960685" y="28328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415730" y="6477000"/>
            <a:ext cx="727710" cy="180340"/>
            <a:chOff x="2415730" y="6477000"/>
            <a:chExt cx="727710" cy="18034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730" y="6477000"/>
              <a:ext cx="244030" cy="1800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0909" y="6521291"/>
              <a:ext cx="181546" cy="1326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096" y="6521291"/>
              <a:ext cx="121854" cy="135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1526" y="6521291"/>
              <a:ext cx="71723" cy="13268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220973" y="6472428"/>
            <a:ext cx="413384" cy="184785"/>
            <a:chOff x="3220973" y="6472428"/>
            <a:chExt cx="413384" cy="18478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0973" y="6473951"/>
              <a:ext cx="108299" cy="1830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8229" y="6472428"/>
              <a:ext cx="27940" cy="181610"/>
            </a:xfrm>
            <a:custGeom>
              <a:avLst/>
              <a:gdLst/>
              <a:ahLst/>
              <a:cxnLst/>
              <a:rect l="l" t="t" r="r" b="b"/>
              <a:pathLst>
                <a:path w="27939" h="181609">
                  <a:moveTo>
                    <a:pt x="21336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812" y="50387"/>
                  </a:lnTo>
                  <a:lnTo>
                    <a:pt x="21336" y="51911"/>
                  </a:lnTo>
                  <a:close/>
                </a:path>
                <a:path w="27939" h="181609">
                  <a:moveTo>
                    <a:pt x="24384" y="53435"/>
                  </a:moveTo>
                  <a:lnTo>
                    <a:pt x="4572" y="53435"/>
                  </a:lnTo>
                  <a:lnTo>
                    <a:pt x="4572" y="51911"/>
                  </a:lnTo>
                  <a:lnTo>
                    <a:pt x="24384" y="51911"/>
                  </a:lnTo>
                  <a:lnTo>
                    <a:pt x="24384" y="53435"/>
                  </a:lnTo>
                  <a:close/>
                </a:path>
                <a:path w="27939" h="181609">
                  <a:moveTo>
                    <a:pt x="22860" y="181546"/>
                  </a:moveTo>
                  <a:lnTo>
                    <a:pt x="6096" y="181546"/>
                  </a:lnTo>
                  <a:lnTo>
                    <a:pt x="4572" y="180022"/>
                  </a:lnTo>
                  <a:lnTo>
                    <a:pt x="3048" y="180022"/>
                  </a:lnTo>
                  <a:lnTo>
                    <a:pt x="3048" y="53435"/>
                  </a:lnTo>
                  <a:lnTo>
                    <a:pt x="25908" y="53435"/>
                  </a:lnTo>
                  <a:lnTo>
                    <a:pt x="25908" y="178498"/>
                  </a:lnTo>
                  <a:lnTo>
                    <a:pt x="22860" y="181546"/>
                  </a:lnTo>
                  <a:close/>
                </a:path>
                <a:path w="27939" h="18160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5908" y="24384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7760" y="6521291"/>
              <a:ext cx="216503" cy="13573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637" y="4683061"/>
            <a:ext cx="411765" cy="22726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252370" y="3548062"/>
            <a:ext cx="94615" cy="26034"/>
          </a:xfrm>
          <a:custGeom>
            <a:avLst/>
            <a:gdLst/>
            <a:ahLst/>
            <a:cxnLst/>
            <a:rect l="l" t="t" r="r" b="b"/>
            <a:pathLst>
              <a:path w="94614" h="26035">
                <a:moveTo>
                  <a:pt x="90011" y="26003"/>
                </a:moveTo>
                <a:lnTo>
                  <a:pt x="6095" y="26003"/>
                </a:lnTo>
                <a:lnTo>
                  <a:pt x="3047" y="24479"/>
                </a:lnTo>
                <a:lnTo>
                  <a:pt x="3047" y="22955"/>
                </a:lnTo>
                <a:lnTo>
                  <a:pt x="1523" y="21431"/>
                </a:lnTo>
                <a:lnTo>
                  <a:pt x="0" y="16763"/>
                </a:lnTo>
                <a:lnTo>
                  <a:pt x="0" y="7619"/>
                </a:lnTo>
                <a:lnTo>
                  <a:pt x="3047" y="1523"/>
                </a:lnTo>
                <a:lnTo>
                  <a:pt x="3047" y="0"/>
                </a:lnTo>
                <a:lnTo>
                  <a:pt x="91535" y="0"/>
                </a:lnTo>
                <a:lnTo>
                  <a:pt x="91535" y="1523"/>
                </a:lnTo>
                <a:lnTo>
                  <a:pt x="93059" y="1523"/>
                </a:lnTo>
                <a:lnTo>
                  <a:pt x="93059" y="6095"/>
                </a:lnTo>
                <a:lnTo>
                  <a:pt x="94583" y="7619"/>
                </a:lnTo>
                <a:lnTo>
                  <a:pt x="94583" y="12191"/>
                </a:lnTo>
                <a:lnTo>
                  <a:pt x="94583" y="16763"/>
                </a:lnTo>
                <a:lnTo>
                  <a:pt x="93059" y="21431"/>
                </a:lnTo>
                <a:lnTo>
                  <a:pt x="93059" y="22955"/>
                </a:lnTo>
                <a:lnTo>
                  <a:pt x="90011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636704" y="3390995"/>
            <a:ext cx="250190" cy="268605"/>
            <a:chOff x="5636704" y="3390995"/>
            <a:chExt cx="250190" cy="26860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704" y="3406235"/>
              <a:ext cx="178498" cy="2531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54826" y="3390995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2743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32385" h="267335">
                  <a:moveTo>
                    <a:pt x="28956" y="265366"/>
                  </a:moveTo>
                  <a:lnTo>
                    <a:pt x="1524" y="265366"/>
                  </a:lnTo>
                  <a:lnTo>
                    <a:pt x="1524" y="263842"/>
                  </a:lnTo>
                  <a:lnTo>
                    <a:pt x="0" y="26384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32004" y="4571"/>
                  </a:lnTo>
                  <a:lnTo>
                    <a:pt x="32004" y="262318"/>
                  </a:lnTo>
                  <a:lnTo>
                    <a:pt x="30480" y="262318"/>
                  </a:lnTo>
                  <a:lnTo>
                    <a:pt x="30480" y="263842"/>
                  </a:lnTo>
                  <a:lnTo>
                    <a:pt x="28956" y="265366"/>
                  </a:lnTo>
                  <a:close/>
                </a:path>
                <a:path w="32385" h="267335">
                  <a:moveTo>
                    <a:pt x="25908" y="266890"/>
                  </a:moveTo>
                  <a:lnTo>
                    <a:pt x="4572" y="266890"/>
                  </a:lnTo>
                  <a:lnTo>
                    <a:pt x="3048" y="265366"/>
                  </a:lnTo>
                  <a:lnTo>
                    <a:pt x="27432" y="265366"/>
                  </a:lnTo>
                  <a:lnTo>
                    <a:pt x="25908" y="266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3314" y="3474910"/>
            <a:ext cx="147923" cy="18602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6150673" y="3471862"/>
            <a:ext cx="255270" cy="186055"/>
          </a:xfrm>
          <a:custGeom>
            <a:avLst/>
            <a:gdLst/>
            <a:ahLst/>
            <a:cxnLst/>
            <a:rect l="l" t="t" r="r" b="b"/>
            <a:pathLst>
              <a:path w="255270" h="186054">
                <a:moveTo>
                  <a:pt x="62579" y="30479"/>
                </a:moveTo>
                <a:lnTo>
                  <a:pt x="27431" y="30479"/>
                </a:lnTo>
                <a:lnTo>
                  <a:pt x="35172" y="23050"/>
                </a:lnTo>
                <a:lnTo>
                  <a:pt x="70199" y="2095"/>
                </a:lnTo>
                <a:lnTo>
                  <a:pt x="83915" y="0"/>
                </a:lnTo>
                <a:lnTo>
                  <a:pt x="97631" y="0"/>
                </a:lnTo>
                <a:lnTo>
                  <a:pt x="103727" y="1523"/>
                </a:lnTo>
                <a:lnTo>
                  <a:pt x="108192" y="4500"/>
                </a:lnTo>
                <a:lnTo>
                  <a:pt x="108013" y="4500"/>
                </a:lnTo>
                <a:lnTo>
                  <a:pt x="114395" y="6095"/>
                </a:lnTo>
                <a:lnTo>
                  <a:pt x="117443" y="9143"/>
                </a:lnTo>
                <a:lnTo>
                  <a:pt x="126587" y="15239"/>
                </a:lnTo>
                <a:lnTo>
                  <a:pt x="132683" y="24383"/>
                </a:lnTo>
                <a:lnTo>
                  <a:pt x="133699" y="27431"/>
                </a:lnTo>
                <a:lnTo>
                  <a:pt x="70199" y="27431"/>
                </a:lnTo>
                <a:lnTo>
                  <a:pt x="62579" y="30479"/>
                </a:lnTo>
                <a:close/>
              </a:path>
              <a:path w="255270" h="186054">
                <a:moveTo>
                  <a:pt x="169767" y="33527"/>
                </a:moveTo>
                <a:lnTo>
                  <a:pt x="137255" y="33527"/>
                </a:lnTo>
                <a:lnTo>
                  <a:pt x="141827" y="27431"/>
                </a:lnTo>
                <a:lnTo>
                  <a:pt x="147923" y="22859"/>
                </a:lnTo>
                <a:lnTo>
                  <a:pt x="152495" y="18288"/>
                </a:lnTo>
                <a:lnTo>
                  <a:pt x="158591" y="13715"/>
                </a:lnTo>
                <a:lnTo>
                  <a:pt x="170021" y="6095"/>
                </a:lnTo>
                <a:lnTo>
                  <a:pt x="172521" y="4500"/>
                </a:lnTo>
                <a:lnTo>
                  <a:pt x="186023" y="0"/>
                </a:lnTo>
                <a:lnTo>
                  <a:pt x="195262" y="0"/>
                </a:lnTo>
                <a:lnTo>
                  <a:pt x="203858" y="309"/>
                </a:lnTo>
                <a:lnTo>
                  <a:pt x="211455" y="1333"/>
                </a:lnTo>
                <a:lnTo>
                  <a:pt x="218193" y="3214"/>
                </a:lnTo>
                <a:lnTo>
                  <a:pt x="224218" y="6095"/>
                </a:lnTo>
                <a:lnTo>
                  <a:pt x="231838" y="9143"/>
                </a:lnTo>
                <a:lnTo>
                  <a:pt x="237934" y="15239"/>
                </a:lnTo>
                <a:lnTo>
                  <a:pt x="247078" y="27431"/>
                </a:lnTo>
                <a:lnTo>
                  <a:pt x="181451" y="27431"/>
                </a:lnTo>
                <a:lnTo>
                  <a:pt x="173831" y="30479"/>
                </a:lnTo>
                <a:lnTo>
                  <a:pt x="169767" y="33527"/>
                </a:lnTo>
                <a:close/>
              </a:path>
              <a:path w="255270" h="186054">
                <a:moveTo>
                  <a:pt x="25836" y="4500"/>
                </a:moveTo>
                <a:lnTo>
                  <a:pt x="3048" y="4500"/>
                </a:lnTo>
                <a:lnTo>
                  <a:pt x="3048" y="3047"/>
                </a:lnTo>
                <a:lnTo>
                  <a:pt x="24384" y="3047"/>
                </a:lnTo>
                <a:lnTo>
                  <a:pt x="25836" y="4500"/>
                </a:lnTo>
                <a:close/>
              </a:path>
              <a:path w="255270" h="186054">
                <a:moveTo>
                  <a:pt x="28955" y="184499"/>
                </a:moveTo>
                <a:lnTo>
                  <a:pt x="1524" y="184499"/>
                </a:lnTo>
                <a:lnTo>
                  <a:pt x="1524" y="182975"/>
                </a:lnTo>
                <a:lnTo>
                  <a:pt x="0" y="182975"/>
                </a:lnTo>
                <a:lnTo>
                  <a:pt x="0" y="4500"/>
                </a:lnTo>
                <a:lnTo>
                  <a:pt x="27431" y="4500"/>
                </a:lnTo>
                <a:lnTo>
                  <a:pt x="27431" y="30479"/>
                </a:lnTo>
                <a:lnTo>
                  <a:pt x="62579" y="30479"/>
                </a:lnTo>
                <a:lnTo>
                  <a:pt x="30479" y="59435"/>
                </a:lnTo>
                <a:lnTo>
                  <a:pt x="30479" y="182975"/>
                </a:lnTo>
                <a:lnTo>
                  <a:pt x="28955" y="184499"/>
                </a:lnTo>
                <a:close/>
              </a:path>
              <a:path w="255270" h="186054">
                <a:moveTo>
                  <a:pt x="140303" y="184499"/>
                </a:moveTo>
                <a:lnTo>
                  <a:pt x="112871" y="184499"/>
                </a:lnTo>
                <a:lnTo>
                  <a:pt x="112871" y="182975"/>
                </a:lnTo>
                <a:lnTo>
                  <a:pt x="111347" y="181451"/>
                </a:lnTo>
                <a:lnTo>
                  <a:pt x="111347" y="62483"/>
                </a:lnTo>
                <a:lnTo>
                  <a:pt x="108299" y="50291"/>
                </a:lnTo>
                <a:lnTo>
                  <a:pt x="103727" y="41147"/>
                </a:lnTo>
                <a:lnTo>
                  <a:pt x="100679" y="36575"/>
                </a:lnTo>
                <a:lnTo>
                  <a:pt x="96107" y="32003"/>
                </a:lnTo>
                <a:lnTo>
                  <a:pt x="93059" y="30479"/>
                </a:lnTo>
                <a:lnTo>
                  <a:pt x="88487" y="27431"/>
                </a:lnTo>
                <a:lnTo>
                  <a:pt x="133699" y="27431"/>
                </a:lnTo>
                <a:lnTo>
                  <a:pt x="134207" y="28955"/>
                </a:lnTo>
                <a:lnTo>
                  <a:pt x="137255" y="33527"/>
                </a:lnTo>
                <a:lnTo>
                  <a:pt x="169767" y="33527"/>
                </a:lnTo>
                <a:lnTo>
                  <a:pt x="167735" y="35051"/>
                </a:lnTo>
                <a:lnTo>
                  <a:pt x="161996" y="39933"/>
                </a:lnTo>
                <a:lnTo>
                  <a:pt x="156114" y="45529"/>
                </a:lnTo>
                <a:lnTo>
                  <a:pt x="149947" y="51982"/>
                </a:lnTo>
                <a:lnTo>
                  <a:pt x="143351" y="59435"/>
                </a:lnTo>
                <a:lnTo>
                  <a:pt x="143351" y="181451"/>
                </a:lnTo>
                <a:lnTo>
                  <a:pt x="140303" y="184499"/>
                </a:lnTo>
                <a:close/>
              </a:path>
              <a:path w="255270" h="186054">
                <a:moveTo>
                  <a:pt x="248602" y="186023"/>
                </a:moveTo>
                <a:lnTo>
                  <a:pt x="227266" y="186023"/>
                </a:lnTo>
                <a:lnTo>
                  <a:pt x="222694" y="181451"/>
                </a:lnTo>
                <a:lnTo>
                  <a:pt x="222694" y="62483"/>
                </a:lnTo>
                <a:lnTo>
                  <a:pt x="218122" y="44195"/>
                </a:lnTo>
                <a:lnTo>
                  <a:pt x="215074" y="41147"/>
                </a:lnTo>
                <a:lnTo>
                  <a:pt x="208978" y="32003"/>
                </a:lnTo>
                <a:lnTo>
                  <a:pt x="204406" y="30479"/>
                </a:lnTo>
                <a:lnTo>
                  <a:pt x="199834" y="27431"/>
                </a:lnTo>
                <a:lnTo>
                  <a:pt x="247078" y="27431"/>
                </a:lnTo>
                <a:lnTo>
                  <a:pt x="254698" y="71627"/>
                </a:lnTo>
                <a:lnTo>
                  <a:pt x="254698" y="182975"/>
                </a:lnTo>
                <a:lnTo>
                  <a:pt x="253174" y="182975"/>
                </a:lnTo>
                <a:lnTo>
                  <a:pt x="253174" y="184499"/>
                </a:lnTo>
                <a:lnTo>
                  <a:pt x="250126" y="184499"/>
                </a:lnTo>
                <a:lnTo>
                  <a:pt x="248602" y="186023"/>
                </a:lnTo>
                <a:close/>
              </a:path>
              <a:path w="255270" h="186054">
                <a:moveTo>
                  <a:pt x="25908" y="186023"/>
                </a:moveTo>
                <a:lnTo>
                  <a:pt x="4572" y="186023"/>
                </a:lnTo>
                <a:lnTo>
                  <a:pt x="3048" y="184499"/>
                </a:lnTo>
                <a:lnTo>
                  <a:pt x="27431" y="184499"/>
                </a:lnTo>
                <a:lnTo>
                  <a:pt x="25908" y="186023"/>
                </a:lnTo>
                <a:close/>
              </a:path>
              <a:path w="255270" h="186054">
                <a:moveTo>
                  <a:pt x="137255" y="186023"/>
                </a:moveTo>
                <a:lnTo>
                  <a:pt x="115919" y="186023"/>
                </a:lnTo>
                <a:lnTo>
                  <a:pt x="114395" y="184499"/>
                </a:lnTo>
                <a:lnTo>
                  <a:pt x="138779" y="184499"/>
                </a:lnTo>
                <a:lnTo>
                  <a:pt x="137255" y="186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3283" y="3471862"/>
            <a:ext cx="158750" cy="255270"/>
          </a:xfrm>
          <a:custGeom>
            <a:avLst/>
            <a:gdLst/>
            <a:ahLst/>
            <a:cxnLst/>
            <a:rect l="l" t="t" r="r" b="b"/>
            <a:pathLst>
              <a:path w="158750" h="255270">
                <a:moveTo>
                  <a:pt x="62579" y="32004"/>
                </a:moveTo>
                <a:lnTo>
                  <a:pt x="27527" y="32004"/>
                </a:lnTo>
                <a:lnTo>
                  <a:pt x="32099" y="25908"/>
                </a:lnTo>
                <a:lnTo>
                  <a:pt x="38195" y="21336"/>
                </a:lnTo>
                <a:lnTo>
                  <a:pt x="42767" y="16764"/>
                </a:lnTo>
                <a:lnTo>
                  <a:pt x="51911" y="10668"/>
                </a:lnTo>
                <a:lnTo>
                  <a:pt x="58007" y="7620"/>
                </a:lnTo>
                <a:lnTo>
                  <a:pt x="62579" y="4572"/>
                </a:lnTo>
                <a:lnTo>
                  <a:pt x="71723" y="1524"/>
                </a:lnTo>
                <a:lnTo>
                  <a:pt x="77819" y="0"/>
                </a:lnTo>
                <a:lnTo>
                  <a:pt x="88487" y="0"/>
                </a:lnTo>
                <a:lnTo>
                  <a:pt x="127041" y="11358"/>
                </a:lnTo>
                <a:lnTo>
                  <a:pt x="141922" y="27432"/>
                </a:lnTo>
                <a:lnTo>
                  <a:pt x="74771" y="27432"/>
                </a:lnTo>
                <a:lnTo>
                  <a:pt x="70199" y="28956"/>
                </a:lnTo>
                <a:lnTo>
                  <a:pt x="67151" y="30480"/>
                </a:lnTo>
                <a:lnTo>
                  <a:pt x="62579" y="32004"/>
                </a:lnTo>
                <a:close/>
              </a:path>
              <a:path w="158750" h="255270">
                <a:moveTo>
                  <a:pt x="29051" y="253174"/>
                </a:moveTo>
                <a:lnTo>
                  <a:pt x="1524" y="253174"/>
                </a:lnTo>
                <a:lnTo>
                  <a:pt x="1524" y="251650"/>
                </a:lnTo>
                <a:lnTo>
                  <a:pt x="0" y="251650"/>
                </a:lnTo>
                <a:lnTo>
                  <a:pt x="0" y="6096"/>
                </a:lnTo>
                <a:lnTo>
                  <a:pt x="3048" y="3048"/>
                </a:lnTo>
                <a:lnTo>
                  <a:pt x="24479" y="3048"/>
                </a:lnTo>
                <a:lnTo>
                  <a:pt x="27527" y="6096"/>
                </a:lnTo>
                <a:lnTo>
                  <a:pt x="27527" y="32004"/>
                </a:lnTo>
                <a:lnTo>
                  <a:pt x="62579" y="32004"/>
                </a:lnTo>
                <a:lnTo>
                  <a:pt x="58007" y="35052"/>
                </a:lnTo>
                <a:lnTo>
                  <a:pt x="54959" y="36576"/>
                </a:lnTo>
                <a:lnTo>
                  <a:pt x="50387" y="41148"/>
                </a:lnTo>
                <a:lnTo>
                  <a:pt x="45815" y="44196"/>
                </a:lnTo>
                <a:lnTo>
                  <a:pt x="41243" y="48768"/>
                </a:lnTo>
                <a:lnTo>
                  <a:pt x="32099" y="60960"/>
                </a:lnTo>
                <a:lnTo>
                  <a:pt x="32099" y="129635"/>
                </a:lnTo>
                <a:lnTo>
                  <a:pt x="62222" y="156495"/>
                </a:lnTo>
                <a:lnTo>
                  <a:pt x="80867" y="161639"/>
                </a:lnTo>
                <a:lnTo>
                  <a:pt x="139708" y="161639"/>
                </a:lnTo>
                <a:lnTo>
                  <a:pt x="138779" y="163163"/>
                </a:lnTo>
                <a:lnTo>
                  <a:pt x="32099" y="163163"/>
                </a:lnTo>
                <a:lnTo>
                  <a:pt x="32099" y="250126"/>
                </a:lnTo>
                <a:lnTo>
                  <a:pt x="30575" y="250126"/>
                </a:lnTo>
                <a:lnTo>
                  <a:pt x="30575" y="251650"/>
                </a:lnTo>
                <a:lnTo>
                  <a:pt x="29051" y="253174"/>
                </a:lnTo>
                <a:close/>
              </a:path>
              <a:path w="158750" h="255270">
                <a:moveTo>
                  <a:pt x="139708" y="161639"/>
                </a:moveTo>
                <a:lnTo>
                  <a:pt x="88487" y="161639"/>
                </a:lnTo>
                <a:lnTo>
                  <a:pt x="94583" y="160115"/>
                </a:lnTo>
                <a:lnTo>
                  <a:pt x="100679" y="155543"/>
                </a:lnTo>
                <a:lnTo>
                  <a:pt x="125063" y="103727"/>
                </a:lnTo>
                <a:lnTo>
                  <a:pt x="125063" y="86868"/>
                </a:lnTo>
                <a:lnTo>
                  <a:pt x="123539" y="77724"/>
                </a:lnTo>
                <a:lnTo>
                  <a:pt x="123539" y="70104"/>
                </a:lnTo>
                <a:lnTo>
                  <a:pt x="122015" y="60960"/>
                </a:lnTo>
                <a:lnTo>
                  <a:pt x="118967" y="54864"/>
                </a:lnTo>
                <a:lnTo>
                  <a:pt x="115919" y="47244"/>
                </a:lnTo>
                <a:lnTo>
                  <a:pt x="90011" y="27432"/>
                </a:lnTo>
                <a:lnTo>
                  <a:pt x="141922" y="27432"/>
                </a:lnTo>
                <a:lnTo>
                  <a:pt x="156114" y="64650"/>
                </a:lnTo>
                <a:lnTo>
                  <a:pt x="158686" y="91440"/>
                </a:lnTo>
                <a:lnTo>
                  <a:pt x="158376" y="102639"/>
                </a:lnTo>
                <a:lnTo>
                  <a:pt x="150017" y="140660"/>
                </a:lnTo>
                <a:lnTo>
                  <a:pt x="146949" y="148280"/>
                </a:lnTo>
                <a:lnTo>
                  <a:pt x="146863" y="148494"/>
                </a:lnTo>
                <a:lnTo>
                  <a:pt x="143120" y="156043"/>
                </a:lnTo>
                <a:lnTo>
                  <a:pt x="139708" y="161639"/>
                </a:lnTo>
                <a:close/>
              </a:path>
              <a:path w="158750" h="255270">
                <a:moveTo>
                  <a:pt x="83915" y="189071"/>
                </a:moveTo>
                <a:lnTo>
                  <a:pt x="77819" y="189071"/>
                </a:lnTo>
                <a:lnTo>
                  <a:pt x="73247" y="187547"/>
                </a:lnTo>
                <a:lnTo>
                  <a:pt x="68675" y="187547"/>
                </a:lnTo>
                <a:lnTo>
                  <a:pt x="65627" y="186023"/>
                </a:lnTo>
                <a:lnTo>
                  <a:pt x="56483" y="182975"/>
                </a:lnTo>
                <a:lnTo>
                  <a:pt x="51911" y="179927"/>
                </a:lnTo>
                <a:lnTo>
                  <a:pt x="48863" y="176879"/>
                </a:lnTo>
                <a:lnTo>
                  <a:pt x="39719" y="170783"/>
                </a:lnTo>
                <a:lnTo>
                  <a:pt x="32099" y="163163"/>
                </a:lnTo>
                <a:lnTo>
                  <a:pt x="138779" y="163163"/>
                </a:lnTo>
                <a:lnTo>
                  <a:pt x="133921" y="168592"/>
                </a:lnTo>
                <a:lnTo>
                  <a:pt x="92773" y="188523"/>
                </a:lnTo>
                <a:lnTo>
                  <a:pt x="83915" y="189071"/>
                </a:lnTo>
                <a:close/>
              </a:path>
              <a:path w="158750" h="255270">
                <a:moveTo>
                  <a:pt x="26003" y="254698"/>
                </a:moveTo>
                <a:lnTo>
                  <a:pt x="6096" y="254698"/>
                </a:lnTo>
                <a:lnTo>
                  <a:pt x="4572" y="253174"/>
                </a:lnTo>
                <a:lnTo>
                  <a:pt x="27527" y="253174"/>
                </a:lnTo>
                <a:lnTo>
                  <a:pt x="260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1698" y="3390995"/>
            <a:ext cx="1519046" cy="26993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252370" y="4120134"/>
            <a:ext cx="94615" cy="27940"/>
          </a:xfrm>
          <a:custGeom>
            <a:avLst/>
            <a:gdLst/>
            <a:ahLst/>
            <a:cxnLst/>
            <a:rect l="l" t="t" r="r" b="b"/>
            <a:pathLst>
              <a:path w="94614" h="27939">
                <a:moveTo>
                  <a:pt x="90011" y="27432"/>
                </a:moveTo>
                <a:lnTo>
                  <a:pt x="6096" y="27432"/>
                </a:lnTo>
                <a:lnTo>
                  <a:pt x="3048" y="25908"/>
                </a:lnTo>
                <a:lnTo>
                  <a:pt x="3048" y="24384"/>
                </a:lnTo>
                <a:lnTo>
                  <a:pt x="0" y="18288"/>
                </a:lnTo>
                <a:lnTo>
                  <a:pt x="0" y="9144"/>
                </a:lnTo>
                <a:lnTo>
                  <a:pt x="3048" y="3048"/>
                </a:lnTo>
                <a:lnTo>
                  <a:pt x="3048" y="1524"/>
                </a:lnTo>
                <a:lnTo>
                  <a:pt x="6096" y="0"/>
                </a:lnTo>
                <a:lnTo>
                  <a:pt x="88487" y="0"/>
                </a:lnTo>
                <a:lnTo>
                  <a:pt x="90011" y="1524"/>
                </a:lnTo>
                <a:lnTo>
                  <a:pt x="91535" y="1524"/>
                </a:lnTo>
                <a:lnTo>
                  <a:pt x="93059" y="3048"/>
                </a:lnTo>
                <a:lnTo>
                  <a:pt x="93059" y="7620"/>
                </a:lnTo>
                <a:lnTo>
                  <a:pt x="94583" y="9144"/>
                </a:lnTo>
                <a:lnTo>
                  <a:pt x="94583" y="18288"/>
                </a:lnTo>
                <a:lnTo>
                  <a:pt x="93059" y="21336"/>
                </a:lnTo>
                <a:lnTo>
                  <a:pt x="93059" y="24384"/>
                </a:lnTo>
                <a:lnTo>
                  <a:pt x="9001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50420" y="3963066"/>
            <a:ext cx="1671542" cy="33708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433543" y="3963066"/>
            <a:ext cx="312420" cy="271780"/>
            <a:chOff x="7433543" y="3963066"/>
            <a:chExt cx="312420" cy="271780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543" y="4045362"/>
              <a:ext cx="171788" cy="18916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30000" y="3963066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4">
                  <a:moveTo>
                    <a:pt x="62579" y="85344"/>
                  </a:moveTo>
                  <a:lnTo>
                    <a:pt x="30480" y="85344"/>
                  </a:lnTo>
                  <a:lnTo>
                    <a:pt x="30480" y="67056"/>
                  </a:lnTo>
                  <a:lnTo>
                    <a:pt x="36576" y="27432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99155" y="1524"/>
                  </a:lnTo>
                  <a:lnTo>
                    <a:pt x="103727" y="1524"/>
                  </a:lnTo>
                  <a:lnTo>
                    <a:pt x="106775" y="3048"/>
                  </a:lnTo>
                  <a:lnTo>
                    <a:pt x="108299" y="3048"/>
                  </a:lnTo>
                  <a:lnTo>
                    <a:pt x="111347" y="4572"/>
                  </a:lnTo>
                  <a:lnTo>
                    <a:pt x="115919" y="9144"/>
                  </a:lnTo>
                  <a:lnTo>
                    <a:pt x="115919" y="25908"/>
                  </a:lnTo>
                  <a:lnTo>
                    <a:pt x="79343" y="25908"/>
                  </a:lnTo>
                  <a:lnTo>
                    <a:pt x="73247" y="28956"/>
                  </a:lnTo>
                  <a:lnTo>
                    <a:pt x="70199" y="32004"/>
                  </a:lnTo>
                  <a:lnTo>
                    <a:pt x="68675" y="35052"/>
                  </a:lnTo>
                  <a:lnTo>
                    <a:pt x="65627" y="38100"/>
                  </a:lnTo>
                  <a:lnTo>
                    <a:pt x="64103" y="42672"/>
                  </a:lnTo>
                  <a:lnTo>
                    <a:pt x="64103" y="47244"/>
                  </a:lnTo>
                  <a:lnTo>
                    <a:pt x="62579" y="53340"/>
                  </a:lnTo>
                  <a:lnTo>
                    <a:pt x="62579" y="85344"/>
                  </a:lnTo>
                  <a:close/>
                </a:path>
                <a:path w="116204" h="268604">
                  <a:moveTo>
                    <a:pt x="114395" y="30480"/>
                  </a:moveTo>
                  <a:lnTo>
                    <a:pt x="106775" y="30480"/>
                  </a:lnTo>
                  <a:lnTo>
                    <a:pt x="105251" y="28956"/>
                  </a:lnTo>
                  <a:lnTo>
                    <a:pt x="103727" y="28956"/>
                  </a:lnTo>
                  <a:lnTo>
                    <a:pt x="102203" y="27432"/>
                  </a:lnTo>
                  <a:lnTo>
                    <a:pt x="99155" y="27432"/>
                  </a:lnTo>
                  <a:lnTo>
                    <a:pt x="97631" y="25908"/>
                  </a:lnTo>
                  <a:lnTo>
                    <a:pt x="115919" y="25908"/>
                  </a:lnTo>
                  <a:lnTo>
                    <a:pt x="115919" y="28956"/>
                  </a:lnTo>
                  <a:lnTo>
                    <a:pt x="114395" y="30480"/>
                  </a:lnTo>
                  <a:close/>
                </a:path>
                <a:path w="116204" h="268604">
                  <a:moveTo>
                    <a:pt x="112871" y="32004"/>
                  </a:moveTo>
                  <a:lnTo>
                    <a:pt x="111347" y="32004"/>
                  </a:lnTo>
                  <a:lnTo>
                    <a:pt x="109823" y="30480"/>
                  </a:lnTo>
                  <a:lnTo>
                    <a:pt x="112871" y="30480"/>
                  </a:lnTo>
                  <a:lnTo>
                    <a:pt x="112871" y="32004"/>
                  </a:lnTo>
                  <a:close/>
                </a:path>
                <a:path w="116204" h="268604">
                  <a:moveTo>
                    <a:pt x="103727" y="86868"/>
                  </a:moveTo>
                  <a:lnTo>
                    <a:pt x="3048" y="86868"/>
                  </a:lnTo>
                  <a:lnTo>
                    <a:pt x="3048" y="85344"/>
                  </a:lnTo>
                  <a:lnTo>
                    <a:pt x="103727" y="85344"/>
                  </a:lnTo>
                  <a:lnTo>
                    <a:pt x="103727" y="86868"/>
                  </a:lnTo>
                  <a:close/>
                </a:path>
                <a:path w="116204" h="268604">
                  <a:moveTo>
                    <a:pt x="103727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0" y="106775"/>
                  </a:lnTo>
                  <a:lnTo>
                    <a:pt x="0" y="91440"/>
                  </a:lnTo>
                  <a:lnTo>
                    <a:pt x="1524" y="89916"/>
                  </a:lnTo>
                  <a:lnTo>
                    <a:pt x="1524" y="86868"/>
                  </a:lnTo>
                  <a:lnTo>
                    <a:pt x="105251" y="86868"/>
                  </a:lnTo>
                  <a:lnTo>
                    <a:pt x="105251" y="89916"/>
                  </a:lnTo>
                  <a:lnTo>
                    <a:pt x="106775" y="91440"/>
                  </a:lnTo>
                  <a:lnTo>
                    <a:pt x="106775" y="106775"/>
                  </a:lnTo>
                  <a:lnTo>
                    <a:pt x="105251" y="108299"/>
                  </a:lnTo>
                  <a:lnTo>
                    <a:pt x="103727" y="111347"/>
                  </a:lnTo>
                  <a:close/>
                </a:path>
                <a:path w="116204" h="268604">
                  <a:moveTo>
                    <a:pt x="59531" y="266890"/>
                  </a:moveTo>
                  <a:lnTo>
                    <a:pt x="32004" y="266890"/>
                  </a:lnTo>
                  <a:lnTo>
                    <a:pt x="32004" y="265366"/>
                  </a:lnTo>
                  <a:lnTo>
                    <a:pt x="30480" y="263842"/>
                  </a:lnTo>
                  <a:lnTo>
                    <a:pt x="30480" y="111347"/>
                  </a:lnTo>
                  <a:lnTo>
                    <a:pt x="62579" y="111347"/>
                  </a:lnTo>
                  <a:lnTo>
                    <a:pt x="62579" y="263842"/>
                  </a:lnTo>
                  <a:lnTo>
                    <a:pt x="59531" y="266890"/>
                  </a:lnTo>
                  <a:close/>
                </a:path>
                <a:path w="116204" h="268604">
                  <a:moveTo>
                    <a:pt x="56483" y="268414"/>
                  </a:moveTo>
                  <a:lnTo>
                    <a:pt x="36576" y="268414"/>
                  </a:lnTo>
                  <a:lnTo>
                    <a:pt x="35052" y="266890"/>
                  </a:lnTo>
                  <a:lnTo>
                    <a:pt x="58007" y="266890"/>
                  </a:lnTo>
                  <a:lnTo>
                    <a:pt x="56483" y="26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849647" y="3979830"/>
            <a:ext cx="366395" cy="255270"/>
            <a:chOff x="7849647" y="3979830"/>
            <a:chExt cx="366395" cy="255270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9647" y="3979830"/>
              <a:ext cx="179927" cy="2531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7098" y="4045362"/>
              <a:ext cx="158594" cy="189166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8262937" y="3964590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79" h="267335">
                <a:moveTo>
                  <a:pt x="27432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30479" h="267335">
                <a:moveTo>
                  <a:pt x="28956" y="265366"/>
                </a:moveTo>
                <a:lnTo>
                  <a:pt x="1524" y="265366"/>
                </a:lnTo>
                <a:lnTo>
                  <a:pt x="0" y="263842"/>
                </a:lnTo>
                <a:lnTo>
                  <a:pt x="0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30479" h="267335">
                <a:moveTo>
                  <a:pt x="24384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5908" y="265366"/>
                </a:lnTo>
                <a:lnTo>
                  <a:pt x="24384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1425" y="3964590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28956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2384" h="267335">
                <a:moveTo>
                  <a:pt x="30480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0480" y="3048"/>
                </a:lnTo>
                <a:close/>
              </a:path>
              <a:path w="32384" h="267335">
                <a:moveTo>
                  <a:pt x="28956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0" y="262318"/>
                </a:lnTo>
                <a:lnTo>
                  <a:pt x="0" y="3048"/>
                </a:lnTo>
                <a:lnTo>
                  <a:pt x="32004" y="3048"/>
                </a:lnTo>
                <a:lnTo>
                  <a:pt x="32004" y="262318"/>
                </a:lnTo>
                <a:lnTo>
                  <a:pt x="28956" y="265366"/>
                </a:lnTo>
                <a:close/>
              </a:path>
              <a:path w="32384" h="267335">
                <a:moveTo>
                  <a:pt x="25908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7432" y="265366"/>
                </a:lnTo>
                <a:lnTo>
                  <a:pt x="25908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8514588" y="3976782"/>
            <a:ext cx="576580" cy="257810"/>
            <a:chOff x="8514588" y="3976782"/>
            <a:chExt cx="576580" cy="257810"/>
          </a:xfrm>
        </p:grpSpPr>
        <p:sp>
          <p:nvSpPr>
            <p:cNvPr id="48" name="object 48"/>
            <p:cNvSpPr/>
            <p:nvPr/>
          </p:nvSpPr>
          <p:spPr>
            <a:xfrm>
              <a:off x="8514575" y="3976788"/>
              <a:ext cx="230504" cy="257810"/>
            </a:xfrm>
            <a:custGeom>
              <a:avLst/>
              <a:gdLst/>
              <a:ahLst/>
              <a:cxnLst/>
              <a:rect l="l" t="t" r="r" b="b"/>
              <a:pathLst>
                <a:path w="230504" h="257810">
                  <a:moveTo>
                    <a:pt x="152501" y="184594"/>
                  </a:moveTo>
                  <a:lnTo>
                    <a:pt x="152374" y="181546"/>
                  </a:lnTo>
                  <a:lnTo>
                    <a:pt x="152196" y="177063"/>
                  </a:lnTo>
                  <a:lnTo>
                    <a:pt x="151168" y="170408"/>
                  </a:lnTo>
                  <a:lnTo>
                    <a:pt x="149288" y="164350"/>
                  </a:lnTo>
                  <a:lnTo>
                    <a:pt x="146405" y="158597"/>
                  </a:lnTo>
                  <a:lnTo>
                    <a:pt x="143357" y="150977"/>
                  </a:lnTo>
                  <a:lnTo>
                    <a:pt x="138785" y="144881"/>
                  </a:lnTo>
                  <a:lnTo>
                    <a:pt x="134213" y="140309"/>
                  </a:lnTo>
                  <a:lnTo>
                    <a:pt x="129641" y="134213"/>
                  </a:lnTo>
                  <a:lnTo>
                    <a:pt x="123545" y="129641"/>
                  </a:lnTo>
                  <a:lnTo>
                    <a:pt x="115925" y="126593"/>
                  </a:lnTo>
                  <a:lnTo>
                    <a:pt x="109829" y="122021"/>
                  </a:lnTo>
                  <a:lnTo>
                    <a:pt x="102209" y="118973"/>
                  </a:lnTo>
                  <a:lnTo>
                    <a:pt x="96113" y="115925"/>
                  </a:lnTo>
                  <a:lnTo>
                    <a:pt x="88392" y="112877"/>
                  </a:lnTo>
                  <a:lnTo>
                    <a:pt x="82296" y="108305"/>
                  </a:lnTo>
                  <a:lnTo>
                    <a:pt x="74676" y="105257"/>
                  </a:lnTo>
                  <a:lnTo>
                    <a:pt x="62484" y="99161"/>
                  </a:lnTo>
                  <a:lnTo>
                    <a:pt x="56388" y="94589"/>
                  </a:lnTo>
                  <a:lnTo>
                    <a:pt x="51816" y="91541"/>
                  </a:lnTo>
                  <a:lnTo>
                    <a:pt x="47244" y="86969"/>
                  </a:lnTo>
                  <a:lnTo>
                    <a:pt x="44196" y="82397"/>
                  </a:lnTo>
                  <a:lnTo>
                    <a:pt x="41148" y="77724"/>
                  </a:lnTo>
                  <a:lnTo>
                    <a:pt x="39624" y="71628"/>
                  </a:lnTo>
                  <a:lnTo>
                    <a:pt x="39624" y="54864"/>
                  </a:lnTo>
                  <a:lnTo>
                    <a:pt x="41148" y="50292"/>
                  </a:lnTo>
                  <a:lnTo>
                    <a:pt x="44196" y="47244"/>
                  </a:lnTo>
                  <a:lnTo>
                    <a:pt x="45720" y="42672"/>
                  </a:lnTo>
                  <a:lnTo>
                    <a:pt x="48768" y="39624"/>
                  </a:lnTo>
                  <a:lnTo>
                    <a:pt x="53340" y="36576"/>
                  </a:lnTo>
                  <a:lnTo>
                    <a:pt x="62484" y="32004"/>
                  </a:lnTo>
                  <a:lnTo>
                    <a:pt x="67056" y="30480"/>
                  </a:lnTo>
                  <a:lnTo>
                    <a:pt x="94589" y="30480"/>
                  </a:lnTo>
                  <a:lnTo>
                    <a:pt x="99161" y="32004"/>
                  </a:lnTo>
                  <a:lnTo>
                    <a:pt x="105257" y="35052"/>
                  </a:lnTo>
                  <a:lnTo>
                    <a:pt x="111353" y="36576"/>
                  </a:lnTo>
                  <a:lnTo>
                    <a:pt x="115925" y="38100"/>
                  </a:lnTo>
                  <a:lnTo>
                    <a:pt x="118973" y="41148"/>
                  </a:lnTo>
                  <a:lnTo>
                    <a:pt x="123545" y="42672"/>
                  </a:lnTo>
                  <a:lnTo>
                    <a:pt x="126593" y="44196"/>
                  </a:lnTo>
                  <a:lnTo>
                    <a:pt x="129641" y="47244"/>
                  </a:lnTo>
                  <a:lnTo>
                    <a:pt x="135737" y="47244"/>
                  </a:lnTo>
                  <a:lnTo>
                    <a:pt x="135826" y="45631"/>
                  </a:lnTo>
                  <a:lnTo>
                    <a:pt x="137261" y="44196"/>
                  </a:lnTo>
                  <a:lnTo>
                    <a:pt x="137261" y="30480"/>
                  </a:lnTo>
                  <a:lnTo>
                    <a:pt x="137261" y="21336"/>
                  </a:lnTo>
                  <a:lnTo>
                    <a:pt x="135737" y="21336"/>
                  </a:lnTo>
                  <a:lnTo>
                    <a:pt x="135737" y="18288"/>
                  </a:lnTo>
                  <a:lnTo>
                    <a:pt x="134213" y="18288"/>
                  </a:lnTo>
                  <a:lnTo>
                    <a:pt x="132689" y="16764"/>
                  </a:lnTo>
                  <a:lnTo>
                    <a:pt x="126593" y="13716"/>
                  </a:lnTo>
                  <a:lnTo>
                    <a:pt x="122021" y="10668"/>
                  </a:lnTo>
                  <a:lnTo>
                    <a:pt x="103733" y="4572"/>
                  </a:lnTo>
                  <a:lnTo>
                    <a:pt x="97637" y="4572"/>
                  </a:lnTo>
                  <a:lnTo>
                    <a:pt x="91541" y="3048"/>
                  </a:lnTo>
                  <a:lnTo>
                    <a:pt x="80772" y="3048"/>
                  </a:lnTo>
                  <a:lnTo>
                    <a:pt x="73037" y="3314"/>
                  </a:lnTo>
                  <a:lnTo>
                    <a:pt x="32321" y="15532"/>
                  </a:lnTo>
                  <a:lnTo>
                    <a:pt x="27432" y="19812"/>
                  </a:lnTo>
                  <a:lnTo>
                    <a:pt x="19812" y="24384"/>
                  </a:lnTo>
                  <a:lnTo>
                    <a:pt x="15240" y="32004"/>
                  </a:lnTo>
                  <a:lnTo>
                    <a:pt x="12192" y="39624"/>
                  </a:lnTo>
                  <a:lnTo>
                    <a:pt x="9321" y="45631"/>
                  </a:lnTo>
                  <a:lnTo>
                    <a:pt x="7429" y="52197"/>
                  </a:lnTo>
                  <a:lnTo>
                    <a:pt x="6413" y="59347"/>
                  </a:lnTo>
                  <a:lnTo>
                    <a:pt x="6096" y="67056"/>
                  </a:lnTo>
                  <a:lnTo>
                    <a:pt x="6388" y="74549"/>
                  </a:lnTo>
                  <a:lnTo>
                    <a:pt x="28956" y="117449"/>
                  </a:lnTo>
                  <a:lnTo>
                    <a:pt x="47244" y="129641"/>
                  </a:lnTo>
                  <a:lnTo>
                    <a:pt x="54864" y="134213"/>
                  </a:lnTo>
                  <a:lnTo>
                    <a:pt x="60960" y="137261"/>
                  </a:lnTo>
                  <a:lnTo>
                    <a:pt x="76200" y="143357"/>
                  </a:lnTo>
                  <a:lnTo>
                    <a:pt x="94589" y="152501"/>
                  </a:lnTo>
                  <a:lnTo>
                    <a:pt x="100685" y="157073"/>
                  </a:lnTo>
                  <a:lnTo>
                    <a:pt x="105257" y="160121"/>
                  </a:lnTo>
                  <a:lnTo>
                    <a:pt x="109829" y="164693"/>
                  </a:lnTo>
                  <a:lnTo>
                    <a:pt x="112877" y="169265"/>
                  </a:lnTo>
                  <a:lnTo>
                    <a:pt x="115925" y="175361"/>
                  </a:lnTo>
                  <a:lnTo>
                    <a:pt x="117449" y="181546"/>
                  </a:lnTo>
                  <a:lnTo>
                    <a:pt x="117449" y="193738"/>
                  </a:lnTo>
                  <a:lnTo>
                    <a:pt x="114401" y="205930"/>
                  </a:lnTo>
                  <a:lnTo>
                    <a:pt x="108305" y="215074"/>
                  </a:lnTo>
                  <a:lnTo>
                    <a:pt x="103733" y="218122"/>
                  </a:lnTo>
                  <a:lnTo>
                    <a:pt x="100685" y="221170"/>
                  </a:lnTo>
                  <a:lnTo>
                    <a:pt x="94589" y="224218"/>
                  </a:lnTo>
                  <a:lnTo>
                    <a:pt x="88392" y="225742"/>
                  </a:lnTo>
                  <a:lnTo>
                    <a:pt x="82296" y="228790"/>
                  </a:lnTo>
                  <a:lnTo>
                    <a:pt x="59436" y="228790"/>
                  </a:lnTo>
                  <a:lnTo>
                    <a:pt x="44196" y="225742"/>
                  </a:lnTo>
                  <a:lnTo>
                    <a:pt x="36576" y="222694"/>
                  </a:lnTo>
                  <a:lnTo>
                    <a:pt x="30480" y="221170"/>
                  </a:lnTo>
                  <a:lnTo>
                    <a:pt x="25908" y="218122"/>
                  </a:lnTo>
                  <a:lnTo>
                    <a:pt x="21336" y="216598"/>
                  </a:lnTo>
                  <a:lnTo>
                    <a:pt x="16764" y="213550"/>
                  </a:lnTo>
                  <a:lnTo>
                    <a:pt x="13716" y="212026"/>
                  </a:lnTo>
                  <a:lnTo>
                    <a:pt x="10668" y="208978"/>
                  </a:lnTo>
                  <a:lnTo>
                    <a:pt x="3048" y="208978"/>
                  </a:lnTo>
                  <a:lnTo>
                    <a:pt x="1524" y="210502"/>
                  </a:lnTo>
                  <a:lnTo>
                    <a:pt x="1524" y="212026"/>
                  </a:lnTo>
                  <a:lnTo>
                    <a:pt x="0" y="213550"/>
                  </a:lnTo>
                  <a:lnTo>
                    <a:pt x="0" y="230314"/>
                  </a:lnTo>
                  <a:lnTo>
                    <a:pt x="1524" y="231838"/>
                  </a:lnTo>
                  <a:lnTo>
                    <a:pt x="1524" y="234886"/>
                  </a:lnTo>
                  <a:lnTo>
                    <a:pt x="7620" y="240982"/>
                  </a:lnTo>
                  <a:lnTo>
                    <a:pt x="12192" y="244030"/>
                  </a:lnTo>
                  <a:lnTo>
                    <a:pt x="15240" y="245554"/>
                  </a:lnTo>
                  <a:lnTo>
                    <a:pt x="19812" y="248602"/>
                  </a:lnTo>
                  <a:lnTo>
                    <a:pt x="44196" y="254698"/>
                  </a:lnTo>
                  <a:lnTo>
                    <a:pt x="59436" y="257746"/>
                  </a:lnTo>
                  <a:lnTo>
                    <a:pt x="67056" y="257746"/>
                  </a:lnTo>
                  <a:lnTo>
                    <a:pt x="76174" y="257441"/>
                  </a:lnTo>
                  <a:lnTo>
                    <a:pt x="85013" y="256413"/>
                  </a:lnTo>
                  <a:lnTo>
                    <a:pt x="93294" y="254533"/>
                  </a:lnTo>
                  <a:lnTo>
                    <a:pt x="100685" y="251650"/>
                  </a:lnTo>
                  <a:lnTo>
                    <a:pt x="108394" y="249085"/>
                  </a:lnTo>
                  <a:lnTo>
                    <a:pt x="137223" y="228790"/>
                  </a:lnTo>
                  <a:lnTo>
                    <a:pt x="138214" y="227647"/>
                  </a:lnTo>
                  <a:lnTo>
                    <a:pt x="142049" y="221653"/>
                  </a:lnTo>
                  <a:lnTo>
                    <a:pt x="144881" y="215074"/>
                  </a:lnTo>
                  <a:lnTo>
                    <a:pt x="148005" y="207949"/>
                  </a:lnTo>
                  <a:lnTo>
                    <a:pt x="150406" y="200406"/>
                  </a:lnTo>
                  <a:lnTo>
                    <a:pt x="151955" y="192570"/>
                  </a:lnTo>
                  <a:lnTo>
                    <a:pt x="152501" y="184594"/>
                  </a:lnTo>
                  <a:close/>
                </a:path>
                <a:path w="230504" h="257810">
                  <a:moveTo>
                    <a:pt x="227279" y="74676"/>
                  </a:moveTo>
                  <a:lnTo>
                    <a:pt x="225755" y="74676"/>
                  </a:lnTo>
                  <a:lnTo>
                    <a:pt x="225755" y="73152"/>
                  </a:lnTo>
                  <a:lnTo>
                    <a:pt x="224231" y="73152"/>
                  </a:lnTo>
                  <a:lnTo>
                    <a:pt x="224231" y="71628"/>
                  </a:lnTo>
                  <a:lnTo>
                    <a:pt x="219557" y="71628"/>
                  </a:lnTo>
                  <a:lnTo>
                    <a:pt x="216509" y="70104"/>
                  </a:lnTo>
                  <a:lnTo>
                    <a:pt x="207365" y="70104"/>
                  </a:lnTo>
                  <a:lnTo>
                    <a:pt x="205841" y="71628"/>
                  </a:lnTo>
                  <a:lnTo>
                    <a:pt x="198221" y="71628"/>
                  </a:lnTo>
                  <a:lnTo>
                    <a:pt x="196697" y="73152"/>
                  </a:lnTo>
                  <a:lnTo>
                    <a:pt x="196697" y="74676"/>
                  </a:lnTo>
                  <a:lnTo>
                    <a:pt x="195173" y="74676"/>
                  </a:lnTo>
                  <a:lnTo>
                    <a:pt x="195173" y="250126"/>
                  </a:lnTo>
                  <a:lnTo>
                    <a:pt x="198221" y="253174"/>
                  </a:lnTo>
                  <a:lnTo>
                    <a:pt x="199745" y="253174"/>
                  </a:lnTo>
                  <a:lnTo>
                    <a:pt x="201269" y="254698"/>
                  </a:lnTo>
                  <a:lnTo>
                    <a:pt x="221081" y="254698"/>
                  </a:lnTo>
                  <a:lnTo>
                    <a:pt x="222605" y="253174"/>
                  </a:lnTo>
                  <a:lnTo>
                    <a:pt x="224231" y="253174"/>
                  </a:lnTo>
                  <a:lnTo>
                    <a:pt x="227279" y="250126"/>
                  </a:lnTo>
                  <a:lnTo>
                    <a:pt x="227279" y="74676"/>
                  </a:lnTo>
                  <a:close/>
                </a:path>
                <a:path w="230504" h="257810">
                  <a:moveTo>
                    <a:pt x="230327" y="10668"/>
                  </a:moveTo>
                  <a:lnTo>
                    <a:pt x="228803" y="6096"/>
                  </a:lnTo>
                  <a:lnTo>
                    <a:pt x="227279" y="3048"/>
                  </a:lnTo>
                  <a:lnTo>
                    <a:pt x="224231" y="1524"/>
                  </a:lnTo>
                  <a:lnTo>
                    <a:pt x="218033" y="0"/>
                  </a:lnTo>
                  <a:lnTo>
                    <a:pt x="204317" y="0"/>
                  </a:lnTo>
                  <a:lnTo>
                    <a:pt x="198221" y="1524"/>
                  </a:lnTo>
                  <a:lnTo>
                    <a:pt x="193649" y="6096"/>
                  </a:lnTo>
                  <a:lnTo>
                    <a:pt x="192125" y="12192"/>
                  </a:lnTo>
                  <a:lnTo>
                    <a:pt x="192125" y="25908"/>
                  </a:lnTo>
                  <a:lnTo>
                    <a:pt x="193649" y="30480"/>
                  </a:lnTo>
                  <a:lnTo>
                    <a:pt x="195173" y="33528"/>
                  </a:lnTo>
                  <a:lnTo>
                    <a:pt x="198221" y="36576"/>
                  </a:lnTo>
                  <a:lnTo>
                    <a:pt x="204317" y="38100"/>
                  </a:lnTo>
                  <a:lnTo>
                    <a:pt x="218033" y="38100"/>
                  </a:lnTo>
                  <a:lnTo>
                    <a:pt x="224231" y="36576"/>
                  </a:lnTo>
                  <a:lnTo>
                    <a:pt x="225755" y="33528"/>
                  </a:lnTo>
                  <a:lnTo>
                    <a:pt x="228803" y="30480"/>
                  </a:lnTo>
                  <a:lnTo>
                    <a:pt x="230327" y="25908"/>
                  </a:lnTo>
                  <a:lnTo>
                    <a:pt x="23032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7574" y="4048410"/>
              <a:ext cx="122015" cy="1815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32449" y="4045362"/>
              <a:ext cx="158591" cy="189166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5252370" y="4680013"/>
            <a:ext cx="94615" cy="26034"/>
          </a:xfrm>
          <a:custGeom>
            <a:avLst/>
            <a:gdLst/>
            <a:ahLst/>
            <a:cxnLst/>
            <a:rect l="l" t="t" r="r" b="b"/>
            <a:pathLst>
              <a:path w="94614" h="26035">
                <a:moveTo>
                  <a:pt x="91535" y="25908"/>
                </a:moveTo>
                <a:lnTo>
                  <a:pt x="3048" y="25908"/>
                </a:lnTo>
                <a:lnTo>
                  <a:pt x="3048" y="22860"/>
                </a:lnTo>
                <a:lnTo>
                  <a:pt x="1524" y="21336"/>
                </a:lnTo>
                <a:lnTo>
                  <a:pt x="0" y="18288"/>
                </a:lnTo>
                <a:lnTo>
                  <a:pt x="0" y="7620"/>
                </a:ln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6096" y="0"/>
                </a:lnTo>
                <a:lnTo>
                  <a:pt x="90011" y="0"/>
                </a:lnTo>
                <a:lnTo>
                  <a:pt x="93059" y="3048"/>
                </a:lnTo>
                <a:lnTo>
                  <a:pt x="93059" y="7620"/>
                </a:lnTo>
                <a:lnTo>
                  <a:pt x="94583" y="9144"/>
                </a:lnTo>
                <a:lnTo>
                  <a:pt x="94583" y="18288"/>
                </a:lnTo>
                <a:lnTo>
                  <a:pt x="93059" y="21336"/>
                </a:lnTo>
                <a:lnTo>
                  <a:pt x="93059" y="22860"/>
                </a:lnTo>
                <a:lnTo>
                  <a:pt x="915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0420" y="4521327"/>
            <a:ext cx="1671542" cy="33718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433309" y="4521327"/>
            <a:ext cx="313055" cy="271780"/>
            <a:chOff x="7433309" y="4521327"/>
            <a:chExt cx="313055" cy="271780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3309" y="4603718"/>
              <a:ext cx="172222" cy="18916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630000" y="4521327"/>
              <a:ext cx="116205" cy="270510"/>
            </a:xfrm>
            <a:custGeom>
              <a:avLst/>
              <a:gdLst/>
              <a:ahLst/>
              <a:cxnLst/>
              <a:rect l="l" t="t" r="r" b="b"/>
              <a:pathLst>
                <a:path w="116204" h="270510">
                  <a:moveTo>
                    <a:pt x="62579" y="86963"/>
                  </a:moveTo>
                  <a:lnTo>
                    <a:pt x="30480" y="86963"/>
                  </a:lnTo>
                  <a:lnTo>
                    <a:pt x="30480" y="68675"/>
                  </a:lnTo>
                  <a:lnTo>
                    <a:pt x="36576" y="29051"/>
                  </a:lnTo>
                  <a:lnTo>
                    <a:pt x="44291" y="16764"/>
                  </a:lnTo>
                  <a:lnTo>
                    <a:pt x="48863" y="10668"/>
                  </a:lnTo>
                  <a:lnTo>
                    <a:pt x="61055" y="4572"/>
                  </a:lnTo>
                  <a:lnTo>
                    <a:pt x="68675" y="1524"/>
                  </a:lnTo>
                  <a:lnTo>
                    <a:pt x="76295" y="0"/>
                  </a:lnTo>
                  <a:lnTo>
                    <a:pt x="90011" y="0"/>
                  </a:lnTo>
                  <a:lnTo>
                    <a:pt x="94583" y="1524"/>
                  </a:lnTo>
                  <a:lnTo>
                    <a:pt x="99155" y="1524"/>
                  </a:lnTo>
                  <a:lnTo>
                    <a:pt x="103727" y="3048"/>
                  </a:lnTo>
                  <a:lnTo>
                    <a:pt x="106775" y="3048"/>
                  </a:lnTo>
                  <a:lnTo>
                    <a:pt x="108299" y="4572"/>
                  </a:lnTo>
                  <a:lnTo>
                    <a:pt x="111347" y="6096"/>
                  </a:lnTo>
                  <a:lnTo>
                    <a:pt x="112871" y="6096"/>
                  </a:lnTo>
                  <a:lnTo>
                    <a:pt x="112871" y="7620"/>
                  </a:lnTo>
                  <a:lnTo>
                    <a:pt x="114395" y="7620"/>
                  </a:lnTo>
                  <a:lnTo>
                    <a:pt x="114395" y="9144"/>
                  </a:lnTo>
                  <a:lnTo>
                    <a:pt x="115919" y="10668"/>
                  </a:lnTo>
                  <a:lnTo>
                    <a:pt x="115919" y="27527"/>
                  </a:lnTo>
                  <a:lnTo>
                    <a:pt x="79343" y="27527"/>
                  </a:lnTo>
                  <a:lnTo>
                    <a:pt x="73247" y="30575"/>
                  </a:lnTo>
                  <a:lnTo>
                    <a:pt x="70199" y="33623"/>
                  </a:lnTo>
                  <a:lnTo>
                    <a:pt x="68675" y="36671"/>
                  </a:lnTo>
                  <a:lnTo>
                    <a:pt x="65627" y="39719"/>
                  </a:lnTo>
                  <a:lnTo>
                    <a:pt x="64103" y="44291"/>
                  </a:lnTo>
                  <a:lnTo>
                    <a:pt x="64103" y="48863"/>
                  </a:lnTo>
                  <a:lnTo>
                    <a:pt x="62579" y="53435"/>
                  </a:lnTo>
                  <a:lnTo>
                    <a:pt x="62579" y="86963"/>
                  </a:lnTo>
                  <a:close/>
                </a:path>
                <a:path w="116204" h="270510">
                  <a:moveTo>
                    <a:pt x="115919" y="30575"/>
                  </a:moveTo>
                  <a:lnTo>
                    <a:pt x="105251" y="30575"/>
                  </a:lnTo>
                  <a:lnTo>
                    <a:pt x="103727" y="29051"/>
                  </a:lnTo>
                  <a:lnTo>
                    <a:pt x="99155" y="29051"/>
                  </a:lnTo>
                  <a:lnTo>
                    <a:pt x="97631" y="27527"/>
                  </a:lnTo>
                  <a:lnTo>
                    <a:pt x="115919" y="27527"/>
                  </a:lnTo>
                  <a:lnTo>
                    <a:pt x="115919" y="30575"/>
                  </a:lnTo>
                  <a:close/>
                </a:path>
                <a:path w="116204" h="270510">
                  <a:moveTo>
                    <a:pt x="114395" y="32099"/>
                  </a:moveTo>
                  <a:lnTo>
                    <a:pt x="108299" y="32099"/>
                  </a:lnTo>
                  <a:lnTo>
                    <a:pt x="106775" y="30575"/>
                  </a:lnTo>
                  <a:lnTo>
                    <a:pt x="114395" y="30575"/>
                  </a:lnTo>
                  <a:lnTo>
                    <a:pt x="114395" y="32099"/>
                  </a:lnTo>
                  <a:close/>
                </a:path>
                <a:path w="116204" h="270510">
                  <a:moveTo>
                    <a:pt x="102203" y="112871"/>
                  </a:moveTo>
                  <a:lnTo>
                    <a:pt x="4572" y="112871"/>
                  </a:lnTo>
                  <a:lnTo>
                    <a:pt x="0" y="108299"/>
                  </a:lnTo>
                  <a:lnTo>
                    <a:pt x="0" y="91535"/>
                  </a:lnTo>
                  <a:lnTo>
                    <a:pt x="1524" y="90011"/>
                  </a:lnTo>
                  <a:lnTo>
                    <a:pt x="1524" y="88487"/>
                  </a:lnTo>
                  <a:lnTo>
                    <a:pt x="3048" y="86963"/>
                  </a:lnTo>
                  <a:lnTo>
                    <a:pt x="103727" y="86963"/>
                  </a:lnTo>
                  <a:lnTo>
                    <a:pt x="105251" y="88487"/>
                  </a:lnTo>
                  <a:lnTo>
                    <a:pt x="105251" y="90011"/>
                  </a:lnTo>
                  <a:lnTo>
                    <a:pt x="106775" y="91535"/>
                  </a:lnTo>
                  <a:lnTo>
                    <a:pt x="106775" y="106775"/>
                  </a:lnTo>
                  <a:lnTo>
                    <a:pt x="105251" y="109823"/>
                  </a:lnTo>
                  <a:lnTo>
                    <a:pt x="102203" y="112871"/>
                  </a:lnTo>
                  <a:close/>
                </a:path>
                <a:path w="116204" h="270510">
                  <a:moveTo>
                    <a:pt x="62579" y="265461"/>
                  </a:moveTo>
                  <a:lnTo>
                    <a:pt x="30480" y="265461"/>
                  </a:lnTo>
                  <a:lnTo>
                    <a:pt x="30480" y="112871"/>
                  </a:lnTo>
                  <a:lnTo>
                    <a:pt x="62579" y="112871"/>
                  </a:lnTo>
                  <a:lnTo>
                    <a:pt x="62579" y="265461"/>
                  </a:lnTo>
                  <a:close/>
                </a:path>
                <a:path w="116204" h="270510">
                  <a:moveTo>
                    <a:pt x="59531" y="268509"/>
                  </a:moveTo>
                  <a:lnTo>
                    <a:pt x="33528" y="268509"/>
                  </a:lnTo>
                  <a:lnTo>
                    <a:pt x="32004" y="266985"/>
                  </a:lnTo>
                  <a:lnTo>
                    <a:pt x="32004" y="265461"/>
                  </a:lnTo>
                  <a:lnTo>
                    <a:pt x="61055" y="265461"/>
                  </a:lnTo>
                  <a:lnTo>
                    <a:pt x="61055" y="266985"/>
                  </a:lnTo>
                  <a:lnTo>
                    <a:pt x="59531" y="266985"/>
                  </a:lnTo>
                  <a:lnTo>
                    <a:pt x="59531" y="268509"/>
                  </a:lnTo>
                  <a:close/>
                </a:path>
                <a:path w="116204" h="270510">
                  <a:moveTo>
                    <a:pt x="51911" y="270033"/>
                  </a:moveTo>
                  <a:lnTo>
                    <a:pt x="41243" y="270033"/>
                  </a:lnTo>
                  <a:lnTo>
                    <a:pt x="38100" y="268509"/>
                  </a:lnTo>
                  <a:lnTo>
                    <a:pt x="53435" y="268509"/>
                  </a:lnTo>
                  <a:lnTo>
                    <a:pt x="51911" y="270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849647" y="4539615"/>
            <a:ext cx="366395" cy="253365"/>
            <a:chOff x="7849647" y="4539615"/>
            <a:chExt cx="366395" cy="253365"/>
          </a:xfrm>
        </p:grpSpPr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9647" y="4539615"/>
              <a:ext cx="179927" cy="25326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7091" y="4603718"/>
              <a:ext cx="158601" cy="189166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8262937" y="4522851"/>
            <a:ext cx="30480" cy="268605"/>
          </a:xfrm>
          <a:custGeom>
            <a:avLst/>
            <a:gdLst/>
            <a:ahLst/>
            <a:cxnLst/>
            <a:rect l="l" t="t" r="r" b="b"/>
            <a:pathLst>
              <a:path w="30479" h="268604">
                <a:moveTo>
                  <a:pt x="2286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0479" h="268604">
                <a:moveTo>
                  <a:pt x="30480" y="265461"/>
                </a:moveTo>
                <a:lnTo>
                  <a:pt x="0" y="265461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4"/>
                </a:lnTo>
                <a:lnTo>
                  <a:pt x="27432" y="1524"/>
                </a:lnTo>
                <a:lnTo>
                  <a:pt x="30480" y="4571"/>
                </a:lnTo>
                <a:lnTo>
                  <a:pt x="30480" y="265461"/>
                </a:lnTo>
                <a:close/>
              </a:path>
              <a:path w="30479" h="268604">
                <a:moveTo>
                  <a:pt x="27432" y="266985"/>
                </a:moveTo>
                <a:lnTo>
                  <a:pt x="3048" y="266985"/>
                </a:lnTo>
                <a:lnTo>
                  <a:pt x="1524" y="265461"/>
                </a:lnTo>
                <a:lnTo>
                  <a:pt x="28956" y="265461"/>
                </a:lnTo>
                <a:lnTo>
                  <a:pt x="27432" y="266985"/>
                </a:lnTo>
                <a:close/>
              </a:path>
              <a:path w="30479" h="268604">
                <a:moveTo>
                  <a:pt x="21336" y="268509"/>
                </a:moveTo>
                <a:lnTo>
                  <a:pt x="9144" y="268509"/>
                </a:lnTo>
                <a:lnTo>
                  <a:pt x="7620" y="266985"/>
                </a:lnTo>
                <a:lnTo>
                  <a:pt x="22860" y="266985"/>
                </a:lnTo>
                <a:lnTo>
                  <a:pt x="21336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51425" y="4522851"/>
            <a:ext cx="32384" cy="268605"/>
          </a:xfrm>
          <a:custGeom>
            <a:avLst/>
            <a:gdLst/>
            <a:ahLst/>
            <a:cxnLst/>
            <a:rect l="l" t="t" r="r" b="b"/>
            <a:pathLst>
              <a:path w="32384" h="268604">
                <a:moveTo>
                  <a:pt x="24384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2384" h="268604">
                <a:moveTo>
                  <a:pt x="30480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048" y="1524"/>
                </a:lnTo>
                <a:lnTo>
                  <a:pt x="28956" y="1524"/>
                </a:lnTo>
                <a:lnTo>
                  <a:pt x="28956" y="3047"/>
                </a:lnTo>
                <a:lnTo>
                  <a:pt x="30480" y="3047"/>
                </a:lnTo>
                <a:lnTo>
                  <a:pt x="30480" y="4571"/>
                </a:lnTo>
                <a:close/>
              </a:path>
              <a:path w="32384" h="268604">
                <a:moveTo>
                  <a:pt x="32004" y="263937"/>
                </a:moveTo>
                <a:lnTo>
                  <a:pt x="0" y="263937"/>
                </a:lnTo>
                <a:lnTo>
                  <a:pt x="0" y="4571"/>
                </a:lnTo>
                <a:lnTo>
                  <a:pt x="32004" y="4571"/>
                </a:lnTo>
                <a:lnTo>
                  <a:pt x="32004" y="263937"/>
                </a:lnTo>
                <a:close/>
              </a:path>
              <a:path w="32384" h="268604">
                <a:moveTo>
                  <a:pt x="28956" y="266985"/>
                </a:moveTo>
                <a:lnTo>
                  <a:pt x="3048" y="266985"/>
                </a:lnTo>
                <a:lnTo>
                  <a:pt x="1524" y="265461"/>
                </a:lnTo>
                <a:lnTo>
                  <a:pt x="1524" y="263937"/>
                </a:lnTo>
                <a:lnTo>
                  <a:pt x="30480" y="263937"/>
                </a:lnTo>
                <a:lnTo>
                  <a:pt x="30480" y="265461"/>
                </a:lnTo>
                <a:lnTo>
                  <a:pt x="28956" y="265461"/>
                </a:lnTo>
                <a:lnTo>
                  <a:pt x="28956" y="266985"/>
                </a:lnTo>
                <a:close/>
              </a:path>
              <a:path w="32384" h="268604">
                <a:moveTo>
                  <a:pt x="21336" y="268509"/>
                </a:moveTo>
                <a:lnTo>
                  <a:pt x="10668" y="268509"/>
                </a:lnTo>
                <a:lnTo>
                  <a:pt x="7620" y="266985"/>
                </a:lnTo>
                <a:lnTo>
                  <a:pt x="24384" y="266985"/>
                </a:lnTo>
                <a:lnTo>
                  <a:pt x="21336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514588" y="4522851"/>
            <a:ext cx="942498" cy="33566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269134" y="5306949"/>
            <a:ext cx="212090" cy="44450"/>
          </a:xfrm>
          <a:custGeom>
            <a:avLst/>
            <a:gdLst/>
            <a:ahLst/>
            <a:cxnLst/>
            <a:rect l="l" t="t" r="r" b="b"/>
            <a:pathLst>
              <a:path w="212089" h="44450">
                <a:moveTo>
                  <a:pt x="27527" y="44291"/>
                </a:moveTo>
                <a:lnTo>
                  <a:pt x="12287" y="44291"/>
                </a:lnTo>
                <a:lnTo>
                  <a:pt x="6191" y="42767"/>
                </a:lnTo>
                <a:lnTo>
                  <a:pt x="4667" y="39719"/>
                </a:lnTo>
                <a:lnTo>
                  <a:pt x="1619" y="36671"/>
                </a:lnTo>
                <a:lnTo>
                  <a:pt x="0" y="30575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2287" y="0"/>
                </a:lnTo>
                <a:lnTo>
                  <a:pt x="27527" y="0"/>
                </a:lnTo>
                <a:lnTo>
                  <a:pt x="32099" y="1524"/>
                </a:lnTo>
                <a:lnTo>
                  <a:pt x="35147" y="4572"/>
                </a:lnTo>
                <a:lnTo>
                  <a:pt x="38195" y="6096"/>
                </a:lnTo>
                <a:lnTo>
                  <a:pt x="39719" y="12192"/>
                </a:lnTo>
                <a:lnTo>
                  <a:pt x="39719" y="30575"/>
                </a:lnTo>
                <a:lnTo>
                  <a:pt x="38195" y="36671"/>
                </a:lnTo>
                <a:lnTo>
                  <a:pt x="32099" y="42767"/>
                </a:lnTo>
                <a:lnTo>
                  <a:pt x="27527" y="44291"/>
                </a:lnTo>
                <a:close/>
              </a:path>
              <a:path w="212089" h="44450">
                <a:moveTo>
                  <a:pt x="112871" y="44291"/>
                </a:moveTo>
                <a:lnTo>
                  <a:pt x="99155" y="44291"/>
                </a:lnTo>
                <a:lnTo>
                  <a:pt x="93059" y="42767"/>
                </a:lnTo>
                <a:lnTo>
                  <a:pt x="86963" y="36671"/>
                </a:lnTo>
                <a:lnTo>
                  <a:pt x="85439" y="30575"/>
                </a:lnTo>
                <a:lnTo>
                  <a:pt x="85439" y="13716"/>
                </a:lnTo>
                <a:lnTo>
                  <a:pt x="86963" y="7620"/>
                </a:lnTo>
                <a:lnTo>
                  <a:pt x="93059" y="1524"/>
                </a:lnTo>
                <a:lnTo>
                  <a:pt x="99155" y="0"/>
                </a:lnTo>
                <a:lnTo>
                  <a:pt x="112871" y="0"/>
                </a:lnTo>
                <a:lnTo>
                  <a:pt x="118967" y="1524"/>
                </a:lnTo>
                <a:lnTo>
                  <a:pt x="122015" y="4572"/>
                </a:lnTo>
                <a:lnTo>
                  <a:pt x="125063" y="6096"/>
                </a:lnTo>
                <a:lnTo>
                  <a:pt x="126587" y="12192"/>
                </a:lnTo>
                <a:lnTo>
                  <a:pt x="126587" y="30575"/>
                </a:lnTo>
                <a:lnTo>
                  <a:pt x="125063" y="36671"/>
                </a:lnTo>
                <a:lnTo>
                  <a:pt x="118967" y="42767"/>
                </a:lnTo>
                <a:lnTo>
                  <a:pt x="112871" y="44291"/>
                </a:lnTo>
                <a:close/>
              </a:path>
              <a:path w="212089" h="44450">
                <a:moveTo>
                  <a:pt x="199834" y="44291"/>
                </a:moveTo>
                <a:lnTo>
                  <a:pt x="184594" y="44291"/>
                </a:lnTo>
                <a:lnTo>
                  <a:pt x="180022" y="42767"/>
                </a:lnTo>
                <a:lnTo>
                  <a:pt x="173926" y="36671"/>
                </a:lnTo>
                <a:lnTo>
                  <a:pt x="172402" y="30575"/>
                </a:lnTo>
                <a:lnTo>
                  <a:pt x="172402" y="13716"/>
                </a:lnTo>
                <a:lnTo>
                  <a:pt x="173926" y="7620"/>
                </a:lnTo>
                <a:lnTo>
                  <a:pt x="180022" y="1524"/>
                </a:lnTo>
                <a:lnTo>
                  <a:pt x="184594" y="0"/>
                </a:lnTo>
                <a:lnTo>
                  <a:pt x="199834" y="0"/>
                </a:lnTo>
                <a:lnTo>
                  <a:pt x="204406" y="1524"/>
                </a:lnTo>
                <a:lnTo>
                  <a:pt x="207454" y="4572"/>
                </a:lnTo>
                <a:lnTo>
                  <a:pt x="210502" y="6096"/>
                </a:lnTo>
                <a:lnTo>
                  <a:pt x="212026" y="12192"/>
                </a:lnTo>
                <a:lnTo>
                  <a:pt x="212026" y="30575"/>
                </a:lnTo>
                <a:lnTo>
                  <a:pt x="210502" y="36671"/>
                </a:lnTo>
                <a:lnTo>
                  <a:pt x="204406" y="42767"/>
                </a:lnTo>
                <a:lnTo>
                  <a:pt x="199834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3442715" y="5387339"/>
            <a:ext cx="402590" cy="379730"/>
            <a:chOff x="3442715" y="5387339"/>
            <a:chExt cx="402590" cy="379730"/>
          </a:xfrm>
        </p:grpSpPr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42715" y="5387339"/>
              <a:ext cx="402335" cy="37937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4343" y="5445252"/>
              <a:ext cx="249936" cy="2484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512248" y="544115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1578863" y="5344668"/>
            <a:ext cx="407034" cy="379730"/>
            <a:chOff x="1578863" y="5344668"/>
            <a:chExt cx="407034" cy="379730"/>
          </a:xfrm>
        </p:grpSpPr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78863" y="5344668"/>
              <a:ext cx="406908" cy="37938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4208" y="5402580"/>
              <a:ext cx="246887" cy="24841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659255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828669" y="4821936"/>
            <a:ext cx="346075" cy="347980"/>
            <a:chOff x="2828669" y="4821936"/>
            <a:chExt cx="346075" cy="347980"/>
          </a:xfrm>
        </p:grpSpPr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8669" y="4821936"/>
              <a:ext cx="345713" cy="34747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0359" y="4847843"/>
              <a:ext cx="246887" cy="24841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874835" y="484470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3046475" y="5641847"/>
            <a:ext cx="408940" cy="402590"/>
            <a:chOff x="3046475" y="5641847"/>
            <a:chExt cx="408940" cy="40259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46475" y="5641847"/>
              <a:ext cx="408432" cy="4023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31819" y="5698235"/>
              <a:ext cx="246887" cy="24688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126390" y="569290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944624" y="4491228"/>
            <a:ext cx="402590" cy="378460"/>
            <a:chOff x="1944624" y="4491228"/>
            <a:chExt cx="402590" cy="378460"/>
          </a:xfrm>
        </p:grpSpPr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44624" y="4491228"/>
              <a:ext cx="402335" cy="37795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16252" y="4546092"/>
              <a:ext cx="251459" cy="24993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014632" y="454418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3313176" y="3989832"/>
            <a:ext cx="407034" cy="376555"/>
            <a:chOff x="3313176" y="3989832"/>
            <a:chExt cx="407034" cy="376555"/>
          </a:xfrm>
        </p:grpSpPr>
        <p:pic>
          <p:nvPicPr>
            <p:cNvPr id="84" name="object 8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13176" y="3989832"/>
              <a:ext cx="406908" cy="37631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5661" y="4040790"/>
              <a:ext cx="251555" cy="25174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385661" y="404079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2362200" y="3581400"/>
            <a:ext cx="388620" cy="384175"/>
            <a:chOff x="2362200" y="3581400"/>
            <a:chExt cx="388620" cy="384175"/>
          </a:xfrm>
        </p:grpSpPr>
        <p:pic>
          <p:nvPicPr>
            <p:cNvPr id="88" name="object 8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62200" y="3581400"/>
              <a:ext cx="388619" cy="38404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32494" y="3638073"/>
              <a:ext cx="251555" cy="25174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32494" y="363807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4235196" y="5093207"/>
            <a:ext cx="407034" cy="378460"/>
            <a:chOff x="4235196" y="5093207"/>
            <a:chExt cx="407034" cy="378460"/>
          </a:xfrm>
        </p:grpSpPr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35196" y="5093207"/>
              <a:ext cx="406907" cy="37795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09872" y="5146738"/>
              <a:ext cx="251555" cy="25174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309872" y="514673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983735" y="3989832"/>
            <a:ext cx="407034" cy="376555"/>
            <a:chOff x="3983735" y="3989832"/>
            <a:chExt cx="407034" cy="376555"/>
          </a:xfrm>
        </p:grpSpPr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83735" y="3989832"/>
              <a:ext cx="406908" cy="37631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58221" y="4040790"/>
              <a:ext cx="251555" cy="25174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058221" y="404079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691639" y="3511296"/>
            <a:ext cx="3104515" cy="2519680"/>
            <a:chOff x="1691639" y="3511296"/>
            <a:chExt cx="3104515" cy="2519680"/>
          </a:xfrm>
        </p:grpSpPr>
        <p:pic>
          <p:nvPicPr>
            <p:cNvPr id="100" name="object 10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2964" y="3514343"/>
              <a:ext cx="403859" cy="37795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78973" y="3566350"/>
              <a:ext cx="251555" cy="25174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978973" y="356635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91639" y="3511296"/>
              <a:ext cx="3104387" cy="251917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775174" y="3566350"/>
              <a:ext cx="2936240" cy="2361565"/>
            </a:xfrm>
            <a:custGeom>
              <a:avLst/>
              <a:gdLst/>
              <a:ahLst/>
              <a:cxnLst/>
              <a:rect l="l" t="t" r="r" b="b"/>
              <a:pathLst>
                <a:path w="2936240" h="2361565">
                  <a:moveTo>
                    <a:pt x="0" y="0"/>
                  </a:moveTo>
                  <a:lnTo>
                    <a:pt x="2935795" y="2361532"/>
                  </a:lnTo>
                </a:path>
              </a:pathLst>
            </a:custGeom>
            <a:ln w="289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object 10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95838" y="1603057"/>
            <a:ext cx="221170" cy="202882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1392422" y="1589341"/>
            <a:ext cx="347980" cy="215265"/>
            <a:chOff x="1392422" y="1589341"/>
            <a:chExt cx="347980" cy="215265"/>
          </a:xfrm>
        </p:grpSpPr>
        <p:pic>
          <p:nvPicPr>
            <p:cNvPr id="108" name="object 10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2422" y="1589341"/>
              <a:ext cx="155580" cy="2150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8542" y="1589341"/>
              <a:ext cx="161579" cy="215074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807273" y="1589341"/>
            <a:ext cx="169259" cy="212026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2144267" y="1496282"/>
            <a:ext cx="403225" cy="308610"/>
            <a:chOff x="2144267" y="1496282"/>
            <a:chExt cx="403225" cy="308610"/>
          </a:xfrm>
        </p:grpSpPr>
        <p:sp>
          <p:nvSpPr>
            <p:cNvPr id="112" name="object 112"/>
            <p:cNvSpPr/>
            <p:nvPr/>
          </p:nvSpPr>
          <p:spPr>
            <a:xfrm>
              <a:off x="2144267" y="1496282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30479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180339" h="308610">
                  <a:moveTo>
                    <a:pt x="28955" y="303561"/>
                  </a:moveTo>
                  <a:lnTo>
                    <a:pt x="1523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3527" y="1524"/>
                  </a:lnTo>
                  <a:lnTo>
                    <a:pt x="33527" y="3048"/>
                  </a:lnTo>
                  <a:lnTo>
                    <a:pt x="35051" y="4572"/>
                  </a:lnTo>
                  <a:lnTo>
                    <a:pt x="35051" y="125158"/>
                  </a:lnTo>
                  <a:lnTo>
                    <a:pt x="79343" y="125158"/>
                  </a:lnTo>
                  <a:lnTo>
                    <a:pt x="70199" y="128206"/>
                  </a:lnTo>
                  <a:lnTo>
                    <a:pt x="61055" y="134302"/>
                  </a:lnTo>
                  <a:lnTo>
                    <a:pt x="56387" y="138874"/>
                  </a:lnTo>
                  <a:lnTo>
                    <a:pt x="41147" y="154114"/>
                  </a:lnTo>
                  <a:lnTo>
                    <a:pt x="35051" y="161734"/>
                  </a:lnTo>
                  <a:lnTo>
                    <a:pt x="35051" y="241077"/>
                  </a:lnTo>
                  <a:lnTo>
                    <a:pt x="64103" y="268509"/>
                  </a:lnTo>
                  <a:lnTo>
                    <a:pt x="75990" y="274605"/>
                  </a:lnTo>
                  <a:lnTo>
                    <a:pt x="32003" y="274605"/>
                  </a:lnTo>
                  <a:lnTo>
                    <a:pt x="32003" y="300513"/>
                  </a:lnTo>
                  <a:lnTo>
                    <a:pt x="30479" y="300513"/>
                  </a:lnTo>
                  <a:lnTo>
                    <a:pt x="30479" y="302037"/>
                  </a:lnTo>
                  <a:lnTo>
                    <a:pt x="28955" y="303561"/>
                  </a:lnTo>
                  <a:close/>
                </a:path>
                <a:path w="180339" h="308610">
                  <a:moveTo>
                    <a:pt x="79343" y="125158"/>
                  </a:moveTo>
                  <a:lnTo>
                    <a:pt x="35051" y="125158"/>
                  </a:lnTo>
                  <a:lnTo>
                    <a:pt x="41147" y="119062"/>
                  </a:lnTo>
                  <a:lnTo>
                    <a:pt x="47243" y="114395"/>
                  </a:lnTo>
                  <a:lnTo>
                    <a:pt x="51815" y="109823"/>
                  </a:lnTo>
                  <a:lnTo>
                    <a:pt x="79343" y="96107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100679" y="93059"/>
                  </a:lnTo>
                  <a:lnTo>
                    <a:pt x="144708" y="105538"/>
                  </a:lnTo>
                  <a:lnTo>
                    <a:pt x="161639" y="123634"/>
                  </a:lnTo>
                  <a:lnTo>
                    <a:pt x="83915" y="123634"/>
                  </a:lnTo>
                  <a:lnTo>
                    <a:pt x="79343" y="125158"/>
                  </a:lnTo>
                  <a:close/>
                </a:path>
                <a:path w="180339" h="308610">
                  <a:moveTo>
                    <a:pt x="159574" y="277653"/>
                  </a:moveTo>
                  <a:lnTo>
                    <a:pt x="100679" y="277653"/>
                  </a:lnTo>
                  <a:lnTo>
                    <a:pt x="115919" y="271557"/>
                  </a:lnTo>
                  <a:lnTo>
                    <a:pt x="122015" y="266985"/>
                  </a:lnTo>
                  <a:lnTo>
                    <a:pt x="140303" y="228885"/>
                  </a:lnTo>
                  <a:lnTo>
                    <a:pt x="141135" y="222396"/>
                  </a:lnTo>
                  <a:lnTo>
                    <a:pt x="141184" y="222012"/>
                  </a:lnTo>
                  <a:lnTo>
                    <a:pt x="141636" y="215122"/>
                  </a:lnTo>
                  <a:lnTo>
                    <a:pt x="141744" y="210652"/>
                  </a:lnTo>
                  <a:lnTo>
                    <a:pt x="141803" y="194476"/>
                  </a:lnTo>
                  <a:lnTo>
                    <a:pt x="141636" y="187452"/>
                  </a:lnTo>
                  <a:lnTo>
                    <a:pt x="132683" y="148018"/>
                  </a:lnTo>
                  <a:lnTo>
                    <a:pt x="103727" y="123634"/>
                  </a:lnTo>
                  <a:lnTo>
                    <a:pt x="161639" y="123634"/>
                  </a:lnTo>
                  <a:lnTo>
                    <a:pt x="177355" y="166592"/>
                  </a:lnTo>
                  <a:lnTo>
                    <a:pt x="179856" y="201358"/>
                  </a:lnTo>
                  <a:lnTo>
                    <a:pt x="179697" y="208231"/>
                  </a:lnTo>
                  <a:lnTo>
                    <a:pt x="171878" y="253888"/>
                  </a:lnTo>
                  <a:lnTo>
                    <a:pt x="168236" y="262509"/>
                  </a:lnTo>
                  <a:lnTo>
                    <a:pt x="168116" y="262794"/>
                  </a:lnTo>
                  <a:lnTo>
                    <a:pt x="163782" y="271129"/>
                  </a:lnTo>
                  <a:lnTo>
                    <a:pt x="159574" y="277653"/>
                  </a:lnTo>
                  <a:close/>
                </a:path>
                <a:path w="180339" h="308610">
                  <a:moveTo>
                    <a:pt x="96107" y="308133"/>
                  </a:moveTo>
                  <a:lnTo>
                    <a:pt x="83915" y="308133"/>
                  </a:lnTo>
                  <a:lnTo>
                    <a:pt x="77819" y="306609"/>
                  </a:lnTo>
                  <a:lnTo>
                    <a:pt x="68675" y="303561"/>
                  </a:lnTo>
                  <a:lnTo>
                    <a:pt x="62579" y="300513"/>
                  </a:lnTo>
                  <a:lnTo>
                    <a:pt x="58007" y="297465"/>
                  </a:lnTo>
                  <a:lnTo>
                    <a:pt x="53339" y="294417"/>
                  </a:lnTo>
                  <a:lnTo>
                    <a:pt x="47243" y="289845"/>
                  </a:lnTo>
                  <a:lnTo>
                    <a:pt x="42671" y="285273"/>
                  </a:lnTo>
                  <a:lnTo>
                    <a:pt x="36575" y="280701"/>
                  </a:lnTo>
                  <a:lnTo>
                    <a:pt x="32003" y="274605"/>
                  </a:lnTo>
                  <a:lnTo>
                    <a:pt x="75990" y="274605"/>
                  </a:lnTo>
                  <a:lnTo>
                    <a:pt x="77819" y="275367"/>
                  </a:lnTo>
                  <a:lnTo>
                    <a:pt x="84677" y="277082"/>
                  </a:lnTo>
                  <a:lnTo>
                    <a:pt x="91535" y="277653"/>
                  </a:lnTo>
                  <a:lnTo>
                    <a:pt x="159574" y="277653"/>
                  </a:lnTo>
                  <a:lnTo>
                    <a:pt x="158591" y="279177"/>
                  </a:lnTo>
                  <a:lnTo>
                    <a:pt x="123753" y="304276"/>
                  </a:lnTo>
                  <a:lnTo>
                    <a:pt x="106084" y="307800"/>
                  </a:lnTo>
                  <a:lnTo>
                    <a:pt x="96107" y="308133"/>
                  </a:lnTo>
                  <a:close/>
                </a:path>
                <a:path w="180339" h="308610">
                  <a:moveTo>
                    <a:pt x="25907" y="305085"/>
                  </a:moveTo>
                  <a:lnTo>
                    <a:pt x="4571" y="305085"/>
                  </a:lnTo>
                  <a:lnTo>
                    <a:pt x="3047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67039" y="1589341"/>
              <a:ext cx="179850" cy="215050"/>
            </a:xfrm>
            <a:prstGeom prst="rect">
              <a:avLst/>
            </a:prstGeom>
          </p:spPr>
        </p:pic>
      </p:grpSp>
      <p:sp>
        <p:nvSpPr>
          <p:cNvPr id="114" name="object 114"/>
          <p:cNvSpPr/>
          <p:nvPr/>
        </p:nvSpPr>
        <p:spPr>
          <a:xfrm>
            <a:off x="2702432" y="1589341"/>
            <a:ext cx="291465" cy="212090"/>
          </a:xfrm>
          <a:custGeom>
            <a:avLst/>
            <a:gdLst/>
            <a:ahLst/>
            <a:cxnLst/>
            <a:rect l="l" t="t" r="r" b="b"/>
            <a:pathLst>
              <a:path w="291464" h="212089">
                <a:moveTo>
                  <a:pt x="71932" y="35147"/>
                </a:moveTo>
                <a:lnTo>
                  <a:pt x="33623" y="35147"/>
                </a:lnTo>
                <a:lnTo>
                  <a:pt x="41624" y="26519"/>
                </a:lnTo>
                <a:lnTo>
                  <a:pt x="73390" y="4500"/>
                </a:lnTo>
                <a:lnTo>
                  <a:pt x="96107" y="0"/>
                </a:lnTo>
                <a:lnTo>
                  <a:pt x="112871" y="0"/>
                </a:lnTo>
                <a:lnTo>
                  <a:pt x="118967" y="1524"/>
                </a:lnTo>
                <a:lnTo>
                  <a:pt x="124920" y="4500"/>
                </a:lnTo>
                <a:lnTo>
                  <a:pt x="124777" y="4500"/>
                </a:lnTo>
                <a:lnTo>
                  <a:pt x="131159" y="6096"/>
                </a:lnTo>
                <a:lnTo>
                  <a:pt x="135731" y="10668"/>
                </a:lnTo>
                <a:lnTo>
                  <a:pt x="140303" y="13716"/>
                </a:lnTo>
                <a:lnTo>
                  <a:pt x="144875" y="18288"/>
                </a:lnTo>
                <a:lnTo>
                  <a:pt x="147923" y="22860"/>
                </a:lnTo>
                <a:lnTo>
                  <a:pt x="152495" y="27527"/>
                </a:lnTo>
                <a:lnTo>
                  <a:pt x="154527" y="30575"/>
                </a:lnTo>
                <a:lnTo>
                  <a:pt x="88487" y="30575"/>
                </a:lnTo>
                <a:lnTo>
                  <a:pt x="82748" y="31146"/>
                </a:lnTo>
                <a:lnTo>
                  <a:pt x="77198" y="32764"/>
                </a:lnTo>
                <a:lnTo>
                  <a:pt x="71932" y="35147"/>
                </a:lnTo>
                <a:close/>
              </a:path>
              <a:path w="291464" h="212089">
                <a:moveTo>
                  <a:pt x="194482" y="38195"/>
                </a:moveTo>
                <a:lnTo>
                  <a:pt x="157067" y="38195"/>
                </a:lnTo>
                <a:lnTo>
                  <a:pt x="161654" y="32764"/>
                </a:lnTo>
                <a:lnTo>
                  <a:pt x="193738" y="7620"/>
                </a:lnTo>
                <a:lnTo>
                  <a:pt x="198417" y="4500"/>
                </a:lnTo>
                <a:lnTo>
                  <a:pt x="198596" y="4500"/>
                </a:lnTo>
                <a:lnTo>
                  <a:pt x="204406" y="3048"/>
                </a:lnTo>
                <a:lnTo>
                  <a:pt x="213550" y="0"/>
                </a:lnTo>
                <a:lnTo>
                  <a:pt x="224218" y="0"/>
                </a:lnTo>
                <a:lnTo>
                  <a:pt x="262556" y="9812"/>
                </a:lnTo>
                <a:lnTo>
                  <a:pt x="281433" y="30575"/>
                </a:lnTo>
                <a:lnTo>
                  <a:pt x="216598" y="30575"/>
                </a:lnTo>
                <a:lnTo>
                  <a:pt x="210645" y="31146"/>
                </a:lnTo>
                <a:lnTo>
                  <a:pt x="204758" y="32764"/>
                </a:lnTo>
                <a:lnTo>
                  <a:pt x="204617" y="32764"/>
                </a:lnTo>
                <a:lnTo>
                  <a:pt x="198167" y="35718"/>
                </a:lnTo>
                <a:lnTo>
                  <a:pt x="194482" y="38195"/>
                </a:lnTo>
                <a:close/>
              </a:path>
              <a:path w="291464" h="212089">
                <a:moveTo>
                  <a:pt x="33623" y="210502"/>
                </a:moveTo>
                <a:lnTo>
                  <a:pt x="3048" y="210502"/>
                </a:lnTo>
                <a:lnTo>
                  <a:pt x="0" y="207454"/>
                </a:lnTo>
                <a:lnTo>
                  <a:pt x="0" y="7620"/>
                </a:lnTo>
                <a:lnTo>
                  <a:pt x="4572" y="3048"/>
                </a:lnTo>
                <a:lnTo>
                  <a:pt x="28955" y="3048"/>
                </a:lnTo>
                <a:lnTo>
                  <a:pt x="28955" y="4500"/>
                </a:lnTo>
                <a:lnTo>
                  <a:pt x="30408" y="4500"/>
                </a:lnTo>
                <a:lnTo>
                  <a:pt x="32004" y="6096"/>
                </a:lnTo>
                <a:lnTo>
                  <a:pt x="32004" y="7620"/>
                </a:lnTo>
                <a:lnTo>
                  <a:pt x="33623" y="7620"/>
                </a:lnTo>
                <a:lnTo>
                  <a:pt x="33623" y="35147"/>
                </a:lnTo>
                <a:lnTo>
                  <a:pt x="71932" y="35147"/>
                </a:lnTo>
                <a:lnTo>
                  <a:pt x="70699" y="35718"/>
                </a:lnTo>
                <a:lnTo>
                  <a:pt x="36671" y="68675"/>
                </a:lnTo>
                <a:lnTo>
                  <a:pt x="36671" y="207454"/>
                </a:lnTo>
                <a:lnTo>
                  <a:pt x="33623" y="210502"/>
                </a:lnTo>
                <a:close/>
              </a:path>
              <a:path w="291464" h="212089">
                <a:moveTo>
                  <a:pt x="158591" y="212026"/>
                </a:moveTo>
                <a:lnTo>
                  <a:pt x="132683" y="212026"/>
                </a:lnTo>
                <a:lnTo>
                  <a:pt x="128111" y="207454"/>
                </a:lnTo>
                <a:lnTo>
                  <a:pt x="128111" y="70199"/>
                </a:lnTo>
                <a:lnTo>
                  <a:pt x="125063" y="64103"/>
                </a:lnTo>
                <a:lnTo>
                  <a:pt x="106775" y="35147"/>
                </a:lnTo>
                <a:lnTo>
                  <a:pt x="102203" y="32099"/>
                </a:lnTo>
                <a:lnTo>
                  <a:pt x="96107" y="30575"/>
                </a:lnTo>
                <a:lnTo>
                  <a:pt x="154527" y="30575"/>
                </a:lnTo>
                <a:lnTo>
                  <a:pt x="155543" y="32099"/>
                </a:lnTo>
                <a:lnTo>
                  <a:pt x="157067" y="38195"/>
                </a:lnTo>
                <a:lnTo>
                  <a:pt x="194482" y="38195"/>
                </a:lnTo>
                <a:lnTo>
                  <a:pt x="164687" y="68675"/>
                </a:lnTo>
                <a:lnTo>
                  <a:pt x="164687" y="207454"/>
                </a:lnTo>
                <a:lnTo>
                  <a:pt x="161639" y="210502"/>
                </a:lnTo>
                <a:lnTo>
                  <a:pt x="160115" y="210502"/>
                </a:lnTo>
                <a:lnTo>
                  <a:pt x="158591" y="212026"/>
                </a:lnTo>
                <a:close/>
              </a:path>
              <a:path w="291464" h="212089">
                <a:moveTo>
                  <a:pt x="289750" y="210502"/>
                </a:moveTo>
                <a:lnTo>
                  <a:pt x="257746" y="210502"/>
                </a:lnTo>
                <a:lnTo>
                  <a:pt x="257746" y="208978"/>
                </a:lnTo>
                <a:lnTo>
                  <a:pt x="256222" y="208978"/>
                </a:lnTo>
                <a:lnTo>
                  <a:pt x="256222" y="7781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0387"/>
                </a:lnTo>
                <a:lnTo>
                  <a:pt x="244030" y="41243"/>
                </a:lnTo>
                <a:lnTo>
                  <a:pt x="239458" y="36671"/>
                </a:lnTo>
                <a:lnTo>
                  <a:pt x="234886" y="35147"/>
                </a:lnTo>
                <a:lnTo>
                  <a:pt x="228790" y="32099"/>
                </a:lnTo>
                <a:lnTo>
                  <a:pt x="224218" y="30575"/>
                </a:lnTo>
                <a:lnTo>
                  <a:pt x="281433" y="30575"/>
                </a:lnTo>
                <a:lnTo>
                  <a:pt x="284035" y="35718"/>
                </a:lnTo>
                <a:lnTo>
                  <a:pt x="286559" y="42695"/>
                </a:lnTo>
                <a:lnTo>
                  <a:pt x="288226" y="50387"/>
                </a:lnTo>
                <a:lnTo>
                  <a:pt x="289988" y="57507"/>
                </a:lnTo>
                <a:lnTo>
                  <a:pt x="290779" y="64103"/>
                </a:lnTo>
                <a:lnTo>
                  <a:pt x="290893" y="65055"/>
                </a:lnTo>
                <a:lnTo>
                  <a:pt x="291047" y="68675"/>
                </a:lnTo>
                <a:lnTo>
                  <a:pt x="291112" y="70199"/>
                </a:lnTo>
                <a:lnTo>
                  <a:pt x="291228" y="77819"/>
                </a:lnTo>
                <a:lnTo>
                  <a:pt x="291274" y="208978"/>
                </a:lnTo>
                <a:lnTo>
                  <a:pt x="289750" y="210502"/>
                </a:lnTo>
                <a:close/>
              </a:path>
              <a:path w="291464" h="212089">
                <a:moveTo>
                  <a:pt x="32004" y="212026"/>
                </a:moveTo>
                <a:lnTo>
                  <a:pt x="6095" y="212026"/>
                </a:lnTo>
                <a:lnTo>
                  <a:pt x="4572" y="210502"/>
                </a:lnTo>
                <a:lnTo>
                  <a:pt x="32004" y="210502"/>
                </a:lnTo>
                <a:lnTo>
                  <a:pt x="32004" y="212026"/>
                </a:lnTo>
                <a:close/>
              </a:path>
              <a:path w="291464" h="212089">
                <a:moveTo>
                  <a:pt x="286702" y="212026"/>
                </a:moveTo>
                <a:lnTo>
                  <a:pt x="260794" y="212026"/>
                </a:lnTo>
                <a:lnTo>
                  <a:pt x="259270" y="210502"/>
                </a:lnTo>
                <a:lnTo>
                  <a:pt x="288226" y="210502"/>
                </a:lnTo>
                <a:lnTo>
                  <a:pt x="286702" y="2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059334" y="1592389"/>
            <a:ext cx="170783" cy="212026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3297263" y="1496288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35052" y="4572"/>
                </a:moveTo>
                <a:lnTo>
                  <a:pt x="33528" y="3048"/>
                </a:lnTo>
                <a:lnTo>
                  <a:pt x="33528" y="1524"/>
                </a:ln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3048" y="1524"/>
                </a:lnTo>
                <a:lnTo>
                  <a:pt x="0" y="4572"/>
                </a:lnTo>
                <a:lnTo>
                  <a:pt x="0" y="302031"/>
                </a:lnTo>
                <a:lnTo>
                  <a:pt x="1524" y="302031"/>
                </a:lnTo>
                <a:lnTo>
                  <a:pt x="1524" y="303555"/>
                </a:lnTo>
                <a:lnTo>
                  <a:pt x="3048" y="303555"/>
                </a:lnTo>
                <a:lnTo>
                  <a:pt x="4572" y="305079"/>
                </a:lnTo>
                <a:lnTo>
                  <a:pt x="30480" y="305079"/>
                </a:lnTo>
                <a:lnTo>
                  <a:pt x="32004" y="303555"/>
                </a:lnTo>
                <a:lnTo>
                  <a:pt x="33528" y="303555"/>
                </a:lnTo>
                <a:lnTo>
                  <a:pt x="33528" y="302031"/>
                </a:lnTo>
                <a:lnTo>
                  <a:pt x="35052" y="302031"/>
                </a:lnTo>
                <a:lnTo>
                  <a:pt x="35052" y="4572"/>
                </a:lnTo>
                <a:close/>
              </a:path>
              <a:path w="293370" h="308610">
                <a:moveTo>
                  <a:pt x="204304" y="100685"/>
                </a:moveTo>
                <a:lnTo>
                  <a:pt x="202780" y="100685"/>
                </a:lnTo>
                <a:lnTo>
                  <a:pt x="202780" y="99161"/>
                </a:lnTo>
                <a:lnTo>
                  <a:pt x="199732" y="96113"/>
                </a:lnTo>
                <a:lnTo>
                  <a:pt x="147916" y="96113"/>
                </a:lnTo>
                <a:lnTo>
                  <a:pt x="147916" y="48869"/>
                </a:lnTo>
                <a:lnTo>
                  <a:pt x="146392" y="47345"/>
                </a:lnTo>
                <a:lnTo>
                  <a:pt x="146392" y="45821"/>
                </a:lnTo>
                <a:lnTo>
                  <a:pt x="144868" y="45821"/>
                </a:lnTo>
                <a:lnTo>
                  <a:pt x="143344" y="44297"/>
                </a:lnTo>
                <a:lnTo>
                  <a:pt x="141820" y="44297"/>
                </a:lnTo>
                <a:lnTo>
                  <a:pt x="140296" y="42773"/>
                </a:lnTo>
                <a:lnTo>
                  <a:pt x="120484" y="42773"/>
                </a:lnTo>
                <a:lnTo>
                  <a:pt x="117436" y="44297"/>
                </a:lnTo>
                <a:lnTo>
                  <a:pt x="114388" y="44297"/>
                </a:lnTo>
                <a:lnTo>
                  <a:pt x="112864" y="45821"/>
                </a:lnTo>
                <a:lnTo>
                  <a:pt x="112864" y="47345"/>
                </a:lnTo>
                <a:lnTo>
                  <a:pt x="111340" y="47345"/>
                </a:lnTo>
                <a:lnTo>
                  <a:pt x="111340" y="96113"/>
                </a:lnTo>
                <a:lnTo>
                  <a:pt x="82296" y="96113"/>
                </a:lnTo>
                <a:lnTo>
                  <a:pt x="82296" y="97637"/>
                </a:lnTo>
                <a:lnTo>
                  <a:pt x="79248" y="97637"/>
                </a:lnTo>
                <a:lnTo>
                  <a:pt x="79248" y="100685"/>
                </a:lnTo>
                <a:lnTo>
                  <a:pt x="77724" y="100685"/>
                </a:lnTo>
                <a:lnTo>
                  <a:pt x="77724" y="105257"/>
                </a:lnTo>
                <a:lnTo>
                  <a:pt x="76200" y="106781"/>
                </a:lnTo>
                <a:lnTo>
                  <a:pt x="76200" y="117538"/>
                </a:lnTo>
                <a:lnTo>
                  <a:pt x="79248" y="123634"/>
                </a:lnTo>
                <a:lnTo>
                  <a:pt x="79248" y="125158"/>
                </a:lnTo>
                <a:lnTo>
                  <a:pt x="82296" y="126682"/>
                </a:lnTo>
                <a:lnTo>
                  <a:pt x="111340" y="126682"/>
                </a:lnTo>
                <a:lnTo>
                  <a:pt x="111340" y="241084"/>
                </a:lnTo>
                <a:lnTo>
                  <a:pt x="120484" y="286804"/>
                </a:lnTo>
                <a:lnTo>
                  <a:pt x="125056" y="291376"/>
                </a:lnTo>
                <a:lnTo>
                  <a:pt x="129628" y="297472"/>
                </a:lnTo>
                <a:lnTo>
                  <a:pt x="135724" y="302044"/>
                </a:lnTo>
                <a:lnTo>
                  <a:pt x="143344" y="303568"/>
                </a:lnTo>
                <a:lnTo>
                  <a:pt x="148475" y="305562"/>
                </a:lnTo>
                <a:lnTo>
                  <a:pt x="154584" y="306997"/>
                </a:lnTo>
                <a:lnTo>
                  <a:pt x="161569" y="307848"/>
                </a:lnTo>
                <a:lnTo>
                  <a:pt x="169252" y="308140"/>
                </a:lnTo>
                <a:lnTo>
                  <a:pt x="178396" y="308140"/>
                </a:lnTo>
                <a:lnTo>
                  <a:pt x="182968" y="306616"/>
                </a:lnTo>
                <a:lnTo>
                  <a:pt x="186016" y="306616"/>
                </a:lnTo>
                <a:lnTo>
                  <a:pt x="189064" y="305092"/>
                </a:lnTo>
                <a:lnTo>
                  <a:pt x="192112" y="305092"/>
                </a:lnTo>
                <a:lnTo>
                  <a:pt x="193636" y="303568"/>
                </a:lnTo>
                <a:lnTo>
                  <a:pt x="196684" y="303568"/>
                </a:lnTo>
                <a:lnTo>
                  <a:pt x="199732" y="300520"/>
                </a:lnTo>
                <a:lnTo>
                  <a:pt x="201256" y="300520"/>
                </a:lnTo>
                <a:lnTo>
                  <a:pt x="204304" y="297472"/>
                </a:lnTo>
                <a:lnTo>
                  <a:pt x="204304" y="277660"/>
                </a:lnTo>
                <a:lnTo>
                  <a:pt x="204304" y="273088"/>
                </a:lnTo>
                <a:lnTo>
                  <a:pt x="202780" y="273088"/>
                </a:lnTo>
                <a:lnTo>
                  <a:pt x="202780" y="271564"/>
                </a:lnTo>
                <a:lnTo>
                  <a:pt x="196684" y="271564"/>
                </a:lnTo>
                <a:lnTo>
                  <a:pt x="195160" y="273088"/>
                </a:lnTo>
                <a:lnTo>
                  <a:pt x="192112" y="273088"/>
                </a:lnTo>
                <a:lnTo>
                  <a:pt x="190588" y="274612"/>
                </a:lnTo>
                <a:lnTo>
                  <a:pt x="189064" y="274612"/>
                </a:lnTo>
                <a:lnTo>
                  <a:pt x="186016" y="276136"/>
                </a:lnTo>
                <a:lnTo>
                  <a:pt x="184492" y="276136"/>
                </a:lnTo>
                <a:lnTo>
                  <a:pt x="181444" y="277660"/>
                </a:lnTo>
                <a:lnTo>
                  <a:pt x="164680" y="277660"/>
                </a:lnTo>
                <a:lnTo>
                  <a:pt x="147916" y="236512"/>
                </a:lnTo>
                <a:lnTo>
                  <a:pt x="147916" y="126682"/>
                </a:lnTo>
                <a:lnTo>
                  <a:pt x="199732" y="126682"/>
                </a:lnTo>
                <a:lnTo>
                  <a:pt x="202780" y="123634"/>
                </a:lnTo>
                <a:lnTo>
                  <a:pt x="204304" y="120586"/>
                </a:lnTo>
                <a:lnTo>
                  <a:pt x="204304" y="100685"/>
                </a:lnTo>
                <a:close/>
              </a:path>
              <a:path w="293370" h="308610">
                <a:moveTo>
                  <a:pt x="289750" y="100672"/>
                </a:moveTo>
                <a:lnTo>
                  <a:pt x="288226" y="100672"/>
                </a:lnTo>
                <a:lnTo>
                  <a:pt x="288226" y="99148"/>
                </a:lnTo>
                <a:lnTo>
                  <a:pt x="286702" y="97624"/>
                </a:lnTo>
                <a:lnTo>
                  <a:pt x="285178" y="97624"/>
                </a:lnTo>
                <a:lnTo>
                  <a:pt x="283654" y="96100"/>
                </a:lnTo>
                <a:lnTo>
                  <a:pt x="257746" y="96100"/>
                </a:lnTo>
                <a:lnTo>
                  <a:pt x="256222" y="97624"/>
                </a:lnTo>
                <a:lnTo>
                  <a:pt x="254698" y="97624"/>
                </a:lnTo>
                <a:lnTo>
                  <a:pt x="254698" y="99148"/>
                </a:lnTo>
                <a:lnTo>
                  <a:pt x="253174" y="99148"/>
                </a:lnTo>
                <a:lnTo>
                  <a:pt x="253174" y="302031"/>
                </a:lnTo>
                <a:lnTo>
                  <a:pt x="254698" y="302031"/>
                </a:lnTo>
                <a:lnTo>
                  <a:pt x="257746" y="305079"/>
                </a:lnTo>
                <a:lnTo>
                  <a:pt x="283654" y="305079"/>
                </a:lnTo>
                <a:lnTo>
                  <a:pt x="285178" y="303555"/>
                </a:lnTo>
                <a:lnTo>
                  <a:pt x="286702" y="303555"/>
                </a:lnTo>
                <a:lnTo>
                  <a:pt x="288226" y="302031"/>
                </a:lnTo>
                <a:lnTo>
                  <a:pt x="288226" y="300507"/>
                </a:lnTo>
                <a:lnTo>
                  <a:pt x="289750" y="300507"/>
                </a:lnTo>
                <a:lnTo>
                  <a:pt x="289750" y="100672"/>
                </a:lnTo>
                <a:close/>
              </a:path>
              <a:path w="293370" h="308610">
                <a:moveTo>
                  <a:pt x="292798" y="27520"/>
                </a:moveTo>
                <a:lnTo>
                  <a:pt x="291274" y="21424"/>
                </a:lnTo>
                <a:lnTo>
                  <a:pt x="288226" y="18288"/>
                </a:lnTo>
                <a:lnTo>
                  <a:pt x="285178" y="15240"/>
                </a:lnTo>
                <a:lnTo>
                  <a:pt x="279082" y="13716"/>
                </a:lnTo>
                <a:lnTo>
                  <a:pt x="262318" y="13716"/>
                </a:lnTo>
                <a:lnTo>
                  <a:pt x="256222" y="15240"/>
                </a:lnTo>
                <a:lnTo>
                  <a:pt x="253174" y="18288"/>
                </a:lnTo>
                <a:lnTo>
                  <a:pt x="250126" y="21424"/>
                </a:lnTo>
                <a:lnTo>
                  <a:pt x="248602" y="27520"/>
                </a:lnTo>
                <a:lnTo>
                  <a:pt x="248602" y="44284"/>
                </a:lnTo>
                <a:lnTo>
                  <a:pt x="250126" y="50380"/>
                </a:lnTo>
                <a:lnTo>
                  <a:pt x="256222" y="56476"/>
                </a:lnTo>
                <a:lnTo>
                  <a:pt x="262318" y="58000"/>
                </a:lnTo>
                <a:lnTo>
                  <a:pt x="279082" y="58000"/>
                </a:lnTo>
                <a:lnTo>
                  <a:pt x="285178" y="56476"/>
                </a:lnTo>
                <a:lnTo>
                  <a:pt x="291274" y="50380"/>
                </a:lnTo>
                <a:lnTo>
                  <a:pt x="292798" y="44284"/>
                </a:lnTo>
                <a:lnTo>
                  <a:pt x="292798" y="27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35781" y="1497812"/>
            <a:ext cx="321945" cy="306705"/>
          </a:xfrm>
          <a:custGeom>
            <a:avLst/>
            <a:gdLst/>
            <a:ahLst/>
            <a:cxnLst/>
            <a:rect l="l" t="t" r="r" b="b"/>
            <a:pathLst>
              <a:path w="321945" h="306705">
                <a:moveTo>
                  <a:pt x="106781" y="189166"/>
                </a:moveTo>
                <a:lnTo>
                  <a:pt x="105257" y="187642"/>
                </a:lnTo>
                <a:lnTo>
                  <a:pt x="105257" y="181546"/>
                </a:lnTo>
                <a:lnTo>
                  <a:pt x="103733" y="181546"/>
                </a:lnTo>
                <a:lnTo>
                  <a:pt x="103733" y="180022"/>
                </a:lnTo>
                <a:lnTo>
                  <a:pt x="102209" y="178498"/>
                </a:lnTo>
                <a:lnTo>
                  <a:pt x="100685" y="178498"/>
                </a:lnTo>
                <a:lnTo>
                  <a:pt x="99161" y="176974"/>
                </a:lnTo>
                <a:lnTo>
                  <a:pt x="4572" y="176974"/>
                </a:lnTo>
                <a:lnTo>
                  <a:pt x="3048" y="178498"/>
                </a:lnTo>
                <a:lnTo>
                  <a:pt x="1524" y="181546"/>
                </a:lnTo>
                <a:lnTo>
                  <a:pt x="0" y="183070"/>
                </a:lnTo>
                <a:lnTo>
                  <a:pt x="0" y="201358"/>
                </a:lnTo>
                <a:lnTo>
                  <a:pt x="1524" y="204406"/>
                </a:lnTo>
                <a:lnTo>
                  <a:pt x="4572" y="207454"/>
                </a:lnTo>
                <a:lnTo>
                  <a:pt x="100685" y="207454"/>
                </a:lnTo>
                <a:lnTo>
                  <a:pt x="103733" y="204406"/>
                </a:lnTo>
                <a:lnTo>
                  <a:pt x="106781" y="198310"/>
                </a:lnTo>
                <a:lnTo>
                  <a:pt x="106781" y="189166"/>
                </a:lnTo>
                <a:close/>
              </a:path>
              <a:path w="321945" h="306705">
                <a:moveTo>
                  <a:pt x="321856" y="3048"/>
                </a:moveTo>
                <a:lnTo>
                  <a:pt x="320319" y="3048"/>
                </a:lnTo>
                <a:lnTo>
                  <a:pt x="320319" y="1524"/>
                </a:lnTo>
                <a:lnTo>
                  <a:pt x="318795" y="1524"/>
                </a:lnTo>
                <a:lnTo>
                  <a:pt x="317271" y="0"/>
                </a:lnTo>
                <a:lnTo>
                  <a:pt x="291274" y="0"/>
                </a:lnTo>
                <a:lnTo>
                  <a:pt x="289750" y="1524"/>
                </a:lnTo>
                <a:lnTo>
                  <a:pt x="288226" y="1524"/>
                </a:lnTo>
                <a:lnTo>
                  <a:pt x="286702" y="3048"/>
                </a:lnTo>
                <a:lnTo>
                  <a:pt x="286702" y="120586"/>
                </a:lnTo>
                <a:lnTo>
                  <a:pt x="286702" y="158686"/>
                </a:lnTo>
                <a:lnTo>
                  <a:pt x="286702" y="238023"/>
                </a:lnTo>
                <a:lnTo>
                  <a:pt x="280606" y="245643"/>
                </a:lnTo>
                <a:lnTo>
                  <a:pt x="274510" y="250215"/>
                </a:lnTo>
                <a:lnTo>
                  <a:pt x="269938" y="256311"/>
                </a:lnTo>
                <a:lnTo>
                  <a:pt x="265366" y="260883"/>
                </a:lnTo>
                <a:lnTo>
                  <a:pt x="259270" y="263931"/>
                </a:lnTo>
                <a:lnTo>
                  <a:pt x="245554" y="273075"/>
                </a:lnTo>
                <a:lnTo>
                  <a:pt x="240982" y="274599"/>
                </a:lnTo>
                <a:lnTo>
                  <a:pt x="237934" y="276123"/>
                </a:lnTo>
                <a:lnTo>
                  <a:pt x="218122" y="276123"/>
                </a:lnTo>
                <a:lnTo>
                  <a:pt x="186905" y="246011"/>
                </a:lnTo>
                <a:lnTo>
                  <a:pt x="178765" y="204558"/>
                </a:lnTo>
                <a:lnTo>
                  <a:pt x="178498" y="196786"/>
                </a:lnTo>
                <a:lnTo>
                  <a:pt x="178765" y="189928"/>
                </a:lnTo>
                <a:lnTo>
                  <a:pt x="190690" y="146494"/>
                </a:lnTo>
                <a:lnTo>
                  <a:pt x="193738" y="138874"/>
                </a:lnTo>
                <a:lnTo>
                  <a:pt x="199834" y="132778"/>
                </a:lnTo>
                <a:lnTo>
                  <a:pt x="212026" y="123634"/>
                </a:lnTo>
                <a:lnTo>
                  <a:pt x="219646" y="122110"/>
                </a:lnTo>
                <a:lnTo>
                  <a:pt x="228790" y="122110"/>
                </a:lnTo>
                <a:lnTo>
                  <a:pt x="264629" y="136398"/>
                </a:lnTo>
                <a:lnTo>
                  <a:pt x="286702" y="158686"/>
                </a:lnTo>
                <a:lnTo>
                  <a:pt x="286702" y="120586"/>
                </a:lnTo>
                <a:lnTo>
                  <a:pt x="250596" y="95389"/>
                </a:lnTo>
                <a:lnTo>
                  <a:pt x="225742" y="91528"/>
                </a:lnTo>
                <a:lnTo>
                  <a:pt x="215734" y="91871"/>
                </a:lnTo>
                <a:lnTo>
                  <a:pt x="175056" y="108115"/>
                </a:lnTo>
                <a:lnTo>
                  <a:pt x="149872" y="145656"/>
                </a:lnTo>
                <a:lnTo>
                  <a:pt x="142113" y="189064"/>
                </a:lnTo>
                <a:lnTo>
                  <a:pt x="141909" y="204558"/>
                </a:lnTo>
                <a:lnTo>
                  <a:pt x="142113" y="211696"/>
                </a:lnTo>
                <a:lnTo>
                  <a:pt x="148971" y="251701"/>
                </a:lnTo>
                <a:lnTo>
                  <a:pt x="170637" y="288696"/>
                </a:lnTo>
                <a:lnTo>
                  <a:pt x="211023" y="306031"/>
                </a:lnTo>
                <a:lnTo>
                  <a:pt x="210731" y="306031"/>
                </a:lnTo>
                <a:lnTo>
                  <a:pt x="221170" y="306603"/>
                </a:lnTo>
                <a:lnTo>
                  <a:pt x="231165" y="306031"/>
                </a:lnTo>
                <a:lnTo>
                  <a:pt x="240601" y="304317"/>
                </a:lnTo>
                <a:lnTo>
                  <a:pt x="274891" y="286219"/>
                </a:lnTo>
                <a:lnTo>
                  <a:pt x="289750" y="271551"/>
                </a:lnTo>
                <a:lnTo>
                  <a:pt x="289750" y="298983"/>
                </a:lnTo>
                <a:lnTo>
                  <a:pt x="291274" y="298983"/>
                </a:lnTo>
                <a:lnTo>
                  <a:pt x="291274" y="300507"/>
                </a:lnTo>
                <a:lnTo>
                  <a:pt x="292798" y="302031"/>
                </a:lnTo>
                <a:lnTo>
                  <a:pt x="294322" y="302031"/>
                </a:lnTo>
                <a:lnTo>
                  <a:pt x="295846" y="303555"/>
                </a:lnTo>
                <a:lnTo>
                  <a:pt x="317271" y="303555"/>
                </a:lnTo>
                <a:lnTo>
                  <a:pt x="318795" y="302031"/>
                </a:lnTo>
                <a:lnTo>
                  <a:pt x="320319" y="302031"/>
                </a:lnTo>
                <a:lnTo>
                  <a:pt x="321856" y="300507"/>
                </a:lnTo>
                <a:lnTo>
                  <a:pt x="321856" y="271551"/>
                </a:lnTo>
                <a:lnTo>
                  <a:pt x="321856" y="122110"/>
                </a:lnTo>
                <a:lnTo>
                  <a:pt x="321856" y="120586"/>
                </a:lnTo>
                <a:lnTo>
                  <a:pt x="321856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021645" y="1509998"/>
            <a:ext cx="1820989" cy="294417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5909786" y="1496282"/>
            <a:ext cx="35560" cy="305435"/>
          </a:xfrm>
          <a:custGeom>
            <a:avLst/>
            <a:gdLst/>
            <a:ahLst/>
            <a:cxnLst/>
            <a:rect l="l" t="t" r="r" b="b"/>
            <a:pathLst>
              <a:path w="35560" h="305435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5560" h="305435">
                <a:moveTo>
                  <a:pt x="35052" y="302037"/>
                </a:moveTo>
                <a:lnTo>
                  <a:pt x="0" y="302037"/>
                </a:lnTo>
                <a:lnTo>
                  <a:pt x="0" y="4571"/>
                </a:lnTo>
                <a:lnTo>
                  <a:pt x="3048" y="1523"/>
                </a:lnTo>
                <a:lnTo>
                  <a:pt x="33528" y="1523"/>
                </a:lnTo>
                <a:lnTo>
                  <a:pt x="33528" y="3047"/>
                </a:lnTo>
                <a:lnTo>
                  <a:pt x="35052" y="4571"/>
                </a:lnTo>
                <a:lnTo>
                  <a:pt x="35052" y="302037"/>
                </a:lnTo>
                <a:close/>
              </a:path>
              <a:path w="35560" h="305435">
                <a:moveTo>
                  <a:pt x="33528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33528" y="302037"/>
                </a:lnTo>
                <a:lnTo>
                  <a:pt x="33528" y="303561"/>
                </a:lnTo>
                <a:close/>
              </a:path>
              <a:path w="35560" h="305435">
                <a:moveTo>
                  <a:pt x="30480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06424" y="2272283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454943" y="2140076"/>
            <a:ext cx="309880" cy="252095"/>
            <a:chOff x="1454943" y="2140076"/>
            <a:chExt cx="309880" cy="252095"/>
          </a:xfrm>
        </p:grpSpPr>
        <p:pic>
          <p:nvPicPr>
            <p:cNvPr id="122" name="object 1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54943" y="2140076"/>
              <a:ext cx="137255" cy="24860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24202" y="2202656"/>
              <a:ext cx="140303" cy="189071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1810362" y="2121788"/>
            <a:ext cx="326390" cy="270510"/>
            <a:chOff x="1810362" y="2121788"/>
            <a:chExt cx="326390" cy="270510"/>
          </a:xfrm>
        </p:grpSpPr>
        <p:pic>
          <p:nvPicPr>
            <p:cNvPr id="125" name="object 12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0362" y="2202656"/>
              <a:ext cx="135689" cy="189071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988724" y="2121788"/>
              <a:ext cx="147955" cy="267335"/>
            </a:xfrm>
            <a:custGeom>
              <a:avLst/>
              <a:gdLst/>
              <a:ahLst/>
              <a:cxnLst/>
              <a:rect l="l" t="t" r="r" b="b"/>
              <a:pathLst>
                <a:path w="147955" h="267335">
                  <a:moveTo>
                    <a:pt x="2590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147955" h="267335">
                  <a:moveTo>
                    <a:pt x="28956" y="265366"/>
                  </a:moveTo>
                  <a:lnTo>
                    <a:pt x="0" y="26536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108299"/>
                  </a:lnTo>
                  <a:lnTo>
                    <a:pt x="71628" y="108299"/>
                  </a:lnTo>
                  <a:lnTo>
                    <a:pt x="37314" y="133492"/>
                  </a:lnTo>
                  <a:lnTo>
                    <a:pt x="30480" y="141827"/>
                  </a:lnTo>
                  <a:lnTo>
                    <a:pt x="30480" y="263842"/>
                  </a:lnTo>
                  <a:lnTo>
                    <a:pt x="28956" y="265366"/>
                  </a:lnTo>
                  <a:close/>
                </a:path>
                <a:path w="147955" h="267335">
                  <a:moveTo>
                    <a:pt x="147923" y="263842"/>
                  </a:moveTo>
                  <a:lnTo>
                    <a:pt x="115919" y="263842"/>
                  </a:lnTo>
                  <a:lnTo>
                    <a:pt x="115919" y="143351"/>
                  </a:lnTo>
                  <a:lnTo>
                    <a:pt x="112871" y="131159"/>
                  </a:lnTo>
                  <a:lnTo>
                    <a:pt x="85439" y="108299"/>
                  </a:lnTo>
                  <a:lnTo>
                    <a:pt x="30480" y="108299"/>
                  </a:lnTo>
                  <a:lnTo>
                    <a:pt x="37338" y="101988"/>
                  </a:lnTo>
                  <a:lnTo>
                    <a:pt x="71639" y="82962"/>
                  </a:lnTo>
                  <a:lnTo>
                    <a:pt x="85439" y="80867"/>
                  </a:lnTo>
                  <a:lnTo>
                    <a:pt x="94035" y="81176"/>
                  </a:lnTo>
                  <a:lnTo>
                    <a:pt x="101631" y="82200"/>
                  </a:lnTo>
                  <a:lnTo>
                    <a:pt x="108370" y="84081"/>
                  </a:lnTo>
                  <a:lnTo>
                    <a:pt x="114395" y="86963"/>
                  </a:lnTo>
                  <a:lnTo>
                    <a:pt x="123539" y="90011"/>
                  </a:lnTo>
                  <a:lnTo>
                    <a:pt x="144875" y="125063"/>
                  </a:lnTo>
                  <a:lnTo>
                    <a:pt x="147923" y="157067"/>
                  </a:lnTo>
                  <a:lnTo>
                    <a:pt x="147923" y="263842"/>
                  </a:lnTo>
                  <a:close/>
                </a:path>
                <a:path w="147955" h="267335">
                  <a:moveTo>
                    <a:pt x="143351" y="266890"/>
                  </a:moveTo>
                  <a:lnTo>
                    <a:pt x="120491" y="266890"/>
                  </a:lnTo>
                  <a:lnTo>
                    <a:pt x="118967" y="265366"/>
                  </a:lnTo>
                  <a:lnTo>
                    <a:pt x="117443" y="265366"/>
                  </a:lnTo>
                  <a:lnTo>
                    <a:pt x="117443" y="263842"/>
                  </a:lnTo>
                  <a:lnTo>
                    <a:pt x="146399" y="263842"/>
                  </a:lnTo>
                  <a:lnTo>
                    <a:pt x="143351" y="266890"/>
                  </a:lnTo>
                  <a:close/>
                </a:path>
                <a:path w="147955" h="267335">
                  <a:moveTo>
                    <a:pt x="25908" y="266890"/>
                  </a:moveTo>
                  <a:lnTo>
                    <a:pt x="4572" y="266890"/>
                  </a:lnTo>
                  <a:lnTo>
                    <a:pt x="3048" y="265366"/>
                  </a:lnTo>
                  <a:lnTo>
                    <a:pt x="27432" y="265366"/>
                  </a:lnTo>
                  <a:lnTo>
                    <a:pt x="25908" y="266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" name="object 12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272379" y="2121788"/>
            <a:ext cx="1616583" cy="26993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023211" y="2121788"/>
            <a:ext cx="1929247" cy="335565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063710" y="2158364"/>
            <a:ext cx="311150" cy="233679"/>
            <a:chOff x="6063710" y="2158364"/>
            <a:chExt cx="311150" cy="233679"/>
          </a:xfrm>
        </p:grpSpPr>
        <p:pic>
          <p:nvPicPr>
            <p:cNvPr id="130" name="object 13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63710" y="2158364"/>
              <a:ext cx="112871" cy="23336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02581" y="2202656"/>
              <a:ext cx="172214" cy="189071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498430" y="2202656"/>
            <a:ext cx="140303" cy="18907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696647" y="2202656"/>
            <a:ext cx="147923" cy="186023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980301" y="2121789"/>
            <a:ext cx="1361979" cy="26993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631412" y="7463980"/>
            <a:ext cx="183515" cy="94615"/>
            <a:chOff x="631412" y="7463980"/>
            <a:chExt cx="183515" cy="94615"/>
          </a:xfrm>
        </p:grpSpPr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1412" y="7463980"/>
              <a:ext cx="86868" cy="9458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47" name="object 14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151" name="object 15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296971" y="7259573"/>
            <a:ext cx="157067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23" name="object 23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139696" y="1603057"/>
            <a:ext cx="474345" cy="296545"/>
            <a:chOff x="2139696" y="1603057"/>
            <a:chExt cx="474345" cy="29654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696" y="1603057"/>
              <a:ext cx="221170" cy="2028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062" y="1711452"/>
              <a:ext cx="108299" cy="1875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241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758916" y="1603057"/>
            <a:ext cx="476250" cy="296545"/>
            <a:chOff x="2758916" y="1603057"/>
            <a:chExt cx="476250" cy="29654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8916" y="1603057"/>
              <a:ext cx="222599" cy="2028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6662" y="1709832"/>
              <a:ext cx="117348" cy="1891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1442" y="1751075"/>
              <a:ext cx="73247" cy="112871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3399377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811" y="51816"/>
                </a:lnTo>
                <a:lnTo>
                  <a:pt x="7715" y="50292"/>
                </a:lnTo>
                <a:lnTo>
                  <a:pt x="4667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715" y="3048"/>
                </a:lnTo>
                <a:lnTo>
                  <a:pt x="15335" y="0"/>
                </a:lnTo>
                <a:lnTo>
                  <a:pt x="32099" y="0"/>
                </a:lnTo>
                <a:lnTo>
                  <a:pt x="38195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12248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5240" y="51816"/>
                </a:lnTo>
                <a:lnTo>
                  <a:pt x="9144" y="50292"/>
                </a:lnTo>
                <a:lnTo>
                  <a:pt x="6096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3623" y="0"/>
                </a:lnTo>
                <a:lnTo>
                  <a:pt x="39719" y="1524"/>
                </a:lnTo>
                <a:lnTo>
                  <a:pt x="42767" y="6096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2767" y="45720"/>
                </a:lnTo>
                <a:lnTo>
                  <a:pt x="39719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626643" y="1751075"/>
            <a:ext cx="161925" cy="113030"/>
            <a:chOff x="3626643" y="1751075"/>
            <a:chExt cx="161925" cy="113030"/>
          </a:xfrm>
        </p:grpSpPr>
        <p:sp>
          <p:nvSpPr>
            <p:cNvPr id="38" name="object 38"/>
            <p:cNvSpPr/>
            <p:nvPr/>
          </p:nvSpPr>
          <p:spPr>
            <a:xfrm>
              <a:off x="3626643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04" y="51816"/>
                  </a:moveTo>
                  <a:lnTo>
                    <a:pt x="13716" y="51816"/>
                  </a:lnTo>
                  <a:lnTo>
                    <a:pt x="7620" y="50292"/>
                  </a:lnTo>
                  <a:lnTo>
                    <a:pt x="4572" y="45720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1148" y="6096"/>
                  </a:lnTo>
                  <a:lnTo>
                    <a:pt x="44291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148" y="45720"/>
                  </a:lnTo>
                  <a:lnTo>
                    <a:pt x="38100" y="50292"/>
                  </a:lnTo>
                  <a:lnTo>
                    <a:pt x="32004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6654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933253" y="1603057"/>
            <a:ext cx="375285" cy="296545"/>
            <a:chOff x="3933253" y="1603057"/>
            <a:chExt cx="375285" cy="296545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3253" y="1603057"/>
              <a:ext cx="222599" cy="20288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7000" y="1758696"/>
              <a:ext cx="111347" cy="140303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34817" y="1490186"/>
            <a:ext cx="1523475" cy="385953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07740" y="1496186"/>
            <a:ext cx="36830" cy="305435"/>
          </a:xfrm>
          <a:custGeom>
            <a:avLst/>
            <a:gdLst/>
            <a:ahLst/>
            <a:cxnLst/>
            <a:rect l="l" t="t" r="r" b="b"/>
            <a:pathLst>
              <a:path w="36829" h="305435">
                <a:moveTo>
                  <a:pt x="30575" y="1524"/>
                </a:moveTo>
                <a:lnTo>
                  <a:pt x="4667" y="1524"/>
                </a:lnTo>
                <a:lnTo>
                  <a:pt x="6191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36829" h="305435">
                <a:moveTo>
                  <a:pt x="30575" y="305181"/>
                </a:moveTo>
                <a:lnTo>
                  <a:pt x="4667" y="305181"/>
                </a:lnTo>
                <a:lnTo>
                  <a:pt x="3048" y="303657"/>
                </a:lnTo>
                <a:lnTo>
                  <a:pt x="0" y="300609"/>
                </a:lnTo>
                <a:lnTo>
                  <a:pt x="0" y="4667"/>
                </a:lnTo>
                <a:lnTo>
                  <a:pt x="1524" y="4667"/>
                </a:lnTo>
                <a:lnTo>
                  <a:pt x="1524" y="3048"/>
                </a:lnTo>
                <a:lnTo>
                  <a:pt x="3048" y="1524"/>
                </a:lnTo>
                <a:lnTo>
                  <a:pt x="33623" y="1524"/>
                </a:lnTo>
                <a:lnTo>
                  <a:pt x="35147" y="3048"/>
                </a:lnTo>
                <a:lnTo>
                  <a:pt x="35147" y="4667"/>
                </a:lnTo>
                <a:lnTo>
                  <a:pt x="36671" y="6191"/>
                </a:lnTo>
                <a:lnTo>
                  <a:pt x="36671" y="300609"/>
                </a:lnTo>
                <a:lnTo>
                  <a:pt x="33623" y="303657"/>
                </a:lnTo>
                <a:lnTo>
                  <a:pt x="32099" y="303657"/>
                </a:lnTo>
                <a:lnTo>
                  <a:pt x="30575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7811" y="1589341"/>
            <a:ext cx="161579" cy="215074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6626542" y="1496282"/>
            <a:ext cx="403225" cy="308610"/>
            <a:chOff x="6626542" y="1496282"/>
            <a:chExt cx="403225" cy="308610"/>
          </a:xfrm>
        </p:grpSpPr>
        <p:sp>
          <p:nvSpPr>
            <p:cNvPr id="47" name="object 47"/>
            <p:cNvSpPr/>
            <p:nvPr/>
          </p:nvSpPr>
          <p:spPr>
            <a:xfrm>
              <a:off x="6626542" y="1496282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40" h="308610">
                  <a:moveTo>
                    <a:pt x="30479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180340" h="308610">
                  <a:moveTo>
                    <a:pt x="28955" y="303561"/>
                  </a:moveTo>
                  <a:lnTo>
                    <a:pt x="1523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3527" y="1524"/>
                  </a:lnTo>
                  <a:lnTo>
                    <a:pt x="33527" y="3048"/>
                  </a:lnTo>
                  <a:lnTo>
                    <a:pt x="35051" y="4572"/>
                  </a:lnTo>
                  <a:lnTo>
                    <a:pt x="35051" y="125158"/>
                  </a:lnTo>
                  <a:lnTo>
                    <a:pt x="79247" y="125158"/>
                  </a:lnTo>
                  <a:lnTo>
                    <a:pt x="70103" y="128206"/>
                  </a:lnTo>
                  <a:lnTo>
                    <a:pt x="60959" y="134302"/>
                  </a:lnTo>
                  <a:lnTo>
                    <a:pt x="41147" y="154114"/>
                  </a:lnTo>
                  <a:lnTo>
                    <a:pt x="35051" y="161734"/>
                  </a:lnTo>
                  <a:lnTo>
                    <a:pt x="35051" y="241077"/>
                  </a:lnTo>
                  <a:lnTo>
                    <a:pt x="64007" y="268509"/>
                  </a:lnTo>
                  <a:lnTo>
                    <a:pt x="75895" y="274605"/>
                  </a:lnTo>
                  <a:lnTo>
                    <a:pt x="32003" y="274605"/>
                  </a:lnTo>
                  <a:lnTo>
                    <a:pt x="32003" y="300513"/>
                  </a:lnTo>
                  <a:lnTo>
                    <a:pt x="30479" y="300513"/>
                  </a:lnTo>
                  <a:lnTo>
                    <a:pt x="30479" y="302037"/>
                  </a:lnTo>
                  <a:lnTo>
                    <a:pt x="28955" y="303561"/>
                  </a:lnTo>
                  <a:close/>
                </a:path>
                <a:path w="180340" h="308610">
                  <a:moveTo>
                    <a:pt x="79247" y="125158"/>
                  </a:moveTo>
                  <a:lnTo>
                    <a:pt x="35051" y="125158"/>
                  </a:lnTo>
                  <a:lnTo>
                    <a:pt x="41147" y="119062"/>
                  </a:lnTo>
                  <a:lnTo>
                    <a:pt x="47243" y="114395"/>
                  </a:lnTo>
                  <a:lnTo>
                    <a:pt x="51815" y="109823"/>
                  </a:lnTo>
                  <a:lnTo>
                    <a:pt x="57911" y="105251"/>
                  </a:lnTo>
                  <a:lnTo>
                    <a:pt x="64007" y="102203"/>
                  </a:lnTo>
                  <a:lnTo>
                    <a:pt x="68579" y="99155"/>
                  </a:lnTo>
                  <a:lnTo>
                    <a:pt x="73151" y="97631"/>
                  </a:lnTo>
                  <a:lnTo>
                    <a:pt x="79247" y="96107"/>
                  </a:lnTo>
                  <a:lnTo>
                    <a:pt x="83819" y="94583"/>
                  </a:lnTo>
                  <a:lnTo>
                    <a:pt x="89915" y="93059"/>
                  </a:lnTo>
                  <a:lnTo>
                    <a:pt x="100583" y="93059"/>
                  </a:lnTo>
                  <a:lnTo>
                    <a:pt x="144708" y="105538"/>
                  </a:lnTo>
                  <a:lnTo>
                    <a:pt x="161639" y="123634"/>
                  </a:lnTo>
                  <a:lnTo>
                    <a:pt x="83819" y="123634"/>
                  </a:lnTo>
                  <a:lnTo>
                    <a:pt x="79247" y="125158"/>
                  </a:lnTo>
                  <a:close/>
                </a:path>
                <a:path w="180340" h="308610">
                  <a:moveTo>
                    <a:pt x="159574" y="277653"/>
                  </a:moveTo>
                  <a:lnTo>
                    <a:pt x="100583" y="277653"/>
                  </a:lnTo>
                  <a:lnTo>
                    <a:pt x="115919" y="271557"/>
                  </a:lnTo>
                  <a:lnTo>
                    <a:pt x="122015" y="266985"/>
                  </a:lnTo>
                  <a:lnTo>
                    <a:pt x="140303" y="228885"/>
                  </a:lnTo>
                  <a:lnTo>
                    <a:pt x="141135" y="222396"/>
                  </a:lnTo>
                  <a:lnTo>
                    <a:pt x="141184" y="222012"/>
                  </a:lnTo>
                  <a:lnTo>
                    <a:pt x="141636" y="215122"/>
                  </a:lnTo>
                  <a:lnTo>
                    <a:pt x="141744" y="210652"/>
                  </a:lnTo>
                  <a:lnTo>
                    <a:pt x="141803" y="194476"/>
                  </a:lnTo>
                  <a:lnTo>
                    <a:pt x="141636" y="187452"/>
                  </a:lnTo>
                  <a:lnTo>
                    <a:pt x="132683" y="148018"/>
                  </a:lnTo>
                  <a:lnTo>
                    <a:pt x="103631" y="123634"/>
                  </a:lnTo>
                  <a:lnTo>
                    <a:pt x="161639" y="123634"/>
                  </a:lnTo>
                  <a:lnTo>
                    <a:pt x="177355" y="166592"/>
                  </a:lnTo>
                  <a:lnTo>
                    <a:pt x="179856" y="201358"/>
                  </a:lnTo>
                  <a:lnTo>
                    <a:pt x="179697" y="208231"/>
                  </a:lnTo>
                  <a:lnTo>
                    <a:pt x="171878" y="253888"/>
                  </a:lnTo>
                  <a:lnTo>
                    <a:pt x="168236" y="262509"/>
                  </a:lnTo>
                  <a:lnTo>
                    <a:pt x="168116" y="262794"/>
                  </a:lnTo>
                  <a:lnTo>
                    <a:pt x="163782" y="271129"/>
                  </a:lnTo>
                  <a:lnTo>
                    <a:pt x="159574" y="277653"/>
                  </a:lnTo>
                  <a:close/>
                </a:path>
                <a:path w="180340" h="308610">
                  <a:moveTo>
                    <a:pt x="96011" y="308133"/>
                  </a:moveTo>
                  <a:lnTo>
                    <a:pt x="83819" y="308133"/>
                  </a:lnTo>
                  <a:lnTo>
                    <a:pt x="77723" y="306609"/>
                  </a:lnTo>
                  <a:lnTo>
                    <a:pt x="42671" y="285273"/>
                  </a:lnTo>
                  <a:lnTo>
                    <a:pt x="36575" y="280701"/>
                  </a:lnTo>
                  <a:lnTo>
                    <a:pt x="32003" y="274605"/>
                  </a:lnTo>
                  <a:lnTo>
                    <a:pt x="75895" y="274605"/>
                  </a:lnTo>
                  <a:lnTo>
                    <a:pt x="77723" y="275367"/>
                  </a:lnTo>
                  <a:lnTo>
                    <a:pt x="84581" y="277082"/>
                  </a:lnTo>
                  <a:lnTo>
                    <a:pt x="91439" y="277653"/>
                  </a:lnTo>
                  <a:lnTo>
                    <a:pt x="159574" y="277653"/>
                  </a:lnTo>
                  <a:lnTo>
                    <a:pt x="158591" y="279177"/>
                  </a:lnTo>
                  <a:lnTo>
                    <a:pt x="123738" y="304276"/>
                  </a:lnTo>
                  <a:lnTo>
                    <a:pt x="106004" y="307800"/>
                  </a:lnTo>
                  <a:lnTo>
                    <a:pt x="96011" y="308133"/>
                  </a:lnTo>
                  <a:close/>
                </a:path>
                <a:path w="180340" h="308610">
                  <a:moveTo>
                    <a:pt x="25907" y="305085"/>
                  </a:moveTo>
                  <a:lnTo>
                    <a:pt x="4571" y="305085"/>
                  </a:lnTo>
                  <a:lnTo>
                    <a:pt x="3047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49141" y="1589341"/>
              <a:ext cx="180022" cy="215050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7084028" y="1496186"/>
            <a:ext cx="36830" cy="305435"/>
          </a:xfrm>
          <a:custGeom>
            <a:avLst/>
            <a:gdLst/>
            <a:ahLst/>
            <a:cxnLst/>
            <a:rect l="l" t="t" r="r" b="b"/>
            <a:pathLst>
              <a:path w="36829" h="305435">
                <a:moveTo>
                  <a:pt x="30480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36829" h="305435">
                <a:moveTo>
                  <a:pt x="33528" y="303657"/>
                </a:moveTo>
                <a:lnTo>
                  <a:pt x="1524" y="303657"/>
                </a:lnTo>
                <a:lnTo>
                  <a:pt x="1524" y="302133"/>
                </a:lnTo>
                <a:lnTo>
                  <a:pt x="0" y="302133"/>
                </a:lnTo>
                <a:lnTo>
                  <a:pt x="0" y="4667"/>
                </a:lnTo>
                <a:lnTo>
                  <a:pt x="1524" y="3048"/>
                </a:lnTo>
                <a:lnTo>
                  <a:pt x="3048" y="1524"/>
                </a:lnTo>
                <a:lnTo>
                  <a:pt x="33528" y="1524"/>
                </a:lnTo>
                <a:lnTo>
                  <a:pt x="35052" y="3048"/>
                </a:lnTo>
                <a:lnTo>
                  <a:pt x="35052" y="4667"/>
                </a:lnTo>
                <a:lnTo>
                  <a:pt x="36576" y="6191"/>
                </a:lnTo>
                <a:lnTo>
                  <a:pt x="36576" y="300609"/>
                </a:lnTo>
                <a:lnTo>
                  <a:pt x="35052" y="300609"/>
                </a:lnTo>
                <a:lnTo>
                  <a:pt x="35052" y="302133"/>
                </a:lnTo>
                <a:lnTo>
                  <a:pt x="33528" y="303657"/>
                </a:lnTo>
                <a:close/>
              </a:path>
              <a:path w="36829" h="305435">
                <a:moveTo>
                  <a:pt x="30480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04" y="303657"/>
                </a:lnTo>
                <a:lnTo>
                  <a:pt x="30480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70991" y="1589341"/>
            <a:ext cx="138779" cy="21507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7355585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28956" y="3048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0334" y="353291"/>
                </a:lnTo>
                <a:lnTo>
                  <a:pt x="25098" y="308124"/>
                </a:lnTo>
                <a:lnTo>
                  <a:pt x="35361" y="262388"/>
                </a:lnTo>
                <a:lnTo>
                  <a:pt x="40552" y="216010"/>
                </a:lnTo>
                <a:lnTo>
                  <a:pt x="41148" y="192214"/>
                </a:lnTo>
                <a:lnTo>
                  <a:pt x="40552" y="169114"/>
                </a:lnTo>
                <a:lnTo>
                  <a:pt x="35361" y="122308"/>
                </a:lnTo>
                <a:lnTo>
                  <a:pt x="25074" y="76317"/>
                </a:lnTo>
                <a:lnTo>
                  <a:pt x="9691" y="31178"/>
                </a:lnTo>
                <a:lnTo>
                  <a:pt x="0" y="9144"/>
                </a:lnTo>
                <a:lnTo>
                  <a:pt x="0" y="3048"/>
                </a:lnTo>
                <a:lnTo>
                  <a:pt x="30480" y="3048"/>
                </a:lnTo>
                <a:lnTo>
                  <a:pt x="30480" y="4571"/>
                </a:lnTo>
                <a:lnTo>
                  <a:pt x="41338" y="27487"/>
                </a:lnTo>
                <a:lnTo>
                  <a:pt x="59626" y="73245"/>
                </a:lnTo>
                <a:lnTo>
                  <a:pt x="72175" y="120189"/>
                </a:lnTo>
                <a:lnTo>
                  <a:pt x="78414" y="168852"/>
                </a:lnTo>
                <a:lnTo>
                  <a:pt x="79248" y="193738"/>
                </a:lnTo>
                <a:lnTo>
                  <a:pt x="78986" y="205445"/>
                </a:lnTo>
                <a:lnTo>
                  <a:pt x="74771" y="254269"/>
                </a:lnTo>
                <a:lnTo>
                  <a:pt x="63603" y="301290"/>
                </a:lnTo>
                <a:lnTo>
                  <a:pt x="47220" y="347091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8956" y="384429"/>
                </a:moveTo>
                <a:lnTo>
                  <a:pt x="1524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8956" y="384429"/>
                </a:lnTo>
                <a:close/>
              </a:path>
              <a:path w="79375" h="386080">
                <a:moveTo>
                  <a:pt x="22860" y="385953"/>
                </a:moveTo>
                <a:lnTo>
                  <a:pt x="6096" y="385953"/>
                </a:lnTo>
                <a:lnTo>
                  <a:pt x="3048" y="384429"/>
                </a:lnTo>
                <a:lnTo>
                  <a:pt x="24384" y="384429"/>
                </a:lnTo>
                <a:lnTo>
                  <a:pt x="22860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3676" y="2156841"/>
            <a:ext cx="1268703" cy="36614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1826" y="2140077"/>
            <a:ext cx="1200245" cy="3081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74566" y="2182748"/>
            <a:ext cx="1235392" cy="265461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077015" y="2231612"/>
            <a:ext cx="317500" cy="217170"/>
            <a:chOff x="5077015" y="2231612"/>
            <a:chExt cx="317500" cy="217170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7015" y="2231612"/>
              <a:ext cx="115919" cy="2135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4270" y="2231612"/>
              <a:ext cx="179927" cy="216598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549836" y="2140076"/>
            <a:ext cx="404495" cy="308610"/>
            <a:chOff x="5549836" y="2140076"/>
            <a:chExt cx="404495" cy="308610"/>
          </a:xfrm>
        </p:grpSpPr>
        <p:sp>
          <p:nvSpPr>
            <p:cNvPr id="60" name="object 60"/>
            <p:cNvSpPr/>
            <p:nvPr/>
          </p:nvSpPr>
          <p:spPr>
            <a:xfrm>
              <a:off x="5549836" y="2140076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30479" y="303561"/>
                  </a:moveTo>
                  <a:lnTo>
                    <a:pt x="3047" y="303561"/>
                  </a:lnTo>
                  <a:lnTo>
                    <a:pt x="0" y="300513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0"/>
                  </a:lnTo>
                  <a:lnTo>
                    <a:pt x="32003" y="0"/>
                  </a:lnTo>
                  <a:lnTo>
                    <a:pt x="36575" y="4572"/>
                  </a:lnTo>
                  <a:lnTo>
                    <a:pt x="36575" y="123539"/>
                  </a:lnTo>
                  <a:lnTo>
                    <a:pt x="85343" y="123539"/>
                  </a:lnTo>
                  <a:lnTo>
                    <a:pt x="71627" y="128111"/>
                  </a:lnTo>
                  <a:lnTo>
                    <a:pt x="62483" y="134207"/>
                  </a:lnTo>
                  <a:lnTo>
                    <a:pt x="53339" y="143351"/>
                  </a:lnTo>
                  <a:lnTo>
                    <a:pt x="47243" y="147923"/>
                  </a:lnTo>
                  <a:lnTo>
                    <a:pt x="42671" y="154019"/>
                  </a:lnTo>
                  <a:lnTo>
                    <a:pt x="36575" y="161734"/>
                  </a:lnTo>
                  <a:lnTo>
                    <a:pt x="36575" y="239458"/>
                  </a:lnTo>
                  <a:lnTo>
                    <a:pt x="65531" y="266985"/>
                  </a:lnTo>
                  <a:lnTo>
                    <a:pt x="78676" y="274605"/>
                  </a:lnTo>
                  <a:lnTo>
                    <a:pt x="32003" y="274605"/>
                  </a:lnTo>
                  <a:lnTo>
                    <a:pt x="32003" y="302037"/>
                  </a:lnTo>
                  <a:lnTo>
                    <a:pt x="30479" y="302037"/>
                  </a:lnTo>
                  <a:lnTo>
                    <a:pt x="30479" y="303561"/>
                  </a:lnTo>
                  <a:close/>
                </a:path>
                <a:path w="181610" h="308610">
                  <a:moveTo>
                    <a:pt x="160115" y="277653"/>
                  </a:moveTo>
                  <a:lnTo>
                    <a:pt x="102107" y="277653"/>
                  </a:lnTo>
                  <a:lnTo>
                    <a:pt x="109727" y="274605"/>
                  </a:lnTo>
                  <a:lnTo>
                    <a:pt x="115823" y="270033"/>
                  </a:lnTo>
                  <a:lnTo>
                    <a:pt x="122015" y="265461"/>
                  </a:lnTo>
                  <a:lnTo>
                    <a:pt x="128111" y="260889"/>
                  </a:lnTo>
                  <a:lnTo>
                    <a:pt x="131159" y="253174"/>
                  </a:lnTo>
                  <a:lnTo>
                    <a:pt x="134302" y="247435"/>
                  </a:lnTo>
                  <a:lnTo>
                    <a:pt x="143089" y="208216"/>
                  </a:lnTo>
                  <a:lnTo>
                    <a:pt x="143351" y="201358"/>
                  </a:lnTo>
                  <a:lnTo>
                    <a:pt x="143327" y="194262"/>
                  </a:lnTo>
                  <a:lnTo>
                    <a:pt x="135826" y="152391"/>
                  </a:lnTo>
                  <a:lnTo>
                    <a:pt x="132683" y="146399"/>
                  </a:lnTo>
                  <a:lnTo>
                    <a:pt x="129635" y="140303"/>
                  </a:lnTo>
                  <a:lnTo>
                    <a:pt x="125063" y="134207"/>
                  </a:lnTo>
                  <a:lnTo>
                    <a:pt x="117347" y="129635"/>
                  </a:lnTo>
                  <a:lnTo>
                    <a:pt x="111251" y="125063"/>
                  </a:lnTo>
                  <a:lnTo>
                    <a:pt x="103631" y="123539"/>
                  </a:lnTo>
                  <a:lnTo>
                    <a:pt x="36575" y="123539"/>
                  </a:lnTo>
                  <a:lnTo>
                    <a:pt x="42671" y="118967"/>
                  </a:lnTo>
                  <a:lnTo>
                    <a:pt x="47243" y="112871"/>
                  </a:lnTo>
                  <a:lnTo>
                    <a:pt x="53339" y="109823"/>
                  </a:lnTo>
                  <a:lnTo>
                    <a:pt x="59435" y="105251"/>
                  </a:lnTo>
                  <a:lnTo>
                    <a:pt x="64007" y="102203"/>
                  </a:lnTo>
                  <a:lnTo>
                    <a:pt x="70103" y="99155"/>
                  </a:lnTo>
                  <a:lnTo>
                    <a:pt x="74675" y="96107"/>
                  </a:lnTo>
                  <a:lnTo>
                    <a:pt x="79247" y="94583"/>
                  </a:lnTo>
                  <a:lnTo>
                    <a:pt x="85343" y="93059"/>
                  </a:lnTo>
                  <a:lnTo>
                    <a:pt x="89915" y="93059"/>
                  </a:lnTo>
                  <a:lnTo>
                    <a:pt x="96011" y="91535"/>
                  </a:lnTo>
                  <a:lnTo>
                    <a:pt x="102107" y="91535"/>
                  </a:lnTo>
                  <a:lnTo>
                    <a:pt x="112124" y="92106"/>
                  </a:lnTo>
                  <a:lnTo>
                    <a:pt x="152114" y="110394"/>
                  </a:lnTo>
                  <a:lnTo>
                    <a:pt x="174307" y="147327"/>
                  </a:lnTo>
                  <a:lnTo>
                    <a:pt x="181165" y="186521"/>
                  </a:lnTo>
                  <a:lnTo>
                    <a:pt x="181380" y="194262"/>
                  </a:lnTo>
                  <a:lnTo>
                    <a:pt x="181343" y="201358"/>
                  </a:lnTo>
                  <a:lnTo>
                    <a:pt x="181182" y="208216"/>
                  </a:lnTo>
                  <a:lnTo>
                    <a:pt x="181141" y="209954"/>
                  </a:lnTo>
                  <a:lnTo>
                    <a:pt x="180133" y="221932"/>
                  </a:lnTo>
                  <a:lnTo>
                    <a:pt x="180117" y="222123"/>
                  </a:lnTo>
                  <a:lnTo>
                    <a:pt x="178236" y="233433"/>
                  </a:lnTo>
                  <a:lnTo>
                    <a:pt x="164761" y="270033"/>
                  </a:lnTo>
                  <a:lnTo>
                    <a:pt x="164639" y="270270"/>
                  </a:lnTo>
                  <a:lnTo>
                    <a:pt x="160115" y="277653"/>
                  </a:lnTo>
                  <a:close/>
                </a:path>
                <a:path w="181610" h="308610">
                  <a:moveTo>
                    <a:pt x="97535" y="308133"/>
                  </a:moveTo>
                  <a:lnTo>
                    <a:pt x="85343" y="308133"/>
                  </a:lnTo>
                  <a:lnTo>
                    <a:pt x="79247" y="306609"/>
                  </a:lnTo>
                  <a:lnTo>
                    <a:pt x="74675" y="305085"/>
                  </a:lnTo>
                  <a:lnTo>
                    <a:pt x="68579" y="303561"/>
                  </a:lnTo>
                  <a:lnTo>
                    <a:pt x="59435" y="297465"/>
                  </a:lnTo>
                  <a:lnTo>
                    <a:pt x="53339" y="294417"/>
                  </a:lnTo>
                  <a:lnTo>
                    <a:pt x="44195" y="285273"/>
                  </a:lnTo>
                  <a:lnTo>
                    <a:pt x="38099" y="280701"/>
                  </a:lnTo>
                  <a:lnTo>
                    <a:pt x="32003" y="274605"/>
                  </a:lnTo>
                  <a:lnTo>
                    <a:pt x="78676" y="274605"/>
                  </a:lnTo>
                  <a:lnTo>
                    <a:pt x="85891" y="276844"/>
                  </a:lnTo>
                  <a:lnTo>
                    <a:pt x="92963" y="277653"/>
                  </a:lnTo>
                  <a:lnTo>
                    <a:pt x="160115" y="277653"/>
                  </a:lnTo>
                  <a:lnTo>
                    <a:pt x="154114" y="285083"/>
                  </a:lnTo>
                  <a:lnTo>
                    <a:pt x="115681" y="306038"/>
                  </a:lnTo>
                  <a:lnTo>
                    <a:pt x="106671" y="307586"/>
                  </a:lnTo>
                  <a:lnTo>
                    <a:pt x="97535" y="308133"/>
                  </a:lnTo>
                  <a:close/>
                </a:path>
                <a:path w="181610" h="308610">
                  <a:moveTo>
                    <a:pt x="25907" y="305085"/>
                  </a:moveTo>
                  <a:lnTo>
                    <a:pt x="6095" y="305085"/>
                  </a:lnTo>
                  <a:lnTo>
                    <a:pt x="4571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2436" y="2231612"/>
              <a:ext cx="181546" cy="216598"/>
            </a:xfrm>
            <a:prstGeom prst="rect">
              <a:avLst/>
            </a:prstGeom>
          </p:spPr>
        </p:pic>
      </p:grpSp>
      <p:sp>
        <p:nvSpPr>
          <p:cNvPr id="62" name="object 62"/>
          <p:cNvSpPr/>
          <p:nvPr/>
        </p:nvSpPr>
        <p:spPr>
          <a:xfrm>
            <a:off x="6007322" y="2140077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5">
                <a:moveTo>
                  <a:pt x="33528" y="1523"/>
                </a:moveTo>
                <a:lnTo>
                  <a:pt x="4571" y="1523"/>
                </a:lnTo>
                <a:lnTo>
                  <a:pt x="6096" y="0"/>
                </a:lnTo>
                <a:lnTo>
                  <a:pt x="32004" y="0"/>
                </a:lnTo>
                <a:lnTo>
                  <a:pt x="33528" y="1523"/>
                </a:lnTo>
                <a:close/>
              </a:path>
              <a:path w="169545" h="305435">
                <a:moveTo>
                  <a:pt x="33528" y="303561"/>
                </a:moveTo>
                <a:lnTo>
                  <a:pt x="3047" y="303561"/>
                </a:lnTo>
                <a:lnTo>
                  <a:pt x="1523" y="302037"/>
                </a:lnTo>
                <a:lnTo>
                  <a:pt x="1523" y="300513"/>
                </a:lnTo>
                <a:lnTo>
                  <a:pt x="0" y="298989"/>
                </a:lnTo>
                <a:lnTo>
                  <a:pt x="0" y="6095"/>
                </a:lnTo>
                <a:lnTo>
                  <a:pt x="1523" y="4571"/>
                </a:lnTo>
                <a:lnTo>
                  <a:pt x="1523" y="3047"/>
                </a:lnTo>
                <a:lnTo>
                  <a:pt x="3047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3539"/>
                </a:lnTo>
                <a:lnTo>
                  <a:pt x="91535" y="123539"/>
                </a:lnTo>
                <a:lnTo>
                  <a:pt x="85558" y="124110"/>
                </a:lnTo>
                <a:lnTo>
                  <a:pt x="51637" y="144125"/>
                </a:lnTo>
                <a:lnTo>
                  <a:pt x="36576" y="160210"/>
                </a:lnTo>
                <a:lnTo>
                  <a:pt x="36576" y="302037"/>
                </a:lnTo>
                <a:lnTo>
                  <a:pt x="35052" y="302037"/>
                </a:lnTo>
                <a:lnTo>
                  <a:pt x="33528" y="303561"/>
                </a:lnTo>
                <a:close/>
              </a:path>
              <a:path w="169545" h="305435">
                <a:moveTo>
                  <a:pt x="169259" y="302037"/>
                </a:moveTo>
                <a:lnTo>
                  <a:pt x="134207" y="302037"/>
                </a:lnTo>
                <a:lnTo>
                  <a:pt x="134207" y="183070"/>
                </a:lnTo>
                <a:lnTo>
                  <a:pt x="133945" y="175353"/>
                </a:lnTo>
                <a:lnTo>
                  <a:pt x="133282" y="168482"/>
                </a:lnTo>
                <a:lnTo>
                  <a:pt x="133254" y="168199"/>
                </a:lnTo>
                <a:lnTo>
                  <a:pt x="132278" y="161599"/>
                </a:lnTo>
                <a:lnTo>
                  <a:pt x="111347" y="126587"/>
                </a:lnTo>
                <a:lnTo>
                  <a:pt x="99155" y="123539"/>
                </a:lnTo>
                <a:lnTo>
                  <a:pt x="36576" y="123539"/>
                </a:lnTo>
                <a:lnTo>
                  <a:pt x="44578" y="116085"/>
                </a:lnTo>
                <a:lnTo>
                  <a:pt x="83343" y="93630"/>
                </a:lnTo>
                <a:lnTo>
                  <a:pt x="99155" y="91535"/>
                </a:lnTo>
                <a:lnTo>
                  <a:pt x="108894" y="92082"/>
                </a:lnTo>
                <a:lnTo>
                  <a:pt x="145065" y="105822"/>
                </a:lnTo>
                <a:lnTo>
                  <a:pt x="166211" y="141827"/>
                </a:lnTo>
                <a:lnTo>
                  <a:pt x="169201" y="168199"/>
                </a:lnTo>
                <a:lnTo>
                  <a:pt x="169259" y="302037"/>
                </a:lnTo>
                <a:close/>
              </a:path>
              <a:path w="169545" h="305435">
                <a:moveTo>
                  <a:pt x="166211" y="303561"/>
                </a:moveTo>
                <a:lnTo>
                  <a:pt x="135731" y="303561"/>
                </a:lnTo>
                <a:lnTo>
                  <a:pt x="135731" y="302037"/>
                </a:lnTo>
                <a:lnTo>
                  <a:pt x="167735" y="302037"/>
                </a:lnTo>
                <a:lnTo>
                  <a:pt x="166211" y="303561"/>
                </a:lnTo>
                <a:close/>
              </a:path>
              <a:path w="169545" h="305435">
                <a:moveTo>
                  <a:pt x="30480" y="305085"/>
                </a:moveTo>
                <a:lnTo>
                  <a:pt x="7620" y="305085"/>
                </a:lnTo>
                <a:lnTo>
                  <a:pt x="6096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  <a:path w="169545" h="305435">
                <a:moveTo>
                  <a:pt x="163163" y="305085"/>
                </a:moveTo>
                <a:lnTo>
                  <a:pt x="140303" y="305085"/>
                </a:lnTo>
                <a:lnTo>
                  <a:pt x="138779" y="303561"/>
                </a:lnTo>
                <a:lnTo>
                  <a:pt x="164687" y="303561"/>
                </a:lnTo>
                <a:lnTo>
                  <a:pt x="163163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39160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2004" y="82391"/>
                </a:moveTo>
                <a:lnTo>
                  <a:pt x="13716" y="82391"/>
                </a:lnTo>
                <a:lnTo>
                  <a:pt x="16764" y="80867"/>
                </a:lnTo>
                <a:lnTo>
                  <a:pt x="28956" y="80867"/>
                </a:lnTo>
                <a:lnTo>
                  <a:pt x="32004" y="82391"/>
                </a:lnTo>
                <a:close/>
              </a:path>
              <a:path w="44450" h="291464">
                <a:moveTo>
                  <a:pt x="38100" y="83915"/>
                </a:moveTo>
                <a:lnTo>
                  <a:pt x="7620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close/>
              </a:path>
              <a:path w="44450" h="291464">
                <a:moveTo>
                  <a:pt x="39624" y="85439"/>
                </a:moveTo>
                <a:lnTo>
                  <a:pt x="6096" y="85439"/>
                </a:lnTo>
                <a:lnTo>
                  <a:pt x="6096" y="83915"/>
                </a:lnTo>
                <a:lnTo>
                  <a:pt x="39624" y="83915"/>
                </a:lnTo>
                <a:lnTo>
                  <a:pt x="39624" y="85439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41148" y="85439"/>
                </a:lnTo>
                <a:lnTo>
                  <a:pt x="41148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2192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2004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47459" y="2231612"/>
            <a:ext cx="169259" cy="21355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570059" y="2140077"/>
            <a:ext cx="181610" cy="308610"/>
          </a:xfrm>
          <a:custGeom>
            <a:avLst/>
            <a:gdLst/>
            <a:ahLst/>
            <a:cxnLst/>
            <a:rect l="l" t="t" r="r" b="b"/>
            <a:pathLst>
              <a:path w="181609" h="308610">
                <a:moveTo>
                  <a:pt x="170878" y="1523"/>
                </a:moveTo>
                <a:lnTo>
                  <a:pt x="154019" y="1523"/>
                </a:lnTo>
                <a:lnTo>
                  <a:pt x="155543" y="0"/>
                </a:lnTo>
                <a:lnTo>
                  <a:pt x="169354" y="0"/>
                </a:lnTo>
                <a:lnTo>
                  <a:pt x="170878" y="1523"/>
                </a:lnTo>
                <a:close/>
              </a:path>
              <a:path w="181609" h="308610">
                <a:moveTo>
                  <a:pt x="181546" y="122015"/>
                </a:moveTo>
                <a:lnTo>
                  <a:pt x="144875" y="122015"/>
                </a:lnTo>
                <a:lnTo>
                  <a:pt x="144875" y="4571"/>
                </a:lnTo>
                <a:lnTo>
                  <a:pt x="147923" y="1523"/>
                </a:lnTo>
                <a:lnTo>
                  <a:pt x="176974" y="1523"/>
                </a:lnTo>
                <a:lnTo>
                  <a:pt x="178498" y="3047"/>
                </a:lnTo>
                <a:lnTo>
                  <a:pt x="180022" y="3047"/>
                </a:lnTo>
                <a:lnTo>
                  <a:pt x="180022" y="4571"/>
                </a:lnTo>
                <a:lnTo>
                  <a:pt x="181546" y="6095"/>
                </a:lnTo>
                <a:lnTo>
                  <a:pt x="181546" y="122015"/>
                </a:lnTo>
                <a:close/>
              </a:path>
              <a:path w="181609" h="308610">
                <a:moveTo>
                  <a:pt x="79343" y="308133"/>
                </a:moveTo>
                <a:lnTo>
                  <a:pt x="35901" y="294989"/>
                </a:lnTo>
                <a:lnTo>
                  <a:pt x="10286" y="261068"/>
                </a:lnTo>
                <a:lnTo>
                  <a:pt x="1142" y="223265"/>
                </a:lnTo>
                <a:lnTo>
                  <a:pt x="0" y="202882"/>
                </a:lnTo>
                <a:lnTo>
                  <a:pt x="287" y="191452"/>
                </a:lnTo>
                <a:lnTo>
                  <a:pt x="309" y="190593"/>
                </a:lnTo>
                <a:lnTo>
                  <a:pt x="8905" y="147089"/>
                </a:lnTo>
                <a:lnTo>
                  <a:pt x="16703" y="129635"/>
                </a:lnTo>
                <a:lnTo>
                  <a:pt x="16811" y="129420"/>
                </a:lnTo>
                <a:lnTo>
                  <a:pt x="48863" y="99155"/>
                </a:lnTo>
                <a:lnTo>
                  <a:pt x="85439" y="91535"/>
                </a:lnTo>
                <a:lnTo>
                  <a:pt x="93416" y="92082"/>
                </a:lnTo>
                <a:lnTo>
                  <a:pt x="130968" y="108299"/>
                </a:lnTo>
                <a:lnTo>
                  <a:pt x="144875" y="122015"/>
                </a:lnTo>
                <a:lnTo>
                  <a:pt x="181546" y="122015"/>
                </a:lnTo>
                <a:lnTo>
                  <a:pt x="181546" y="123539"/>
                </a:lnTo>
                <a:lnTo>
                  <a:pt x="79343" y="123539"/>
                </a:lnTo>
                <a:lnTo>
                  <a:pt x="71723" y="125063"/>
                </a:lnTo>
                <a:lnTo>
                  <a:pt x="43719" y="158067"/>
                </a:lnTo>
                <a:lnTo>
                  <a:pt x="38219" y="206049"/>
                </a:lnTo>
                <a:lnTo>
                  <a:pt x="38380" y="213145"/>
                </a:lnTo>
                <a:lnTo>
                  <a:pt x="47339" y="253174"/>
                </a:lnTo>
                <a:lnTo>
                  <a:pt x="79509" y="277106"/>
                </a:lnTo>
                <a:lnTo>
                  <a:pt x="86963" y="277653"/>
                </a:lnTo>
                <a:lnTo>
                  <a:pt x="144677" y="277653"/>
                </a:lnTo>
                <a:lnTo>
                  <a:pt x="141422" y="280773"/>
                </a:lnTo>
                <a:lnTo>
                  <a:pt x="107632" y="302990"/>
                </a:lnTo>
                <a:lnTo>
                  <a:pt x="89344" y="307562"/>
                </a:lnTo>
                <a:lnTo>
                  <a:pt x="79343" y="308133"/>
                </a:lnTo>
                <a:close/>
              </a:path>
              <a:path w="181609" h="308610">
                <a:moveTo>
                  <a:pt x="144677" y="277653"/>
                </a:moveTo>
                <a:lnTo>
                  <a:pt x="91535" y="277653"/>
                </a:lnTo>
                <a:lnTo>
                  <a:pt x="100679" y="274605"/>
                </a:lnTo>
                <a:lnTo>
                  <a:pt x="105251" y="274605"/>
                </a:lnTo>
                <a:lnTo>
                  <a:pt x="123539" y="262413"/>
                </a:lnTo>
                <a:lnTo>
                  <a:pt x="128111" y="256317"/>
                </a:lnTo>
                <a:lnTo>
                  <a:pt x="134207" y="251650"/>
                </a:lnTo>
                <a:lnTo>
                  <a:pt x="138779" y="245554"/>
                </a:lnTo>
                <a:lnTo>
                  <a:pt x="144875" y="237934"/>
                </a:lnTo>
                <a:lnTo>
                  <a:pt x="144875" y="160210"/>
                </a:lnTo>
                <a:lnTo>
                  <a:pt x="115919" y="132683"/>
                </a:lnTo>
                <a:lnTo>
                  <a:pt x="88487" y="123539"/>
                </a:lnTo>
                <a:lnTo>
                  <a:pt x="181546" y="123539"/>
                </a:lnTo>
                <a:lnTo>
                  <a:pt x="181546" y="273081"/>
                </a:lnTo>
                <a:lnTo>
                  <a:pt x="149447" y="273081"/>
                </a:lnTo>
                <a:lnTo>
                  <a:pt x="144677" y="277653"/>
                </a:lnTo>
                <a:close/>
              </a:path>
              <a:path w="181609" h="308610">
                <a:moveTo>
                  <a:pt x="178498" y="303561"/>
                </a:moveTo>
                <a:lnTo>
                  <a:pt x="150971" y="303561"/>
                </a:lnTo>
                <a:lnTo>
                  <a:pt x="150971" y="302037"/>
                </a:lnTo>
                <a:lnTo>
                  <a:pt x="149447" y="302037"/>
                </a:lnTo>
                <a:lnTo>
                  <a:pt x="149447" y="273081"/>
                </a:lnTo>
                <a:lnTo>
                  <a:pt x="181546" y="273081"/>
                </a:lnTo>
                <a:lnTo>
                  <a:pt x="181546" y="298989"/>
                </a:lnTo>
                <a:lnTo>
                  <a:pt x="180022" y="300513"/>
                </a:lnTo>
                <a:lnTo>
                  <a:pt x="180022" y="302037"/>
                </a:lnTo>
                <a:lnTo>
                  <a:pt x="178498" y="303561"/>
                </a:lnTo>
                <a:close/>
              </a:path>
              <a:path w="181609" h="308610">
                <a:moveTo>
                  <a:pt x="175450" y="305085"/>
                </a:moveTo>
                <a:lnTo>
                  <a:pt x="155543" y="305085"/>
                </a:lnTo>
                <a:lnTo>
                  <a:pt x="154019" y="303561"/>
                </a:lnTo>
                <a:lnTo>
                  <a:pt x="176974" y="303561"/>
                </a:lnTo>
                <a:lnTo>
                  <a:pt x="175450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3432" y="2182748"/>
            <a:ext cx="128270" cy="266065"/>
          </a:xfrm>
          <a:custGeom>
            <a:avLst/>
            <a:gdLst/>
            <a:ahLst/>
            <a:cxnLst/>
            <a:rect l="l" t="t" r="r" b="b"/>
            <a:pathLst>
              <a:path w="128270" h="266064">
                <a:moveTo>
                  <a:pt x="65532" y="1523"/>
                </a:moveTo>
                <a:lnTo>
                  <a:pt x="39624" y="1523"/>
                </a:lnTo>
                <a:lnTo>
                  <a:pt x="41148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28270" h="266064">
                <a:moveTo>
                  <a:pt x="68580" y="3047"/>
                </a:moveTo>
                <a:lnTo>
                  <a:pt x="36576" y="3047"/>
                </a:lnTo>
                <a:lnTo>
                  <a:pt x="36576" y="1523"/>
                </a:lnTo>
                <a:lnTo>
                  <a:pt x="68580" y="1523"/>
                </a:lnTo>
                <a:lnTo>
                  <a:pt x="68580" y="3047"/>
                </a:lnTo>
                <a:close/>
              </a:path>
              <a:path w="128270" h="266064">
                <a:moveTo>
                  <a:pt x="70104" y="53435"/>
                </a:moveTo>
                <a:lnTo>
                  <a:pt x="35052" y="53435"/>
                </a:lnTo>
                <a:lnTo>
                  <a:pt x="35052" y="3047"/>
                </a:lnTo>
                <a:lnTo>
                  <a:pt x="70104" y="3047"/>
                </a:lnTo>
                <a:lnTo>
                  <a:pt x="70104" y="53435"/>
                </a:lnTo>
                <a:close/>
              </a:path>
              <a:path w="128270" h="266064">
                <a:moveTo>
                  <a:pt x="123539" y="83915"/>
                </a:moveTo>
                <a:lnTo>
                  <a:pt x="4572" y="83915"/>
                </a:lnTo>
                <a:lnTo>
                  <a:pt x="3048" y="82391"/>
                </a:lnTo>
                <a:lnTo>
                  <a:pt x="1524" y="79343"/>
                </a:lnTo>
                <a:lnTo>
                  <a:pt x="0" y="77819"/>
                </a:lnTo>
                <a:lnTo>
                  <a:pt x="0" y="61055"/>
                </a:lnTo>
                <a:lnTo>
                  <a:pt x="1524" y="59531"/>
                </a:lnTo>
                <a:lnTo>
                  <a:pt x="1524" y="56483"/>
                </a:lnTo>
                <a:lnTo>
                  <a:pt x="4572" y="53435"/>
                </a:lnTo>
                <a:lnTo>
                  <a:pt x="123539" y="53435"/>
                </a:lnTo>
                <a:lnTo>
                  <a:pt x="125063" y="54959"/>
                </a:lnTo>
                <a:lnTo>
                  <a:pt x="126587" y="54959"/>
                </a:lnTo>
                <a:lnTo>
                  <a:pt x="126587" y="58007"/>
                </a:lnTo>
                <a:lnTo>
                  <a:pt x="128111" y="59531"/>
                </a:lnTo>
                <a:lnTo>
                  <a:pt x="128111" y="77819"/>
                </a:lnTo>
                <a:lnTo>
                  <a:pt x="126587" y="79343"/>
                </a:lnTo>
                <a:lnTo>
                  <a:pt x="125063" y="82391"/>
                </a:lnTo>
                <a:lnTo>
                  <a:pt x="123539" y="83915"/>
                </a:lnTo>
                <a:close/>
              </a:path>
              <a:path w="128270" h="266064">
                <a:moveTo>
                  <a:pt x="96012" y="265461"/>
                </a:moveTo>
                <a:lnTo>
                  <a:pt x="91440" y="265461"/>
                </a:lnTo>
                <a:lnTo>
                  <a:pt x="84605" y="265175"/>
                </a:lnTo>
                <a:lnTo>
                  <a:pt x="47244" y="248697"/>
                </a:lnTo>
                <a:lnTo>
                  <a:pt x="38100" y="227361"/>
                </a:lnTo>
                <a:lnTo>
                  <a:pt x="36337" y="221107"/>
                </a:lnTo>
                <a:lnTo>
                  <a:pt x="35433" y="213979"/>
                </a:lnTo>
                <a:lnTo>
                  <a:pt x="35099" y="206278"/>
                </a:lnTo>
                <a:lnTo>
                  <a:pt x="35052" y="83915"/>
                </a:lnTo>
                <a:lnTo>
                  <a:pt x="70104" y="83915"/>
                </a:lnTo>
                <a:lnTo>
                  <a:pt x="70104" y="192214"/>
                </a:lnTo>
                <a:lnTo>
                  <a:pt x="70627" y="201944"/>
                </a:lnTo>
                <a:lnTo>
                  <a:pt x="88392" y="233457"/>
                </a:lnTo>
                <a:lnTo>
                  <a:pt x="128111" y="233457"/>
                </a:lnTo>
                <a:lnTo>
                  <a:pt x="128111" y="251745"/>
                </a:lnTo>
                <a:lnTo>
                  <a:pt x="126587" y="253269"/>
                </a:lnTo>
                <a:lnTo>
                  <a:pt x="126587" y="256317"/>
                </a:lnTo>
                <a:lnTo>
                  <a:pt x="125063" y="256317"/>
                </a:lnTo>
                <a:lnTo>
                  <a:pt x="122015" y="259365"/>
                </a:lnTo>
                <a:lnTo>
                  <a:pt x="118967" y="259365"/>
                </a:lnTo>
                <a:lnTo>
                  <a:pt x="117443" y="260889"/>
                </a:lnTo>
                <a:lnTo>
                  <a:pt x="114395" y="262413"/>
                </a:lnTo>
                <a:lnTo>
                  <a:pt x="111347" y="262413"/>
                </a:lnTo>
                <a:lnTo>
                  <a:pt x="108204" y="263937"/>
                </a:lnTo>
                <a:lnTo>
                  <a:pt x="99060" y="263937"/>
                </a:lnTo>
                <a:lnTo>
                  <a:pt x="96012" y="265461"/>
                </a:lnTo>
                <a:close/>
              </a:path>
              <a:path w="128270" h="266064">
                <a:moveTo>
                  <a:pt x="125063" y="228885"/>
                </a:moveTo>
                <a:lnTo>
                  <a:pt x="120491" y="228885"/>
                </a:lnTo>
                <a:lnTo>
                  <a:pt x="122015" y="227361"/>
                </a:lnTo>
                <a:lnTo>
                  <a:pt x="125063" y="227361"/>
                </a:lnTo>
                <a:lnTo>
                  <a:pt x="125063" y="228885"/>
                </a:lnTo>
                <a:close/>
              </a:path>
              <a:path w="128270" h="266064">
                <a:moveTo>
                  <a:pt x="128111" y="233457"/>
                </a:moveTo>
                <a:lnTo>
                  <a:pt x="106680" y="233457"/>
                </a:lnTo>
                <a:lnTo>
                  <a:pt x="109728" y="231933"/>
                </a:lnTo>
                <a:lnTo>
                  <a:pt x="112871" y="231933"/>
                </a:lnTo>
                <a:lnTo>
                  <a:pt x="114395" y="230409"/>
                </a:lnTo>
                <a:lnTo>
                  <a:pt x="115919" y="230409"/>
                </a:lnTo>
                <a:lnTo>
                  <a:pt x="117443" y="228885"/>
                </a:lnTo>
                <a:lnTo>
                  <a:pt x="126587" y="228885"/>
                </a:lnTo>
                <a:lnTo>
                  <a:pt x="126587" y="231933"/>
                </a:lnTo>
                <a:lnTo>
                  <a:pt x="128111" y="23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70311" y="2140077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5">
                <a:moveTo>
                  <a:pt x="32004" y="1523"/>
                </a:moveTo>
                <a:lnTo>
                  <a:pt x="3047" y="1523"/>
                </a:lnTo>
                <a:lnTo>
                  <a:pt x="4571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69545" h="305435">
                <a:moveTo>
                  <a:pt x="33528" y="3047"/>
                </a:moveTo>
                <a:lnTo>
                  <a:pt x="1523" y="3047"/>
                </a:lnTo>
                <a:lnTo>
                  <a:pt x="1523" y="1523"/>
                </a:lnTo>
                <a:lnTo>
                  <a:pt x="33528" y="1523"/>
                </a:lnTo>
                <a:lnTo>
                  <a:pt x="33528" y="3047"/>
                </a:lnTo>
                <a:close/>
              </a:path>
              <a:path w="169545" h="305435">
                <a:moveTo>
                  <a:pt x="35052" y="302037"/>
                </a:moveTo>
                <a:lnTo>
                  <a:pt x="0" y="302037"/>
                </a:lnTo>
                <a:lnTo>
                  <a:pt x="0" y="3047"/>
                </a:lnTo>
                <a:lnTo>
                  <a:pt x="35052" y="3047"/>
                </a:lnTo>
                <a:lnTo>
                  <a:pt x="35052" y="123539"/>
                </a:lnTo>
                <a:lnTo>
                  <a:pt x="91535" y="123539"/>
                </a:lnTo>
                <a:lnTo>
                  <a:pt x="50101" y="144125"/>
                </a:lnTo>
                <a:lnTo>
                  <a:pt x="35052" y="160210"/>
                </a:lnTo>
                <a:lnTo>
                  <a:pt x="35052" y="302037"/>
                </a:lnTo>
                <a:close/>
              </a:path>
              <a:path w="169545" h="305435">
                <a:moveTo>
                  <a:pt x="164687" y="303561"/>
                </a:moveTo>
                <a:lnTo>
                  <a:pt x="135731" y="303561"/>
                </a:lnTo>
                <a:lnTo>
                  <a:pt x="132683" y="300513"/>
                </a:lnTo>
                <a:lnTo>
                  <a:pt x="132635" y="175353"/>
                </a:lnTo>
                <a:lnTo>
                  <a:pt x="132315" y="168482"/>
                </a:lnTo>
                <a:lnTo>
                  <a:pt x="132302" y="168199"/>
                </a:lnTo>
                <a:lnTo>
                  <a:pt x="131397" y="161599"/>
                </a:lnTo>
                <a:lnTo>
                  <a:pt x="129635" y="155543"/>
                </a:lnTo>
                <a:lnTo>
                  <a:pt x="126587" y="143351"/>
                </a:lnTo>
                <a:lnTo>
                  <a:pt x="122015" y="138779"/>
                </a:lnTo>
                <a:lnTo>
                  <a:pt x="118967" y="134207"/>
                </a:lnTo>
                <a:lnTo>
                  <a:pt x="114395" y="129635"/>
                </a:lnTo>
                <a:lnTo>
                  <a:pt x="109823" y="126587"/>
                </a:lnTo>
                <a:lnTo>
                  <a:pt x="97631" y="123539"/>
                </a:lnTo>
                <a:lnTo>
                  <a:pt x="35052" y="123539"/>
                </a:lnTo>
                <a:lnTo>
                  <a:pt x="43053" y="116085"/>
                </a:lnTo>
                <a:lnTo>
                  <a:pt x="83141" y="93630"/>
                </a:lnTo>
                <a:lnTo>
                  <a:pt x="99155" y="91535"/>
                </a:lnTo>
                <a:lnTo>
                  <a:pt x="108013" y="92082"/>
                </a:lnTo>
                <a:lnTo>
                  <a:pt x="143732" y="105822"/>
                </a:lnTo>
                <a:lnTo>
                  <a:pt x="166687" y="150128"/>
                </a:lnTo>
                <a:lnTo>
                  <a:pt x="169259" y="300513"/>
                </a:lnTo>
                <a:lnTo>
                  <a:pt x="167735" y="302037"/>
                </a:lnTo>
                <a:lnTo>
                  <a:pt x="166211" y="302037"/>
                </a:lnTo>
                <a:lnTo>
                  <a:pt x="164687" y="303561"/>
                </a:lnTo>
                <a:close/>
              </a:path>
              <a:path w="169545" h="305435">
                <a:moveTo>
                  <a:pt x="32004" y="303561"/>
                </a:moveTo>
                <a:lnTo>
                  <a:pt x="1523" y="303561"/>
                </a:lnTo>
                <a:lnTo>
                  <a:pt x="1523" y="302037"/>
                </a:lnTo>
                <a:lnTo>
                  <a:pt x="33528" y="302037"/>
                </a:lnTo>
                <a:lnTo>
                  <a:pt x="32004" y="303561"/>
                </a:lnTo>
                <a:close/>
              </a:path>
              <a:path w="169545" h="305435">
                <a:moveTo>
                  <a:pt x="28956" y="305085"/>
                </a:moveTo>
                <a:lnTo>
                  <a:pt x="6096" y="305085"/>
                </a:lnTo>
                <a:lnTo>
                  <a:pt x="4571" y="303561"/>
                </a:lnTo>
                <a:lnTo>
                  <a:pt x="30480" y="303561"/>
                </a:lnTo>
                <a:lnTo>
                  <a:pt x="28956" y="305085"/>
                </a:lnTo>
                <a:close/>
              </a:path>
              <a:path w="169545" h="305435">
                <a:moveTo>
                  <a:pt x="161639" y="305085"/>
                </a:moveTo>
                <a:lnTo>
                  <a:pt x="140303" y="305085"/>
                </a:lnTo>
                <a:lnTo>
                  <a:pt x="137255" y="303561"/>
                </a:lnTo>
                <a:lnTo>
                  <a:pt x="163163" y="303561"/>
                </a:lnTo>
                <a:lnTo>
                  <a:pt x="161639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293316" y="2231612"/>
            <a:ext cx="179617" cy="216598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7611713" y="2138552"/>
            <a:ext cx="481965" cy="309880"/>
            <a:chOff x="7611713" y="2138552"/>
            <a:chExt cx="481965" cy="309880"/>
          </a:xfrm>
        </p:grpSpPr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11713" y="2246852"/>
              <a:ext cx="221170" cy="2013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61839" y="2138552"/>
              <a:ext cx="71628" cy="1113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54899" y="2231612"/>
              <a:ext cx="138779" cy="216598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4943" y="2783776"/>
            <a:ext cx="137255" cy="247173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1640967" y="2846361"/>
            <a:ext cx="428625" cy="255270"/>
          </a:xfrm>
          <a:custGeom>
            <a:avLst/>
            <a:gdLst/>
            <a:ahLst/>
            <a:cxnLst/>
            <a:rect l="l" t="t" r="r" b="b"/>
            <a:pathLst>
              <a:path w="428625" h="255269">
                <a:moveTo>
                  <a:pt x="41236" y="155638"/>
                </a:moveTo>
                <a:lnTo>
                  <a:pt x="39712" y="149542"/>
                </a:lnTo>
                <a:lnTo>
                  <a:pt x="33616" y="143446"/>
                </a:lnTo>
                <a:lnTo>
                  <a:pt x="29044" y="141922"/>
                </a:lnTo>
                <a:lnTo>
                  <a:pt x="13716" y="141922"/>
                </a:lnTo>
                <a:lnTo>
                  <a:pt x="7620" y="143446"/>
                </a:lnTo>
                <a:lnTo>
                  <a:pt x="1524" y="149542"/>
                </a:lnTo>
                <a:lnTo>
                  <a:pt x="0" y="155638"/>
                </a:lnTo>
                <a:lnTo>
                  <a:pt x="0" y="173926"/>
                </a:lnTo>
                <a:lnTo>
                  <a:pt x="1524" y="180022"/>
                </a:lnTo>
                <a:lnTo>
                  <a:pt x="4572" y="181546"/>
                </a:lnTo>
                <a:lnTo>
                  <a:pt x="7620" y="184594"/>
                </a:lnTo>
                <a:lnTo>
                  <a:pt x="12192" y="186118"/>
                </a:lnTo>
                <a:lnTo>
                  <a:pt x="29044" y="186118"/>
                </a:lnTo>
                <a:lnTo>
                  <a:pt x="33616" y="184594"/>
                </a:lnTo>
                <a:lnTo>
                  <a:pt x="39712" y="178498"/>
                </a:lnTo>
                <a:lnTo>
                  <a:pt x="41236" y="172402"/>
                </a:lnTo>
                <a:lnTo>
                  <a:pt x="41236" y="164782"/>
                </a:lnTo>
                <a:lnTo>
                  <a:pt x="41236" y="155638"/>
                </a:lnTo>
                <a:close/>
              </a:path>
              <a:path w="428625" h="255269">
                <a:moveTo>
                  <a:pt x="247078" y="7620"/>
                </a:moveTo>
                <a:lnTo>
                  <a:pt x="245554" y="6096"/>
                </a:lnTo>
                <a:lnTo>
                  <a:pt x="245554" y="4572"/>
                </a:lnTo>
                <a:lnTo>
                  <a:pt x="244030" y="3048"/>
                </a:lnTo>
                <a:lnTo>
                  <a:pt x="198310" y="3048"/>
                </a:lnTo>
                <a:lnTo>
                  <a:pt x="198310" y="61048"/>
                </a:lnTo>
                <a:lnTo>
                  <a:pt x="198310" y="70192"/>
                </a:lnTo>
                <a:lnTo>
                  <a:pt x="195262" y="79336"/>
                </a:lnTo>
                <a:lnTo>
                  <a:pt x="192214" y="83908"/>
                </a:lnTo>
                <a:lnTo>
                  <a:pt x="189166" y="86956"/>
                </a:lnTo>
                <a:lnTo>
                  <a:pt x="186118" y="91528"/>
                </a:lnTo>
                <a:lnTo>
                  <a:pt x="183070" y="94576"/>
                </a:lnTo>
                <a:lnTo>
                  <a:pt x="173926" y="97624"/>
                </a:lnTo>
                <a:lnTo>
                  <a:pt x="167830" y="99148"/>
                </a:lnTo>
                <a:lnTo>
                  <a:pt x="161734" y="99148"/>
                </a:lnTo>
                <a:lnTo>
                  <a:pt x="127342" y="77241"/>
                </a:lnTo>
                <a:lnTo>
                  <a:pt x="125056" y="62572"/>
                </a:lnTo>
                <a:lnTo>
                  <a:pt x="125056" y="56476"/>
                </a:lnTo>
                <a:lnTo>
                  <a:pt x="131152" y="38188"/>
                </a:lnTo>
                <a:lnTo>
                  <a:pt x="134200" y="35052"/>
                </a:lnTo>
                <a:lnTo>
                  <a:pt x="140296" y="28956"/>
                </a:lnTo>
                <a:lnTo>
                  <a:pt x="144868" y="27432"/>
                </a:lnTo>
                <a:lnTo>
                  <a:pt x="149440" y="24384"/>
                </a:lnTo>
                <a:lnTo>
                  <a:pt x="161734" y="24384"/>
                </a:lnTo>
                <a:lnTo>
                  <a:pt x="170307" y="24955"/>
                </a:lnTo>
                <a:lnTo>
                  <a:pt x="197739" y="52476"/>
                </a:lnTo>
                <a:lnTo>
                  <a:pt x="198310" y="61048"/>
                </a:lnTo>
                <a:lnTo>
                  <a:pt x="198310" y="3048"/>
                </a:lnTo>
                <a:lnTo>
                  <a:pt x="189166" y="3048"/>
                </a:lnTo>
                <a:lnTo>
                  <a:pt x="184594" y="1524"/>
                </a:lnTo>
                <a:lnTo>
                  <a:pt x="181546" y="1524"/>
                </a:lnTo>
                <a:lnTo>
                  <a:pt x="176974" y="0"/>
                </a:lnTo>
                <a:lnTo>
                  <a:pt x="161734" y="0"/>
                </a:lnTo>
                <a:lnTo>
                  <a:pt x="120484" y="10668"/>
                </a:lnTo>
                <a:lnTo>
                  <a:pt x="114388" y="16764"/>
                </a:lnTo>
                <a:lnTo>
                  <a:pt x="108292" y="21336"/>
                </a:lnTo>
                <a:lnTo>
                  <a:pt x="95046" y="56476"/>
                </a:lnTo>
                <a:lnTo>
                  <a:pt x="94691" y="61048"/>
                </a:lnTo>
                <a:lnTo>
                  <a:pt x="94576" y="70192"/>
                </a:lnTo>
                <a:lnTo>
                  <a:pt x="96100" y="77812"/>
                </a:lnTo>
                <a:lnTo>
                  <a:pt x="99148" y="83908"/>
                </a:lnTo>
                <a:lnTo>
                  <a:pt x="100672" y="90004"/>
                </a:lnTo>
                <a:lnTo>
                  <a:pt x="103720" y="94576"/>
                </a:lnTo>
                <a:lnTo>
                  <a:pt x="108292" y="100672"/>
                </a:lnTo>
                <a:lnTo>
                  <a:pt x="99148" y="109816"/>
                </a:lnTo>
                <a:lnTo>
                  <a:pt x="93052" y="122008"/>
                </a:lnTo>
                <a:lnTo>
                  <a:pt x="92976" y="122389"/>
                </a:lnTo>
                <a:lnTo>
                  <a:pt x="91528" y="129628"/>
                </a:lnTo>
                <a:lnTo>
                  <a:pt x="91528" y="143446"/>
                </a:lnTo>
                <a:lnTo>
                  <a:pt x="93052" y="148018"/>
                </a:lnTo>
                <a:lnTo>
                  <a:pt x="99148" y="157162"/>
                </a:lnTo>
                <a:lnTo>
                  <a:pt x="103720" y="161734"/>
                </a:lnTo>
                <a:lnTo>
                  <a:pt x="109816" y="164782"/>
                </a:lnTo>
                <a:lnTo>
                  <a:pt x="105244" y="167830"/>
                </a:lnTo>
                <a:lnTo>
                  <a:pt x="99148" y="173926"/>
                </a:lnTo>
                <a:lnTo>
                  <a:pt x="96100" y="178498"/>
                </a:lnTo>
                <a:lnTo>
                  <a:pt x="93052" y="181546"/>
                </a:lnTo>
                <a:lnTo>
                  <a:pt x="91528" y="184594"/>
                </a:lnTo>
                <a:lnTo>
                  <a:pt x="88480" y="189166"/>
                </a:lnTo>
                <a:lnTo>
                  <a:pt x="86956" y="192214"/>
                </a:lnTo>
                <a:lnTo>
                  <a:pt x="86956" y="196786"/>
                </a:lnTo>
                <a:lnTo>
                  <a:pt x="85432" y="199834"/>
                </a:lnTo>
                <a:lnTo>
                  <a:pt x="85432" y="215074"/>
                </a:lnTo>
                <a:lnTo>
                  <a:pt x="88480" y="227266"/>
                </a:lnTo>
                <a:lnTo>
                  <a:pt x="91528" y="231838"/>
                </a:lnTo>
                <a:lnTo>
                  <a:pt x="96100" y="238023"/>
                </a:lnTo>
                <a:lnTo>
                  <a:pt x="102196" y="241071"/>
                </a:lnTo>
                <a:lnTo>
                  <a:pt x="107289" y="244246"/>
                </a:lnTo>
                <a:lnTo>
                  <a:pt x="151371" y="254508"/>
                </a:lnTo>
                <a:lnTo>
                  <a:pt x="150787" y="254508"/>
                </a:lnTo>
                <a:lnTo>
                  <a:pt x="161734" y="254787"/>
                </a:lnTo>
                <a:lnTo>
                  <a:pt x="172605" y="254508"/>
                </a:lnTo>
                <a:lnTo>
                  <a:pt x="182499" y="253644"/>
                </a:lnTo>
                <a:lnTo>
                  <a:pt x="220611" y="240792"/>
                </a:lnTo>
                <a:lnTo>
                  <a:pt x="225742" y="236499"/>
                </a:lnTo>
                <a:lnTo>
                  <a:pt x="231838" y="231838"/>
                </a:lnTo>
                <a:lnTo>
                  <a:pt x="233362" y="230314"/>
                </a:lnTo>
                <a:lnTo>
                  <a:pt x="237934" y="225742"/>
                </a:lnTo>
                <a:lnTo>
                  <a:pt x="244030" y="210502"/>
                </a:lnTo>
                <a:lnTo>
                  <a:pt x="245554" y="202882"/>
                </a:lnTo>
                <a:lnTo>
                  <a:pt x="245554" y="187642"/>
                </a:lnTo>
                <a:lnTo>
                  <a:pt x="244030" y="181546"/>
                </a:lnTo>
                <a:lnTo>
                  <a:pt x="240982" y="175450"/>
                </a:lnTo>
                <a:lnTo>
                  <a:pt x="238950" y="172402"/>
                </a:lnTo>
                <a:lnTo>
                  <a:pt x="237934" y="170878"/>
                </a:lnTo>
                <a:lnTo>
                  <a:pt x="234886" y="164782"/>
                </a:lnTo>
                <a:lnTo>
                  <a:pt x="228790" y="161734"/>
                </a:lnTo>
                <a:lnTo>
                  <a:pt x="224218" y="157162"/>
                </a:lnTo>
                <a:lnTo>
                  <a:pt x="218122" y="154114"/>
                </a:lnTo>
                <a:lnTo>
                  <a:pt x="215074" y="153504"/>
                </a:lnTo>
                <a:lnTo>
                  <a:pt x="215074" y="190690"/>
                </a:lnTo>
                <a:lnTo>
                  <a:pt x="215074" y="201358"/>
                </a:lnTo>
                <a:lnTo>
                  <a:pt x="212026" y="210502"/>
                </a:lnTo>
                <a:lnTo>
                  <a:pt x="210502" y="213550"/>
                </a:lnTo>
                <a:lnTo>
                  <a:pt x="207454" y="216598"/>
                </a:lnTo>
                <a:lnTo>
                  <a:pt x="202882" y="219646"/>
                </a:lnTo>
                <a:lnTo>
                  <a:pt x="199834" y="222694"/>
                </a:lnTo>
                <a:lnTo>
                  <a:pt x="193738" y="225742"/>
                </a:lnTo>
                <a:lnTo>
                  <a:pt x="187642" y="227266"/>
                </a:lnTo>
                <a:lnTo>
                  <a:pt x="181546" y="230314"/>
                </a:lnTo>
                <a:lnTo>
                  <a:pt x="163258" y="230314"/>
                </a:lnTo>
                <a:lnTo>
                  <a:pt x="152577" y="230009"/>
                </a:lnTo>
                <a:lnTo>
                  <a:pt x="115912" y="213550"/>
                </a:lnTo>
                <a:lnTo>
                  <a:pt x="115912" y="199834"/>
                </a:lnTo>
                <a:lnTo>
                  <a:pt x="117436" y="196786"/>
                </a:lnTo>
                <a:lnTo>
                  <a:pt x="117436" y="195262"/>
                </a:lnTo>
                <a:lnTo>
                  <a:pt x="120484" y="189166"/>
                </a:lnTo>
                <a:lnTo>
                  <a:pt x="122008" y="187642"/>
                </a:lnTo>
                <a:lnTo>
                  <a:pt x="123532" y="184594"/>
                </a:lnTo>
                <a:lnTo>
                  <a:pt x="126580" y="181546"/>
                </a:lnTo>
                <a:lnTo>
                  <a:pt x="128104" y="178498"/>
                </a:lnTo>
                <a:lnTo>
                  <a:pt x="132676" y="175450"/>
                </a:lnTo>
                <a:lnTo>
                  <a:pt x="135724" y="172402"/>
                </a:lnTo>
                <a:lnTo>
                  <a:pt x="180022" y="173926"/>
                </a:lnTo>
                <a:lnTo>
                  <a:pt x="187706" y="174447"/>
                </a:lnTo>
                <a:lnTo>
                  <a:pt x="215074" y="190690"/>
                </a:lnTo>
                <a:lnTo>
                  <a:pt x="215074" y="153504"/>
                </a:lnTo>
                <a:lnTo>
                  <a:pt x="195262" y="149542"/>
                </a:lnTo>
                <a:lnTo>
                  <a:pt x="187642" y="149542"/>
                </a:lnTo>
                <a:lnTo>
                  <a:pt x="141820" y="146494"/>
                </a:lnTo>
                <a:lnTo>
                  <a:pt x="135724" y="146494"/>
                </a:lnTo>
                <a:lnTo>
                  <a:pt x="129628" y="144970"/>
                </a:lnTo>
                <a:lnTo>
                  <a:pt x="125056" y="141922"/>
                </a:lnTo>
                <a:lnTo>
                  <a:pt x="122008" y="138874"/>
                </a:lnTo>
                <a:lnTo>
                  <a:pt x="118960" y="135724"/>
                </a:lnTo>
                <a:lnTo>
                  <a:pt x="118960" y="128104"/>
                </a:lnTo>
                <a:lnTo>
                  <a:pt x="120484" y="123532"/>
                </a:lnTo>
                <a:lnTo>
                  <a:pt x="123532" y="117436"/>
                </a:lnTo>
                <a:lnTo>
                  <a:pt x="125056" y="115912"/>
                </a:lnTo>
                <a:lnTo>
                  <a:pt x="126580" y="112864"/>
                </a:lnTo>
                <a:lnTo>
                  <a:pt x="135724" y="118960"/>
                </a:lnTo>
                <a:lnTo>
                  <a:pt x="147916" y="122008"/>
                </a:lnTo>
                <a:lnTo>
                  <a:pt x="155536" y="123532"/>
                </a:lnTo>
                <a:lnTo>
                  <a:pt x="161734" y="123532"/>
                </a:lnTo>
                <a:lnTo>
                  <a:pt x="201866" y="112864"/>
                </a:lnTo>
                <a:lnTo>
                  <a:pt x="204406" y="111340"/>
                </a:lnTo>
                <a:lnTo>
                  <a:pt x="210502" y="106768"/>
                </a:lnTo>
                <a:lnTo>
                  <a:pt x="216598" y="100672"/>
                </a:lnTo>
                <a:lnTo>
                  <a:pt x="217741" y="99148"/>
                </a:lnTo>
                <a:lnTo>
                  <a:pt x="221170" y="94576"/>
                </a:lnTo>
                <a:lnTo>
                  <a:pt x="228790" y="54952"/>
                </a:lnTo>
                <a:lnTo>
                  <a:pt x="227266" y="48856"/>
                </a:lnTo>
                <a:lnTo>
                  <a:pt x="225742" y="44284"/>
                </a:lnTo>
                <a:lnTo>
                  <a:pt x="224218" y="38188"/>
                </a:lnTo>
                <a:lnTo>
                  <a:pt x="221170" y="33528"/>
                </a:lnTo>
                <a:lnTo>
                  <a:pt x="216598" y="28956"/>
                </a:lnTo>
                <a:lnTo>
                  <a:pt x="242506" y="28956"/>
                </a:lnTo>
                <a:lnTo>
                  <a:pt x="245554" y="27432"/>
                </a:lnTo>
                <a:lnTo>
                  <a:pt x="245554" y="25908"/>
                </a:lnTo>
                <a:lnTo>
                  <a:pt x="246316" y="24384"/>
                </a:lnTo>
                <a:lnTo>
                  <a:pt x="247078" y="22860"/>
                </a:lnTo>
                <a:lnTo>
                  <a:pt x="247078" y="7620"/>
                </a:lnTo>
                <a:close/>
              </a:path>
              <a:path w="428625" h="255269">
                <a:moveTo>
                  <a:pt x="327939" y="155638"/>
                </a:moveTo>
                <a:lnTo>
                  <a:pt x="326415" y="149542"/>
                </a:lnTo>
                <a:lnTo>
                  <a:pt x="320319" y="143446"/>
                </a:lnTo>
                <a:lnTo>
                  <a:pt x="315747" y="141922"/>
                </a:lnTo>
                <a:lnTo>
                  <a:pt x="300507" y="141922"/>
                </a:lnTo>
                <a:lnTo>
                  <a:pt x="294411" y="143446"/>
                </a:lnTo>
                <a:lnTo>
                  <a:pt x="288226" y="149542"/>
                </a:lnTo>
                <a:lnTo>
                  <a:pt x="286702" y="155638"/>
                </a:lnTo>
                <a:lnTo>
                  <a:pt x="286702" y="173926"/>
                </a:lnTo>
                <a:lnTo>
                  <a:pt x="288226" y="180022"/>
                </a:lnTo>
                <a:lnTo>
                  <a:pt x="291274" y="181546"/>
                </a:lnTo>
                <a:lnTo>
                  <a:pt x="294411" y="184594"/>
                </a:lnTo>
                <a:lnTo>
                  <a:pt x="300507" y="186118"/>
                </a:lnTo>
                <a:lnTo>
                  <a:pt x="315747" y="186118"/>
                </a:lnTo>
                <a:lnTo>
                  <a:pt x="320319" y="184594"/>
                </a:lnTo>
                <a:lnTo>
                  <a:pt x="326415" y="178498"/>
                </a:lnTo>
                <a:lnTo>
                  <a:pt x="327939" y="172402"/>
                </a:lnTo>
                <a:lnTo>
                  <a:pt x="327939" y="164782"/>
                </a:lnTo>
                <a:lnTo>
                  <a:pt x="327939" y="155638"/>
                </a:lnTo>
                <a:close/>
              </a:path>
              <a:path w="428625" h="255269">
                <a:moveTo>
                  <a:pt x="428612" y="151066"/>
                </a:moveTo>
                <a:lnTo>
                  <a:pt x="427088" y="149542"/>
                </a:lnTo>
                <a:lnTo>
                  <a:pt x="427088" y="146494"/>
                </a:lnTo>
                <a:lnTo>
                  <a:pt x="425475" y="144970"/>
                </a:lnTo>
                <a:lnTo>
                  <a:pt x="423951" y="144970"/>
                </a:lnTo>
                <a:lnTo>
                  <a:pt x="422427" y="143446"/>
                </a:lnTo>
                <a:lnTo>
                  <a:pt x="420903" y="143446"/>
                </a:lnTo>
                <a:lnTo>
                  <a:pt x="419379" y="141922"/>
                </a:lnTo>
                <a:lnTo>
                  <a:pt x="402615" y="141922"/>
                </a:lnTo>
                <a:lnTo>
                  <a:pt x="399567" y="143446"/>
                </a:lnTo>
                <a:lnTo>
                  <a:pt x="398043" y="143446"/>
                </a:lnTo>
                <a:lnTo>
                  <a:pt x="393471" y="148018"/>
                </a:lnTo>
                <a:lnTo>
                  <a:pt x="393471" y="149542"/>
                </a:lnTo>
                <a:lnTo>
                  <a:pt x="391947" y="151066"/>
                </a:lnTo>
                <a:lnTo>
                  <a:pt x="391947" y="181546"/>
                </a:lnTo>
                <a:lnTo>
                  <a:pt x="366039" y="234975"/>
                </a:lnTo>
                <a:lnTo>
                  <a:pt x="366039" y="238023"/>
                </a:lnTo>
                <a:lnTo>
                  <a:pt x="367563" y="239547"/>
                </a:lnTo>
                <a:lnTo>
                  <a:pt x="372135" y="239547"/>
                </a:lnTo>
                <a:lnTo>
                  <a:pt x="373659" y="241071"/>
                </a:lnTo>
                <a:lnTo>
                  <a:pt x="378231" y="241071"/>
                </a:lnTo>
                <a:lnTo>
                  <a:pt x="379755" y="239547"/>
                </a:lnTo>
                <a:lnTo>
                  <a:pt x="385851" y="239547"/>
                </a:lnTo>
                <a:lnTo>
                  <a:pt x="387375" y="238023"/>
                </a:lnTo>
                <a:lnTo>
                  <a:pt x="388899" y="238023"/>
                </a:lnTo>
                <a:lnTo>
                  <a:pt x="390423" y="236499"/>
                </a:lnTo>
                <a:lnTo>
                  <a:pt x="390423" y="234975"/>
                </a:lnTo>
                <a:lnTo>
                  <a:pt x="417855" y="195262"/>
                </a:lnTo>
                <a:lnTo>
                  <a:pt x="425475" y="180022"/>
                </a:lnTo>
                <a:lnTo>
                  <a:pt x="427088" y="178498"/>
                </a:lnTo>
                <a:lnTo>
                  <a:pt x="427088" y="175450"/>
                </a:lnTo>
                <a:lnTo>
                  <a:pt x="428612" y="172402"/>
                </a:lnTo>
                <a:lnTo>
                  <a:pt x="428612" y="151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203837" y="2765488"/>
            <a:ext cx="1518913" cy="33566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741235" y="3467194"/>
            <a:ext cx="3961129" cy="3001010"/>
            <a:chOff x="741235" y="3467194"/>
            <a:chExt cx="3961129" cy="3001010"/>
          </a:xfrm>
        </p:grpSpPr>
        <p:sp>
          <p:nvSpPr>
            <p:cNvPr id="78" name="object 78"/>
            <p:cNvSpPr/>
            <p:nvPr/>
          </p:nvSpPr>
          <p:spPr>
            <a:xfrm>
              <a:off x="741235" y="3467201"/>
              <a:ext cx="3961129" cy="3001010"/>
            </a:xfrm>
            <a:custGeom>
              <a:avLst/>
              <a:gdLst/>
              <a:ahLst/>
              <a:cxnLst/>
              <a:rect l="l" t="t" r="r" b="b"/>
              <a:pathLst>
                <a:path w="3961129" h="3001010">
                  <a:moveTo>
                    <a:pt x="3960584" y="2832836"/>
                  </a:moveTo>
                  <a:lnTo>
                    <a:pt x="3803523" y="2741295"/>
                  </a:lnTo>
                  <a:lnTo>
                    <a:pt x="3798951" y="2738247"/>
                  </a:lnTo>
                  <a:lnTo>
                    <a:pt x="3792855" y="2738247"/>
                  </a:lnTo>
                  <a:lnTo>
                    <a:pt x="3786759" y="2739771"/>
                  </a:lnTo>
                  <a:lnTo>
                    <a:pt x="3782187" y="2739771"/>
                  </a:lnTo>
                  <a:lnTo>
                    <a:pt x="3777615" y="2744444"/>
                  </a:lnTo>
                  <a:lnTo>
                    <a:pt x="3774567" y="2749016"/>
                  </a:lnTo>
                  <a:lnTo>
                    <a:pt x="3771900" y="2756535"/>
                  </a:lnTo>
                  <a:lnTo>
                    <a:pt x="3772662" y="2764637"/>
                  </a:lnTo>
                  <a:lnTo>
                    <a:pt x="3776281" y="2772156"/>
                  </a:lnTo>
                  <a:lnTo>
                    <a:pt x="3782187" y="2777972"/>
                  </a:lnTo>
                  <a:lnTo>
                    <a:pt x="3841623" y="2811500"/>
                  </a:lnTo>
                  <a:lnTo>
                    <a:pt x="201256" y="2811500"/>
                  </a:lnTo>
                  <a:lnTo>
                    <a:pt x="201256" y="119062"/>
                  </a:lnTo>
                  <a:lnTo>
                    <a:pt x="234784" y="176974"/>
                  </a:lnTo>
                  <a:lnTo>
                    <a:pt x="240601" y="183527"/>
                  </a:lnTo>
                  <a:lnTo>
                    <a:pt x="248132" y="187071"/>
                  </a:lnTo>
                  <a:lnTo>
                    <a:pt x="256260" y="187477"/>
                  </a:lnTo>
                  <a:lnTo>
                    <a:pt x="263842" y="184594"/>
                  </a:lnTo>
                  <a:lnTo>
                    <a:pt x="270383" y="179019"/>
                  </a:lnTo>
                  <a:lnTo>
                    <a:pt x="273939" y="172021"/>
                  </a:lnTo>
                  <a:lnTo>
                    <a:pt x="274332" y="164452"/>
                  </a:lnTo>
                  <a:lnTo>
                    <a:pt x="271462" y="157162"/>
                  </a:lnTo>
                  <a:lnTo>
                    <a:pt x="179920" y="0"/>
                  </a:lnTo>
                  <a:lnTo>
                    <a:pt x="88392" y="157162"/>
                  </a:lnTo>
                  <a:lnTo>
                    <a:pt x="85725" y="164452"/>
                  </a:lnTo>
                  <a:lnTo>
                    <a:pt x="86487" y="172021"/>
                  </a:lnTo>
                  <a:lnTo>
                    <a:pt x="90106" y="179019"/>
                  </a:lnTo>
                  <a:lnTo>
                    <a:pt x="96012" y="184594"/>
                  </a:lnTo>
                  <a:lnTo>
                    <a:pt x="104178" y="187477"/>
                  </a:lnTo>
                  <a:lnTo>
                    <a:pt x="112204" y="187071"/>
                  </a:lnTo>
                  <a:lnTo>
                    <a:pt x="119367" y="183527"/>
                  </a:lnTo>
                  <a:lnTo>
                    <a:pt x="124968" y="176974"/>
                  </a:lnTo>
                  <a:lnTo>
                    <a:pt x="158584" y="119062"/>
                  </a:lnTo>
                  <a:lnTo>
                    <a:pt x="158584" y="2811500"/>
                  </a:lnTo>
                  <a:lnTo>
                    <a:pt x="0" y="2811500"/>
                  </a:lnTo>
                  <a:lnTo>
                    <a:pt x="0" y="2854261"/>
                  </a:lnTo>
                  <a:lnTo>
                    <a:pt x="158584" y="2854261"/>
                  </a:lnTo>
                  <a:lnTo>
                    <a:pt x="158584" y="3000654"/>
                  </a:lnTo>
                  <a:lnTo>
                    <a:pt x="201256" y="3000654"/>
                  </a:lnTo>
                  <a:lnTo>
                    <a:pt x="201256" y="2854261"/>
                  </a:lnTo>
                  <a:lnTo>
                    <a:pt x="3841623" y="2854261"/>
                  </a:lnTo>
                  <a:lnTo>
                    <a:pt x="3782187" y="2887789"/>
                  </a:lnTo>
                  <a:lnTo>
                    <a:pt x="3776281" y="2893390"/>
                  </a:lnTo>
                  <a:lnTo>
                    <a:pt x="3772662" y="2900553"/>
                  </a:lnTo>
                  <a:lnTo>
                    <a:pt x="3771900" y="2908579"/>
                  </a:lnTo>
                  <a:lnTo>
                    <a:pt x="3774567" y="2916745"/>
                  </a:lnTo>
                  <a:lnTo>
                    <a:pt x="3780155" y="2923298"/>
                  </a:lnTo>
                  <a:lnTo>
                    <a:pt x="3787330" y="2926842"/>
                  </a:lnTo>
                  <a:lnTo>
                    <a:pt x="3795344" y="2927248"/>
                  </a:lnTo>
                  <a:lnTo>
                    <a:pt x="3803523" y="2924365"/>
                  </a:lnTo>
                  <a:lnTo>
                    <a:pt x="3960584" y="283283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9991" y="4824984"/>
              <a:ext cx="344424" cy="3505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03711" y="4850796"/>
              <a:ext cx="251555" cy="25174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503711" y="485079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72995" y="4927092"/>
              <a:ext cx="406908" cy="37490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100" y="4975860"/>
              <a:ext cx="251555" cy="25174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949100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01952" y="5498706"/>
              <a:ext cx="347472" cy="34877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100" y="5523547"/>
              <a:ext cx="251555" cy="25174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949100" y="552354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9031" y="5372204"/>
              <a:ext cx="347472" cy="35184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45799" y="5398389"/>
              <a:ext cx="251555" cy="25174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445799" y="539838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89175" y="4142231"/>
              <a:ext cx="406908" cy="3779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65185" y="4194810"/>
              <a:ext cx="251555" cy="25174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865185" y="419481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24455" y="4422647"/>
              <a:ext cx="406908" cy="40385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00655" y="4470939"/>
              <a:ext cx="251555" cy="25174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200655" y="447093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00883" y="4186427"/>
              <a:ext cx="406908" cy="4023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78893" y="4228433"/>
              <a:ext cx="251650" cy="25174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578893" y="422843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11324" y="3875531"/>
              <a:ext cx="402335" cy="40385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86095" y="3927919"/>
              <a:ext cx="251650" cy="25174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286095" y="392791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70503" y="4927092"/>
              <a:ext cx="406908" cy="37490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47561" y="4975860"/>
              <a:ext cx="251650" cy="25174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347561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90088" y="5301996"/>
              <a:ext cx="408431" cy="37632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70002" y="5354192"/>
              <a:ext cx="251650" cy="25174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070002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00043" y="5301996"/>
              <a:ext cx="402336" cy="376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72624" y="5354192"/>
              <a:ext cx="251555" cy="25174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472624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02380" y="5122164"/>
              <a:ext cx="406908" cy="37185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78294" y="5169598"/>
              <a:ext cx="251555" cy="25174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878294" y="516959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48967" y="5202935"/>
              <a:ext cx="403860" cy="40690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30978" y="5253608"/>
              <a:ext cx="251650" cy="25174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730978" y="525360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44624" y="3752088"/>
              <a:ext cx="402335" cy="40538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13108" y="3801236"/>
              <a:ext cx="251555" cy="25174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2013108" y="380123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4277867" y="3467194"/>
            <a:ext cx="5219065" cy="3001010"/>
            <a:chOff x="4277867" y="3467194"/>
            <a:chExt cx="5219065" cy="3001010"/>
          </a:xfrm>
        </p:grpSpPr>
        <p:sp>
          <p:nvSpPr>
            <p:cNvPr id="122" name="object 122"/>
            <p:cNvSpPr/>
            <p:nvPr/>
          </p:nvSpPr>
          <p:spPr>
            <a:xfrm>
              <a:off x="5536019" y="3467201"/>
              <a:ext cx="3961129" cy="3001010"/>
            </a:xfrm>
            <a:custGeom>
              <a:avLst/>
              <a:gdLst/>
              <a:ahLst/>
              <a:cxnLst/>
              <a:rect l="l" t="t" r="r" b="b"/>
              <a:pathLst>
                <a:path w="3961129" h="3001010">
                  <a:moveTo>
                    <a:pt x="3960685" y="2832836"/>
                  </a:moveTo>
                  <a:lnTo>
                    <a:pt x="3803624" y="2741295"/>
                  </a:lnTo>
                  <a:lnTo>
                    <a:pt x="3799052" y="2738247"/>
                  </a:lnTo>
                  <a:lnTo>
                    <a:pt x="3792956" y="2738247"/>
                  </a:lnTo>
                  <a:lnTo>
                    <a:pt x="3788384" y="2739771"/>
                  </a:lnTo>
                  <a:lnTo>
                    <a:pt x="3782288" y="2739771"/>
                  </a:lnTo>
                  <a:lnTo>
                    <a:pt x="3777716" y="2744444"/>
                  </a:lnTo>
                  <a:lnTo>
                    <a:pt x="3774668" y="2749016"/>
                  </a:lnTo>
                  <a:lnTo>
                    <a:pt x="3772001" y="2756535"/>
                  </a:lnTo>
                  <a:lnTo>
                    <a:pt x="3772763" y="2764637"/>
                  </a:lnTo>
                  <a:lnTo>
                    <a:pt x="3776383" y="2772156"/>
                  </a:lnTo>
                  <a:lnTo>
                    <a:pt x="3782288" y="2777972"/>
                  </a:lnTo>
                  <a:lnTo>
                    <a:pt x="3841724" y="2811500"/>
                  </a:lnTo>
                  <a:lnTo>
                    <a:pt x="201358" y="2811500"/>
                  </a:lnTo>
                  <a:lnTo>
                    <a:pt x="201358" y="119062"/>
                  </a:lnTo>
                  <a:lnTo>
                    <a:pt x="236410" y="176974"/>
                  </a:lnTo>
                  <a:lnTo>
                    <a:pt x="241338" y="183527"/>
                  </a:lnTo>
                  <a:lnTo>
                    <a:pt x="248412" y="187071"/>
                  </a:lnTo>
                  <a:lnTo>
                    <a:pt x="256336" y="187477"/>
                  </a:lnTo>
                  <a:lnTo>
                    <a:pt x="263842" y="184594"/>
                  </a:lnTo>
                  <a:lnTo>
                    <a:pt x="270446" y="179019"/>
                  </a:lnTo>
                  <a:lnTo>
                    <a:pt x="274027" y="172021"/>
                  </a:lnTo>
                  <a:lnTo>
                    <a:pt x="274434" y="164452"/>
                  </a:lnTo>
                  <a:lnTo>
                    <a:pt x="271564" y="157162"/>
                  </a:lnTo>
                  <a:lnTo>
                    <a:pt x="180022" y="0"/>
                  </a:lnTo>
                  <a:lnTo>
                    <a:pt x="88493" y="157162"/>
                  </a:lnTo>
                  <a:lnTo>
                    <a:pt x="86461" y="164452"/>
                  </a:lnTo>
                  <a:lnTo>
                    <a:pt x="87160" y="172021"/>
                  </a:lnTo>
                  <a:lnTo>
                    <a:pt x="90411" y="179019"/>
                  </a:lnTo>
                  <a:lnTo>
                    <a:pt x="96113" y="184594"/>
                  </a:lnTo>
                  <a:lnTo>
                    <a:pt x="104279" y="187477"/>
                  </a:lnTo>
                  <a:lnTo>
                    <a:pt x="112306" y="187071"/>
                  </a:lnTo>
                  <a:lnTo>
                    <a:pt x="119468" y="183527"/>
                  </a:lnTo>
                  <a:lnTo>
                    <a:pt x="125069" y="176974"/>
                  </a:lnTo>
                  <a:lnTo>
                    <a:pt x="160210" y="119062"/>
                  </a:lnTo>
                  <a:lnTo>
                    <a:pt x="160210" y="2811500"/>
                  </a:lnTo>
                  <a:lnTo>
                    <a:pt x="0" y="2811500"/>
                  </a:lnTo>
                  <a:lnTo>
                    <a:pt x="0" y="2854261"/>
                  </a:lnTo>
                  <a:lnTo>
                    <a:pt x="160210" y="2854261"/>
                  </a:lnTo>
                  <a:lnTo>
                    <a:pt x="160210" y="3000654"/>
                  </a:lnTo>
                  <a:lnTo>
                    <a:pt x="201358" y="3000654"/>
                  </a:lnTo>
                  <a:lnTo>
                    <a:pt x="201358" y="2854261"/>
                  </a:lnTo>
                  <a:lnTo>
                    <a:pt x="3841724" y="2854261"/>
                  </a:lnTo>
                  <a:lnTo>
                    <a:pt x="3782288" y="2887789"/>
                  </a:lnTo>
                  <a:lnTo>
                    <a:pt x="3776383" y="2893390"/>
                  </a:lnTo>
                  <a:lnTo>
                    <a:pt x="3772763" y="2900553"/>
                  </a:lnTo>
                  <a:lnTo>
                    <a:pt x="3772001" y="2908579"/>
                  </a:lnTo>
                  <a:lnTo>
                    <a:pt x="3774668" y="2916745"/>
                  </a:lnTo>
                  <a:lnTo>
                    <a:pt x="3780472" y="2923298"/>
                  </a:lnTo>
                  <a:lnTo>
                    <a:pt x="3788003" y="2926842"/>
                  </a:lnTo>
                  <a:lnTo>
                    <a:pt x="3796093" y="2927248"/>
                  </a:lnTo>
                  <a:lnTo>
                    <a:pt x="3803624" y="2924365"/>
                  </a:lnTo>
                  <a:lnTo>
                    <a:pt x="3960685" y="283283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22492" y="4797552"/>
              <a:ext cx="402335" cy="37795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01739" y="4855463"/>
              <a:ext cx="249936" cy="24688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298596" y="485079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669023" y="4927092"/>
              <a:ext cx="402336" cy="37490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748271" y="4977384"/>
              <a:ext cx="248411" cy="25145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743986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97979" y="5498706"/>
              <a:ext cx="347472" cy="34877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48271" y="5524500"/>
              <a:ext cx="248411" cy="251460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743986" y="552354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64580" y="5344668"/>
              <a:ext cx="406907" cy="379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43828" y="5402580"/>
              <a:ext cx="249935" cy="248412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240684" y="539838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583680" y="4142231"/>
              <a:ext cx="406907" cy="37795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60070" y="4194810"/>
              <a:ext cx="251555" cy="25174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660070" y="419481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20483" y="4422647"/>
              <a:ext cx="403860" cy="4038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995541" y="4470939"/>
              <a:ext cx="251555" cy="25174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995541" y="447093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96912" y="4186427"/>
              <a:ext cx="406907" cy="40233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73778" y="4228433"/>
              <a:ext cx="251650" cy="25174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373778" y="422843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02780" y="3875531"/>
              <a:ext cx="408432" cy="4038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082504" y="3927824"/>
              <a:ext cx="251650" cy="25174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082504" y="39278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066532" y="4927092"/>
              <a:ext cx="402335" cy="37490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142446" y="4975860"/>
              <a:ext cx="251650" cy="25174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8142446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786115" y="5301996"/>
              <a:ext cx="406907" cy="376323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64888" y="5354192"/>
              <a:ext cx="251650" cy="25174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864888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91500" y="5301996"/>
              <a:ext cx="406907" cy="37632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267509" y="5354288"/>
              <a:ext cx="251650" cy="25174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67509" y="53542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98407" y="5122164"/>
              <a:ext cx="403860" cy="37185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673179" y="5169598"/>
              <a:ext cx="251555" cy="251745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8673179" y="516959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444996" y="5202935"/>
              <a:ext cx="403859" cy="4069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531864" y="5257800"/>
              <a:ext cx="246887" cy="246887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527387" y="525351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0651" y="3752088"/>
              <a:ext cx="402335" cy="40538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807993" y="3801236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807993" y="380123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77867" y="4379975"/>
              <a:ext cx="1339595" cy="71932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349496" y="4451604"/>
              <a:ext cx="1187195" cy="58369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48067" y="4446555"/>
              <a:ext cx="1188085" cy="589280"/>
            </a:xfrm>
            <a:custGeom>
              <a:avLst/>
              <a:gdLst/>
              <a:ahLst/>
              <a:cxnLst/>
              <a:rect l="l" t="t" r="r" b="b"/>
              <a:pathLst>
                <a:path w="1188085" h="589279">
                  <a:moveTo>
                    <a:pt x="0" y="148018"/>
                  </a:moveTo>
                  <a:lnTo>
                    <a:pt x="893635" y="148018"/>
                  </a:lnTo>
                  <a:lnTo>
                    <a:pt x="893635" y="0"/>
                  </a:lnTo>
                  <a:lnTo>
                    <a:pt x="1187958" y="294417"/>
                  </a:lnTo>
                  <a:lnTo>
                    <a:pt x="893635" y="588835"/>
                  </a:lnTo>
                  <a:lnTo>
                    <a:pt x="893635" y="442436"/>
                  </a:lnTo>
                  <a:lnTo>
                    <a:pt x="0" y="442436"/>
                  </a:lnTo>
                  <a:lnTo>
                    <a:pt x="0" y="14801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9296971" y="7259573"/>
            <a:ext cx="154305" cy="109855"/>
            <a:chOff x="9296971" y="7259573"/>
            <a:chExt cx="154305" cy="109855"/>
          </a:xfrm>
        </p:grpSpPr>
        <p:pic>
          <p:nvPicPr>
            <p:cNvPr id="169" name="object 16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296971" y="7259573"/>
              <a:ext cx="67056" cy="10982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9388411" y="7261097"/>
              <a:ext cx="62865" cy="107314"/>
            </a:xfrm>
            <a:custGeom>
              <a:avLst/>
              <a:gdLst/>
              <a:ahLst/>
              <a:cxnLst/>
              <a:rect l="l" t="t" r="r" b="b"/>
              <a:pathLst>
                <a:path w="62865" h="107315">
                  <a:moveTo>
                    <a:pt x="4572" y="27527"/>
                  </a:moveTo>
                  <a:lnTo>
                    <a:pt x="1524" y="27527"/>
                  </a:lnTo>
                  <a:lnTo>
                    <a:pt x="1524" y="26003"/>
                  </a:lnTo>
                  <a:lnTo>
                    <a:pt x="0" y="26003"/>
                  </a:lnTo>
                  <a:lnTo>
                    <a:pt x="0" y="18288"/>
                  </a:lnTo>
                  <a:lnTo>
                    <a:pt x="1524" y="18288"/>
                  </a:lnTo>
                  <a:lnTo>
                    <a:pt x="1524" y="16764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27527" y="0"/>
                  </a:lnTo>
                  <a:lnTo>
                    <a:pt x="39719" y="0"/>
                  </a:lnTo>
                  <a:lnTo>
                    <a:pt x="39719" y="13716"/>
                  </a:lnTo>
                  <a:lnTo>
                    <a:pt x="26003" y="13716"/>
                  </a:lnTo>
                  <a:lnTo>
                    <a:pt x="6096" y="26003"/>
                  </a:lnTo>
                  <a:lnTo>
                    <a:pt x="4572" y="27527"/>
                  </a:lnTo>
                  <a:close/>
                </a:path>
                <a:path w="62865" h="107315">
                  <a:moveTo>
                    <a:pt x="39719" y="94583"/>
                  </a:moveTo>
                  <a:lnTo>
                    <a:pt x="26003" y="94583"/>
                  </a:lnTo>
                  <a:lnTo>
                    <a:pt x="26003" y="13716"/>
                  </a:lnTo>
                  <a:lnTo>
                    <a:pt x="39719" y="13716"/>
                  </a:lnTo>
                  <a:lnTo>
                    <a:pt x="39719" y="94583"/>
                  </a:lnTo>
                  <a:close/>
                </a:path>
                <a:path w="62865" h="107315">
                  <a:moveTo>
                    <a:pt x="61055" y="105251"/>
                  </a:moveTo>
                  <a:lnTo>
                    <a:pt x="1524" y="105251"/>
                  </a:lnTo>
                  <a:lnTo>
                    <a:pt x="1524" y="96107"/>
                  </a:lnTo>
                  <a:lnTo>
                    <a:pt x="3048" y="94583"/>
                  </a:lnTo>
                  <a:lnTo>
                    <a:pt x="61055" y="94583"/>
                  </a:lnTo>
                  <a:lnTo>
                    <a:pt x="61055" y="97631"/>
                  </a:lnTo>
                  <a:lnTo>
                    <a:pt x="62579" y="97631"/>
                  </a:lnTo>
                  <a:lnTo>
                    <a:pt x="62579" y="103727"/>
                  </a:lnTo>
                  <a:lnTo>
                    <a:pt x="61055" y="103727"/>
                  </a:lnTo>
                  <a:lnTo>
                    <a:pt x="61055" y="105251"/>
                  </a:lnTo>
                  <a:close/>
                </a:path>
                <a:path w="62865" h="107315">
                  <a:moveTo>
                    <a:pt x="59531" y="106775"/>
                  </a:moveTo>
                  <a:lnTo>
                    <a:pt x="3048" y="106775"/>
                  </a:lnTo>
                  <a:lnTo>
                    <a:pt x="3048" y="105251"/>
                  </a:lnTo>
                  <a:lnTo>
                    <a:pt x="59531" y="105251"/>
                  </a:lnTo>
                  <a:lnTo>
                    <a:pt x="59531" y="106775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" y="7357205"/>
            <a:ext cx="619220" cy="1632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2184" y="7357205"/>
            <a:ext cx="596900" cy="168275"/>
            <a:chOff x="712184" y="7357205"/>
            <a:chExt cx="596900" cy="168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84" y="7366349"/>
              <a:ext cx="183070" cy="125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34" y="7396924"/>
              <a:ext cx="77819" cy="12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38" y="7357205"/>
              <a:ext cx="74676" cy="134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569" y="7396924"/>
              <a:ext cx="73247" cy="94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201" y="7396924"/>
              <a:ext cx="79343" cy="9458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77124" y="7357205"/>
            <a:ext cx="483870" cy="163830"/>
            <a:chOff x="1377124" y="7357205"/>
            <a:chExt cx="483870" cy="16383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124" y="7366349"/>
              <a:ext cx="176974" cy="1251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6959" y="7357656"/>
              <a:ext cx="60960" cy="133985"/>
            </a:xfrm>
            <a:custGeom>
              <a:avLst/>
              <a:gdLst/>
              <a:ahLst/>
              <a:cxnLst/>
              <a:rect l="l" t="t" r="r" b="b"/>
              <a:pathLst>
                <a:path w="60960" h="133984">
                  <a:moveTo>
                    <a:pt x="12192" y="132334"/>
                  </a:moveTo>
                  <a:lnTo>
                    <a:pt x="4572" y="132334"/>
                  </a:lnTo>
                  <a:lnTo>
                    <a:pt x="4572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60960" h="133984">
                  <a:moveTo>
                    <a:pt x="15240" y="1270"/>
                  </a:moveTo>
                  <a:lnTo>
                    <a:pt x="14795" y="1270"/>
                  </a:lnTo>
                  <a:lnTo>
                    <a:pt x="14795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  <a:path w="60960" h="133984">
                  <a:moveTo>
                    <a:pt x="57912" y="132334"/>
                  </a:moveTo>
                  <a:lnTo>
                    <a:pt x="48768" y="132334"/>
                  </a:lnTo>
                  <a:lnTo>
                    <a:pt x="50292" y="133858"/>
                  </a:lnTo>
                  <a:lnTo>
                    <a:pt x="56388" y="133858"/>
                  </a:lnTo>
                  <a:lnTo>
                    <a:pt x="57912" y="132334"/>
                  </a:lnTo>
                  <a:close/>
                </a:path>
                <a:path w="60960" h="133984">
                  <a:moveTo>
                    <a:pt x="60960" y="1270"/>
                  </a:moveTo>
                  <a:lnTo>
                    <a:pt x="59436" y="1270"/>
                  </a:lnTo>
                  <a:lnTo>
                    <a:pt x="59436" y="0"/>
                  </a:lnTo>
                  <a:lnTo>
                    <a:pt x="46164" y="0"/>
                  </a:lnTo>
                  <a:lnTo>
                    <a:pt x="46164" y="1270"/>
                  </a:lnTo>
                  <a:lnTo>
                    <a:pt x="45720" y="1270"/>
                  </a:lnTo>
                  <a:lnTo>
                    <a:pt x="45720" y="132080"/>
                  </a:lnTo>
                  <a:lnTo>
                    <a:pt x="60960" y="132080"/>
                  </a:lnTo>
                  <a:lnTo>
                    <a:pt x="6096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2303" y="7396924"/>
              <a:ext cx="79343" cy="945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6030" y="7357205"/>
              <a:ext cx="94583" cy="16325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7569" y="4594574"/>
            <a:ext cx="181451" cy="68951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632739" y="7136034"/>
            <a:ext cx="1068070" cy="172720"/>
            <a:chOff x="3632739" y="7136034"/>
            <a:chExt cx="1068070" cy="172720"/>
          </a:xfrm>
        </p:grpSpPr>
        <p:sp>
          <p:nvSpPr>
            <p:cNvPr id="16" name="object 16"/>
            <p:cNvSpPr/>
            <p:nvPr/>
          </p:nvSpPr>
          <p:spPr>
            <a:xfrm>
              <a:off x="3632739" y="7146702"/>
              <a:ext cx="21590" cy="160655"/>
            </a:xfrm>
            <a:custGeom>
              <a:avLst/>
              <a:gdLst/>
              <a:ahLst/>
              <a:cxnLst/>
              <a:rect l="l" t="t" r="r" b="b"/>
              <a:pathLst>
                <a:path w="21589" h="160654">
                  <a:moveTo>
                    <a:pt x="1828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1589" h="160654">
                  <a:moveTo>
                    <a:pt x="18288" y="160210"/>
                  </a:moveTo>
                  <a:lnTo>
                    <a:pt x="1524" y="160210"/>
                  </a:lnTo>
                  <a:lnTo>
                    <a:pt x="0" y="158686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158686"/>
                  </a:lnTo>
                  <a:lnTo>
                    <a:pt x="19812" y="158686"/>
                  </a:lnTo>
                  <a:lnTo>
                    <a:pt x="18288" y="16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3795" y="7187946"/>
              <a:ext cx="94488" cy="1189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8858" y="7136034"/>
              <a:ext cx="102108" cy="1724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56113" y="714365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29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w="26035" h="163829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29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01833" y="7189470"/>
              <a:ext cx="105251" cy="1174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26896" y="714365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29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w="26035" h="163829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29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0236" y="7136034"/>
              <a:ext cx="102203" cy="1724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9016" y="7189470"/>
              <a:ext cx="96107" cy="1189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45603" y="7187946"/>
              <a:ext cx="91535" cy="1204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73714" y="7136231"/>
              <a:ext cx="20320" cy="170815"/>
            </a:xfrm>
            <a:custGeom>
              <a:avLst/>
              <a:gdLst/>
              <a:ahLst/>
              <a:cxnLst/>
              <a:rect l="l" t="t" r="r" b="b"/>
              <a:pathLst>
                <a:path w="20320" h="170815">
                  <a:moveTo>
                    <a:pt x="18288" y="169164"/>
                  </a:moveTo>
                  <a:lnTo>
                    <a:pt x="1524" y="169164"/>
                  </a:lnTo>
                  <a:lnTo>
                    <a:pt x="1524" y="170688"/>
                  </a:lnTo>
                  <a:lnTo>
                    <a:pt x="18288" y="170688"/>
                  </a:lnTo>
                  <a:lnTo>
                    <a:pt x="18288" y="169164"/>
                  </a:lnTo>
                  <a:close/>
                </a:path>
                <a:path w="20320" h="170815">
                  <a:moveTo>
                    <a:pt x="19812" y="1270"/>
                  </a:moveTo>
                  <a:lnTo>
                    <a:pt x="19113" y="1270"/>
                  </a:lnTo>
                  <a:lnTo>
                    <a:pt x="1911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68910"/>
                  </a:lnTo>
                  <a:lnTo>
                    <a:pt x="19812" y="168910"/>
                  </a:lnTo>
                  <a:lnTo>
                    <a:pt x="19812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2577" y="7187946"/>
              <a:ext cx="77724" cy="12049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5152" y="6702552"/>
            <a:ext cx="8627364" cy="22402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827531" y="2133976"/>
            <a:ext cx="8640445" cy="4500245"/>
            <a:chOff x="827531" y="2133976"/>
            <a:chExt cx="8640445" cy="4500245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7531" y="2372867"/>
              <a:ext cx="8634983" cy="4003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7531" y="6411467"/>
              <a:ext cx="8633460" cy="22250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43343" y="2141600"/>
              <a:ext cx="796290" cy="217170"/>
            </a:xfrm>
            <a:custGeom>
              <a:avLst/>
              <a:gdLst/>
              <a:ahLst/>
              <a:cxnLst/>
              <a:rect l="l" t="t" r="r" b="b"/>
              <a:pathLst>
                <a:path w="796289" h="217169">
                  <a:moveTo>
                    <a:pt x="0" y="216598"/>
                  </a:moveTo>
                  <a:lnTo>
                    <a:pt x="5063" y="174602"/>
                  </a:lnTo>
                  <a:lnTo>
                    <a:pt x="18716" y="140160"/>
                  </a:lnTo>
                  <a:lnTo>
                    <a:pt x="38656" y="116862"/>
                  </a:lnTo>
                  <a:lnTo>
                    <a:pt x="62579" y="108299"/>
                  </a:lnTo>
                  <a:lnTo>
                    <a:pt x="330993" y="108299"/>
                  </a:lnTo>
                  <a:lnTo>
                    <a:pt x="354663" y="99749"/>
                  </a:lnTo>
                  <a:lnTo>
                    <a:pt x="374046" y="76473"/>
                  </a:lnTo>
                  <a:lnTo>
                    <a:pt x="387143" y="42036"/>
                  </a:lnTo>
                  <a:lnTo>
                    <a:pt x="391953" y="0"/>
                  </a:lnTo>
                  <a:lnTo>
                    <a:pt x="397003" y="42036"/>
                  </a:lnTo>
                  <a:lnTo>
                    <a:pt x="410634" y="76473"/>
                  </a:lnTo>
                  <a:lnTo>
                    <a:pt x="430570" y="99749"/>
                  </a:lnTo>
                  <a:lnTo>
                    <a:pt x="454533" y="108299"/>
                  </a:lnTo>
                  <a:lnTo>
                    <a:pt x="733615" y="108299"/>
                  </a:lnTo>
                  <a:lnTo>
                    <a:pt x="758166" y="116862"/>
                  </a:lnTo>
                  <a:lnTo>
                    <a:pt x="778001" y="140160"/>
                  </a:lnTo>
                  <a:lnTo>
                    <a:pt x="791265" y="174602"/>
                  </a:lnTo>
                  <a:lnTo>
                    <a:pt x="796099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39442" y="2141600"/>
              <a:ext cx="625475" cy="217170"/>
            </a:xfrm>
            <a:custGeom>
              <a:avLst/>
              <a:gdLst/>
              <a:ahLst/>
              <a:cxnLst/>
              <a:rect l="l" t="t" r="r" b="b"/>
              <a:pathLst>
                <a:path w="625475" h="217169">
                  <a:moveTo>
                    <a:pt x="0" y="216598"/>
                  </a:moveTo>
                  <a:lnTo>
                    <a:pt x="5063" y="174602"/>
                  </a:lnTo>
                  <a:lnTo>
                    <a:pt x="18716" y="140160"/>
                  </a:lnTo>
                  <a:lnTo>
                    <a:pt x="38656" y="116862"/>
                  </a:lnTo>
                  <a:lnTo>
                    <a:pt x="62579" y="108299"/>
                  </a:lnTo>
                  <a:lnTo>
                    <a:pt x="245554" y="108299"/>
                  </a:lnTo>
                  <a:lnTo>
                    <a:pt x="270120" y="99749"/>
                  </a:lnTo>
                  <a:lnTo>
                    <a:pt x="289988" y="76473"/>
                  </a:lnTo>
                  <a:lnTo>
                    <a:pt x="303284" y="42036"/>
                  </a:lnTo>
                  <a:lnTo>
                    <a:pt x="308133" y="0"/>
                  </a:lnTo>
                  <a:lnTo>
                    <a:pt x="312967" y="42036"/>
                  </a:lnTo>
                  <a:lnTo>
                    <a:pt x="326231" y="76473"/>
                  </a:lnTo>
                  <a:lnTo>
                    <a:pt x="346067" y="99749"/>
                  </a:lnTo>
                  <a:lnTo>
                    <a:pt x="370617" y="108299"/>
                  </a:lnTo>
                  <a:lnTo>
                    <a:pt x="562832" y="108299"/>
                  </a:lnTo>
                  <a:lnTo>
                    <a:pt x="587382" y="116862"/>
                  </a:lnTo>
                  <a:lnTo>
                    <a:pt x="607218" y="140160"/>
                  </a:lnTo>
                  <a:lnTo>
                    <a:pt x="620482" y="174602"/>
                  </a:lnTo>
                  <a:lnTo>
                    <a:pt x="625316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64759" y="2141600"/>
              <a:ext cx="625475" cy="215265"/>
            </a:xfrm>
            <a:custGeom>
              <a:avLst/>
              <a:gdLst/>
              <a:ahLst/>
              <a:cxnLst/>
              <a:rect l="l" t="t" r="r" b="b"/>
              <a:pathLst>
                <a:path w="625475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245554" y="106775"/>
                  </a:lnTo>
                  <a:lnTo>
                    <a:pt x="270105" y="98463"/>
                  </a:lnTo>
                  <a:lnTo>
                    <a:pt x="289940" y="75711"/>
                  </a:lnTo>
                  <a:lnTo>
                    <a:pt x="303204" y="41798"/>
                  </a:lnTo>
                  <a:lnTo>
                    <a:pt x="308038" y="0"/>
                  </a:lnTo>
                  <a:lnTo>
                    <a:pt x="312873" y="41798"/>
                  </a:lnTo>
                  <a:lnTo>
                    <a:pt x="326147" y="75711"/>
                  </a:lnTo>
                  <a:lnTo>
                    <a:pt x="346012" y="98463"/>
                  </a:lnTo>
                  <a:lnTo>
                    <a:pt x="370617" y="106775"/>
                  </a:lnTo>
                  <a:lnTo>
                    <a:pt x="562737" y="106775"/>
                  </a:lnTo>
                  <a:lnTo>
                    <a:pt x="586659" y="115325"/>
                  </a:lnTo>
                  <a:lnTo>
                    <a:pt x="606599" y="138600"/>
                  </a:lnTo>
                  <a:lnTo>
                    <a:pt x="620253" y="173037"/>
                  </a:lnTo>
                  <a:lnTo>
                    <a:pt x="625316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90075" y="2141600"/>
              <a:ext cx="716915" cy="215265"/>
            </a:xfrm>
            <a:custGeom>
              <a:avLst/>
              <a:gdLst/>
              <a:ahLst/>
              <a:cxnLst/>
              <a:rect l="l" t="t" r="r" b="b"/>
              <a:pathLst>
                <a:path w="716914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291274" y="106775"/>
                  </a:lnTo>
                  <a:lnTo>
                    <a:pt x="314944" y="98463"/>
                  </a:lnTo>
                  <a:lnTo>
                    <a:pt x="334327" y="75711"/>
                  </a:lnTo>
                  <a:lnTo>
                    <a:pt x="347424" y="41798"/>
                  </a:lnTo>
                  <a:lnTo>
                    <a:pt x="352234" y="0"/>
                  </a:lnTo>
                  <a:lnTo>
                    <a:pt x="357297" y="41798"/>
                  </a:lnTo>
                  <a:lnTo>
                    <a:pt x="370951" y="75711"/>
                  </a:lnTo>
                  <a:lnTo>
                    <a:pt x="390891" y="98463"/>
                  </a:lnTo>
                  <a:lnTo>
                    <a:pt x="414813" y="106775"/>
                  </a:lnTo>
                  <a:lnTo>
                    <a:pt x="654272" y="106775"/>
                  </a:lnTo>
                  <a:lnTo>
                    <a:pt x="678822" y="115325"/>
                  </a:lnTo>
                  <a:lnTo>
                    <a:pt x="698658" y="138600"/>
                  </a:lnTo>
                  <a:lnTo>
                    <a:pt x="711922" y="173037"/>
                  </a:lnTo>
                  <a:lnTo>
                    <a:pt x="716756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06831" y="2141600"/>
              <a:ext cx="1174750" cy="215265"/>
            </a:xfrm>
            <a:custGeom>
              <a:avLst/>
              <a:gdLst/>
              <a:ahLst/>
              <a:cxnLst/>
              <a:rect l="l" t="t" r="r" b="b"/>
              <a:pathLst>
                <a:path w="1174750" h="215264">
                  <a:moveTo>
                    <a:pt x="0" y="215074"/>
                  </a:moveTo>
                  <a:lnTo>
                    <a:pt x="4835" y="173037"/>
                  </a:lnTo>
                  <a:lnTo>
                    <a:pt x="18109" y="138600"/>
                  </a:lnTo>
                  <a:lnTo>
                    <a:pt x="37973" y="115325"/>
                  </a:lnTo>
                  <a:lnTo>
                    <a:pt x="62579" y="106775"/>
                  </a:lnTo>
                  <a:lnTo>
                    <a:pt x="517016" y="106775"/>
                  </a:lnTo>
                  <a:lnTo>
                    <a:pt x="540686" y="98463"/>
                  </a:lnTo>
                  <a:lnTo>
                    <a:pt x="560069" y="75711"/>
                  </a:lnTo>
                  <a:lnTo>
                    <a:pt x="573166" y="41798"/>
                  </a:lnTo>
                  <a:lnTo>
                    <a:pt x="577977" y="0"/>
                  </a:lnTo>
                  <a:lnTo>
                    <a:pt x="583040" y="41798"/>
                  </a:lnTo>
                  <a:lnTo>
                    <a:pt x="596693" y="75711"/>
                  </a:lnTo>
                  <a:lnTo>
                    <a:pt x="616633" y="98463"/>
                  </a:lnTo>
                  <a:lnTo>
                    <a:pt x="640556" y="106775"/>
                  </a:lnTo>
                  <a:lnTo>
                    <a:pt x="1111758" y="106775"/>
                  </a:lnTo>
                  <a:lnTo>
                    <a:pt x="1136363" y="115325"/>
                  </a:lnTo>
                  <a:lnTo>
                    <a:pt x="1156227" y="138600"/>
                  </a:lnTo>
                  <a:lnTo>
                    <a:pt x="1169501" y="173037"/>
                  </a:lnTo>
                  <a:lnTo>
                    <a:pt x="1174337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81168" y="2141600"/>
              <a:ext cx="1090930" cy="215265"/>
            </a:xfrm>
            <a:custGeom>
              <a:avLst/>
              <a:gdLst/>
              <a:ahLst/>
              <a:cxnLst/>
              <a:rect l="l" t="t" r="r" b="b"/>
              <a:pathLst>
                <a:path w="1090929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474249" y="106775"/>
                  </a:lnTo>
                  <a:lnTo>
                    <a:pt x="498855" y="98463"/>
                  </a:lnTo>
                  <a:lnTo>
                    <a:pt x="518719" y="75711"/>
                  </a:lnTo>
                  <a:lnTo>
                    <a:pt x="531993" y="41798"/>
                  </a:lnTo>
                  <a:lnTo>
                    <a:pt x="536829" y="0"/>
                  </a:lnTo>
                  <a:lnTo>
                    <a:pt x="541877" y="41798"/>
                  </a:lnTo>
                  <a:lnTo>
                    <a:pt x="555498" y="75711"/>
                  </a:lnTo>
                  <a:lnTo>
                    <a:pt x="575405" y="98463"/>
                  </a:lnTo>
                  <a:lnTo>
                    <a:pt x="599312" y="106775"/>
                  </a:lnTo>
                  <a:lnTo>
                    <a:pt x="1027937" y="106775"/>
                  </a:lnTo>
                  <a:lnTo>
                    <a:pt x="1052488" y="115325"/>
                  </a:lnTo>
                  <a:lnTo>
                    <a:pt x="1072324" y="138600"/>
                  </a:lnTo>
                  <a:lnTo>
                    <a:pt x="1085588" y="173037"/>
                  </a:lnTo>
                  <a:lnTo>
                    <a:pt x="1090422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79210" y="2141600"/>
              <a:ext cx="1586230" cy="215265"/>
            </a:xfrm>
            <a:custGeom>
              <a:avLst/>
              <a:gdLst/>
              <a:ahLst/>
              <a:cxnLst/>
              <a:rect l="l" t="t" r="r" b="b"/>
              <a:pathLst>
                <a:path w="1586229" h="215264">
                  <a:moveTo>
                    <a:pt x="0" y="215074"/>
                  </a:moveTo>
                  <a:lnTo>
                    <a:pt x="4835" y="173037"/>
                  </a:lnTo>
                  <a:lnTo>
                    <a:pt x="18109" y="138600"/>
                  </a:lnTo>
                  <a:lnTo>
                    <a:pt x="37973" y="115325"/>
                  </a:lnTo>
                  <a:lnTo>
                    <a:pt x="62579" y="106775"/>
                  </a:lnTo>
                  <a:lnTo>
                    <a:pt x="719804" y="106775"/>
                  </a:lnTo>
                  <a:lnTo>
                    <a:pt x="743528" y="98463"/>
                  </a:lnTo>
                  <a:lnTo>
                    <a:pt x="762940" y="75711"/>
                  </a:lnTo>
                  <a:lnTo>
                    <a:pt x="776047" y="41798"/>
                  </a:lnTo>
                  <a:lnTo>
                    <a:pt x="780859" y="0"/>
                  </a:lnTo>
                  <a:lnTo>
                    <a:pt x="785907" y="41798"/>
                  </a:lnTo>
                  <a:lnTo>
                    <a:pt x="799528" y="75711"/>
                  </a:lnTo>
                  <a:lnTo>
                    <a:pt x="819435" y="98463"/>
                  </a:lnTo>
                  <a:lnTo>
                    <a:pt x="843343" y="106775"/>
                  </a:lnTo>
                  <a:lnTo>
                    <a:pt x="1523523" y="106775"/>
                  </a:lnTo>
                  <a:lnTo>
                    <a:pt x="1548129" y="115325"/>
                  </a:lnTo>
                  <a:lnTo>
                    <a:pt x="1567993" y="138600"/>
                  </a:lnTo>
                  <a:lnTo>
                    <a:pt x="1581267" y="173037"/>
                  </a:lnTo>
                  <a:lnTo>
                    <a:pt x="1586103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65314" y="2141600"/>
              <a:ext cx="1995170" cy="217170"/>
            </a:xfrm>
            <a:custGeom>
              <a:avLst/>
              <a:gdLst/>
              <a:ahLst/>
              <a:cxnLst/>
              <a:rect l="l" t="t" r="r" b="b"/>
              <a:pathLst>
                <a:path w="1995170" h="217169">
                  <a:moveTo>
                    <a:pt x="0" y="216598"/>
                  </a:moveTo>
                  <a:lnTo>
                    <a:pt x="4833" y="174602"/>
                  </a:lnTo>
                  <a:lnTo>
                    <a:pt x="18097" y="140160"/>
                  </a:lnTo>
                  <a:lnTo>
                    <a:pt x="37933" y="116862"/>
                  </a:lnTo>
                  <a:lnTo>
                    <a:pt x="62484" y="108299"/>
                  </a:lnTo>
                  <a:lnTo>
                    <a:pt x="921162" y="108299"/>
                  </a:lnTo>
                  <a:lnTo>
                    <a:pt x="944832" y="99749"/>
                  </a:lnTo>
                  <a:lnTo>
                    <a:pt x="964215" y="76473"/>
                  </a:lnTo>
                  <a:lnTo>
                    <a:pt x="977312" y="42036"/>
                  </a:lnTo>
                  <a:lnTo>
                    <a:pt x="982122" y="0"/>
                  </a:lnTo>
                  <a:lnTo>
                    <a:pt x="987185" y="42036"/>
                  </a:lnTo>
                  <a:lnTo>
                    <a:pt x="1000839" y="76473"/>
                  </a:lnTo>
                  <a:lnTo>
                    <a:pt x="1020779" y="99749"/>
                  </a:lnTo>
                  <a:lnTo>
                    <a:pt x="1044702" y="108299"/>
                  </a:lnTo>
                  <a:lnTo>
                    <a:pt x="1932241" y="108299"/>
                  </a:lnTo>
                  <a:lnTo>
                    <a:pt x="1956847" y="116862"/>
                  </a:lnTo>
                  <a:lnTo>
                    <a:pt x="1976711" y="140160"/>
                  </a:lnTo>
                  <a:lnTo>
                    <a:pt x="1989985" y="174602"/>
                  </a:lnTo>
                  <a:lnTo>
                    <a:pt x="1994820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0744" y="1421606"/>
            <a:ext cx="1541811" cy="25622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84571" y="1488662"/>
            <a:ext cx="141827" cy="18916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482881" y="1488662"/>
            <a:ext cx="158750" cy="256540"/>
          </a:xfrm>
          <a:custGeom>
            <a:avLst/>
            <a:gdLst/>
            <a:ahLst/>
            <a:cxnLst/>
            <a:rect l="l" t="t" r="r" b="b"/>
            <a:pathLst>
              <a:path w="158750" h="256539">
                <a:moveTo>
                  <a:pt x="62484" y="32099"/>
                </a:moveTo>
                <a:lnTo>
                  <a:pt x="28956" y="32099"/>
                </a:lnTo>
                <a:lnTo>
                  <a:pt x="33528" y="27527"/>
                </a:lnTo>
                <a:lnTo>
                  <a:pt x="38100" y="22860"/>
                </a:lnTo>
                <a:lnTo>
                  <a:pt x="44196" y="18288"/>
                </a:lnTo>
                <a:lnTo>
                  <a:pt x="48768" y="15240"/>
                </a:lnTo>
                <a:lnTo>
                  <a:pt x="53340" y="10668"/>
                </a:lnTo>
                <a:lnTo>
                  <a:pt x="57912" y="9144"/>
                </a:lnTo>
                <a:lnTo>
                  <a:pt x="62484" y="6096"/>
                </a:lnTo>
                <a:lnTo>
                  <a:pt x="68794" y="4500"/>
                </a:lnTo>
                <a:lnTo>
                  <a:pt x="77724" y="1524"/>
                </a:lnTo>
                <a:lnTo>
                  <a:pt x="83820" y="0"/>
                </a:lnTo>
                <a:lnTo>
                  <a:pt x="89916" y="0"/>
                </a:lnTo>
                <a:lnTo>
                  <a:pt x="127706" y="11574"/>
                </a:lnTo>
                <a:lnTo>
                  <a:pt x="143351" y="27527"/>
                </a:lnTo>
                <a:lnTo>
                  <a:pt x="79248" y="27527"/>
                </a:lnTo>
                <a:lnTo>
                  <a:pt x="74676" y="29051"/>
                </a:lnTo>
                <a:lnTo>
                  <a:pt x="71628" y="29051"/>
                </a:lnTo>
                <a:lnTo>
                  <a:pt x="62484" y="32099"/>
                </a:lnTo>
                <a:close/>
              </a:path>
              <a:path w="158750" h="256539">
                <a:moveTo>
                  <a:pt x="22788" y="4500"/>
                </a:moveTo>
                <a:lnTo>
                  <a:pt x="6167" y="4500"/>
                </a:lnTo>
                <a:lnTo>
                  <a:pt x="7620" y="3048"/>
                </a:lnTo>
                <a:lnTo>
                  <a:pt x="21336" y="3048"/>
                </a:lnTo>
                <a:lnTo>
                  <a:pt x="22788" y="4500"/>
                </a:lnTo>
                <a:close/>
              </a:path>
              <a:path w="158750" h="256539">
                <a:moveTo>
                  <a:pt x="27432" y="7620"/>
                </a:moveTo>
                <a:lnTo>
                  <a:pt x="1524" y="7620"/>
                </a:lnTo>
                <a:lnTo>
                  <a:pt x="1524" y="6096"/>
                </a:lnTo>
                <a:lnTo>
                  <a:pt x="3119" y="4500"/>
                </a:lnTo>
                <a:lnTo>
                  <a:pt x="25836" y="4500"/>
                </a:lnTo>
                <a:lnTo>
                  <a:pt x="27432" y="6096"/>
                </a:lnTo>
                <a:lnTo>
                  <a:pt x="27432" y="7620"/>
                </a:lnTo>
                <a:close/>
              </a:path>
              <a:path w="158750" h="256539">
                <a:moveTo>
                  <a:pt x="28956" y="254793"/>
                </a:moveTo>
                <a:lnTo>
                  <a:pt x="4572" y="254793"/>
                </a:lnTo>
                <a:lnTo>
                  <a:pt x="3048" y="253269"/>
                </a:lnTo>
                <a:lnTo>
                  <a:pt x="1524" y="253269"/>
                </a:lnTo>
                <a:lnTo>
                  <a:pt x="1524" y="251745"/>
                </a:lnTo>
                <a:lnTo>
                  <a:pt x="0" y="250221"/>
                </a:lnTo>
                <a:lnTo>
                  <a:pt x="0" y="7620"/>
                </a:lnTo>
                <a:lnTo>
                  <a:pt x="28956" y="7620"/>
                </a:lnTo>
                <a:lnTo>
                  <a:pt x="28956" y="32099"/>
                </a:lnTo>
                <a:lnTo>
                  <a:pt x="62484" y="32099"/>
                </a:lnTo>
                <a:lnTo>
                  <a:pt x="59436" y="35147"/>
                </a:lnTo>
                <a:lnTo>
                  <a:pt x="50292" y="41243"/>
                </a:lnTo>
                <a:lnTo>
                  <a:pt x="45720" y="45815"/>
                </a:lnTo>
                <a:lnTo>
                  <a:pt x="42672" y="50387"/>
                </a:lnTo>
                <a:lnTo>
                  <a:pt x="36576" y="54959"/>
                </a:lnTo>
                <a:lnTo>
                  <a:pt x="32004" y="61055"/>
                </a:lnTo>
                <a:lnTo>
                  <a:pt x="32004" y="129730"/>
                </a:lnTo>
                <a:lnTo>
                  <a:pt x="38600" y="137183"/>
                </a:lnTo>
                <a:lnTo>
                  <a:pt x="68580" y="160972"/>
                </a:lnTo>
                <a:lnTo>
                  <a:pt x="80772" y="163258"/>
                </a:lnTo>
                <a:lnTo>
                  <a:pt x="32004" y="163258"/>
                </a:lnTo>
                <a:lnTo>
                  <a:pt x="32004" y="251745"/>
                </a:lnTo>
                <a:lnTo>
                  <a:pt x="28956" y="254793"/>
                </a:lnTo>
                <a:close/>
              </a:path>
              <a:path w="158750" h="256539">
                <a:moveTo>
                  <a:pt x="83820" y="189166"/>
                </a:moveTo>
                <a:lnTo>
                  <a:pt x="74676" y="189166"/>
                </a:lnTo>
                <a:lnTo>
                  <a:pt x="70104" y="187642"/>
                </a:lnTo>
                <a:lnTo>
                  <a:pt x="65532" y="187642"/>
                </a:lnTo>
                <a:lnTo>
                  <a:pt x="60960" y="186118"/>
                </a:lnTo>
                <a:lnTo>
                  <a:pt x="57912" y="183070"/>
                </a:lnTo>
                <a:lnTo>
                  <a:pt x="53340" y="181546"/>
                </a:lnTo>
                <a:lnTo>
                  <a:pt x="48768" y="178498"/>
                </a:lnTo>
                <a:lnTo>
                  <a:pt x="45720" y="175450"/>
                </a:lnTo>
                <a:lnTo>
                  <a:pt x="41148" y="172402"/>
                </a:lnTo>
                <a:lnTo>
                  <a:pt x="32004" y="163258"/>
                </a:lnTo>
                <a:lnTo>
                  <a:pt x="88392" y="163258"/>
                </a:lnTo>
                <a:lnTo>
                  <a:pt x="96012" y="160210"/>
                </a:lnTo>
                <a:lnTo>
                  <a:pt x="122015" y="128206"/>
                </a:lnTo>
                <a:lnTo>
                  <a:pt x="125063" y="112871"/>
                </a:lnTo>
                <a:lnTo>
                  <a:pt x="125039" y="89487"/>
                </a:lnTo>
                <a:lnTo>
                  <a:pt x="118133" y="50387"/>
                </a:lnTo>
                <a:lnTo>
                  <a:pt x="112776" y="42767"/>
                </a:lnTo>
                <a:lnTo>
                  <a:pt x="109728" y="36671"/>
                </a:lnTo>
                <a:lnTo>
                  <a:pt x="103632" y="33623"/>
                </a:lnTo>
                <a:lnTo>
                  <a:pt x="97536" y="29051"/>
                </a:lnTo>
                <a:lnTo>
                  <a:pt x="91440" y="27527"/>
                </a:lnTo>
                <a:lnTo>
                  <a:pt x="143351" y="27527"/>
                </a:lnTo>
                <a:lnTo>
                  <a:pt x="146756" y="34409"/>
                </a:lnTo>
                <a:lnTo>
                  <a:pt x="157638" y="74771"/>
                </a:lnTo>
                <a:lnTo>
                  <a:pt x="158511" y="96107"/>
                </a:lnTo>
                <a:lnTo>
                  <a:pt x="158305" y="103966"/>
                </a:lnTo>
                <a:lnTo>
                  <a:pt x="151447" y="141612"/>
                </a:lnTo>
                <a:lnTo>
                  <a:pt x="128670" y="174879"/>
                </a:lnTo>
                <a:lnTo>
                  <a:pt x="92678" y="188856"/>
                </a:lnTo>
                <a:lnTo>
                  <a:pt x="83820" y="189166"/>
                </a:lnTo>
                <a:close/>
              </a:path>
              <a:path w="158750" h="256539">
                <a:moveTo>
                  <a:pt x="19812" y="256317"/>
                </a:moveTo>
                <a:lnTo>
                  <a:pt x="10668" y="256317"/>
                </a:lnTo>
                <a:lnTo>
                  <a:pt x="9144" y="254793"/>
                </a:lnTo>
                <a:lnTo>
                  <a:pt x="22860" y="254793"/>
                </a:lnTo>
                <a:lnTo>
                  <a:pt x="19812" y="256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90241" y="1488662"/>
            <a:ext cx="157480" cy="256540"/>
          </a:xfrm>
          <a:custGeom>
            <a:avLst/>
            <a:gdLst/>
            <a:ahLst/>
            <a:cxnLst/>
            <a:rect l="l" t="t" r="r" b="b"/>
            <a:pathLst>
              <a:path w="157480" h="256539">
                <a:moveTo>
                  <a:pt x="62579" y="32099"/>
                </a:moveTo>
                <a:lnTo>
                  <a:pt x="27432" y="32099"/>
                </a:lnTo>
                <a:lnTo>
                  <a:pt x="32004" y="27527"/>
                </a:lnTo>
                <a:lnTo>
                  <a:pt x="36576" y="22860"/>
                </a:lnTo>
                <a:lnTo>
                  <a:pt x="42672" y="18288"/>
                </a:lnTo>
                <a:lnTo>
                  <a:pt x="47339" y="15240"/>
                </a:lnTo>
                <a:lnTo>
                  <a:pt x="51911" y="10668"/>
                </a:lnTo>
                <a:lnTo>
                  <a:pt x="56483" y="9144"/>
                </a:lnTo>
                <a:lnTo>
                  <a:pt x="61055" y="6096"/>
                </a:lnTo>
                <a:lnTo>
                  <a:pt x="67365" y="4500"/>
                </a:lnTo>
                <a:lnTo>
                  <a:pt x="71723" y="3048"/>
                </a:lnTo>
                <a:lnTo>
                  <a:pt x="77819" y="1524"/>
                </a:lnTo>
                <a:lnTo>
                  <a:pt x="82391" y="0"/>
                </a:lnTo>
                <a:lnTo>
                  <a:pt x="88487" y="0"/>
                </a:lnTo>
                <a:lnTo>
                  <a:pt x="97345" y="547"/>
                </a:lnTo>
                <a:lnTo>
                  <a:pt x="132302" y="16394"/>
                </a:lnTo>
                <a:lnTo>
                  <a:pt x="141827" y="27527"/>
                </a:lnTo>
                <a:lnTo>
                  <a:pt x="77819" y="27527"/>
                </a:lnTo>
                <a:lnTo>
                  <a:pt x="73247" y="29051"/>
                </a:lnTo>
                <a:lnTo>
                  <a:pt x="70199" y="29051"/>
                </a:lnTo>
                <a:lnTo>
                  <a:pt x="65627" y="30575"/>
                </a:lnTo>
                <a:lnTo>
                  <a:pt x="62579" y="32099"/>
                </a:lnTo>
                <a:close/>
              </a:path>
              <a:path w="157480" h="256539">
                <a:moveTo>
                  <a:pt x="21264" y="4500"/>
                </a:moveTo>
                <a:lnTo>
                  <a:pt x="4643" y="4500"/>
                </a:lnTo>
                <a:lnTo>
                  <a:pt x="6096" y="3048"/>
                </a:lnTo>
                <a:lnTo>
                  <a:pt x="19812" y="3048"/>
                </a:lnTo>
                <a:lnTo>
                  <a:pt x="21264" y="4500"/>
                </a:lnTo>
                <a:close/>
              </a:path>
              <a:path w="157480" h="256539">
                <a:moveTo>
                  <a:pt x="27432" y="254793"/>
                </a:moveTo>
                <a:lnTo>
                  <a:pt x="3048" y="254793"/>
                </a:lnTo>
                <a:lnTo>
                  <a:pt x="1524" y="253269"/>
                </a:lnTo>
                <a:lnTo>
                  <a:pt x="0" y="253269"/>
                </a:lnTo>
                <a:lnTo>
                  <a:pt x="0" y="6096"/>
                </a:lnTo>
                <a:lnTo>
                  <a:pt x="1595" y="4500"/>
                </a:lnTo>
                <a:lnTo>
                  <a:pt x="24312" y="4500"/>
                </a:lnTo>
                <a:lnTo>
                  <a:pt x="27432" y="7620"/>
                </a:lnTo>
                <a:lnTo>
                  <a:pt x="27432" y="32099"/>
                </a:lnTo>
                <a:lnTo>
                  <a:pt x="62579" y="32099"/>
                </a:lnTo>
                <a:lnTo>
                  <a:pt x="48863" y="41243"/>
                </a:lnTo>
                <a:lnTo>
                  <a:pt x="45815" y="45815"/>
                </a:lnTo>
                <a:lnTo>
                  <a:pt x="41148" y="50387"/>
                </a:lnTo>
                <a:lnTo>
                  <a:pt x="30480" y="61055"/>
                </a:lnTo>
                <a:lnTo>
                  <a:pt x="30480" y="129730"/>
                </a:lnTo>
                <a:lnTo>
                  <a:pt x="60912" y="158115"/>
                </a:lnTo>
                <a:lnTo>
                  <a:pt x="79343" y="163258"/>
                </a:lnTo>
                <a:lnTo>
                  <a:pt x="30480" y="163258"/>
                </a:lnTo>
                <a:lnTo>
                  <a:pt x="30480" y="251745"/>
                </a:lnTo>
                <a:lnTo>
                  <a:pt x="27432" y="254793"/>
                </a:lnTo>
                <a:close/>
              </a:path>
              <a:path w="157480" h="256539">
                <a:moveTo>
                  <a:pt x="82391" y="189166"/>
                </a:moveTo>
                <a:lnTo>
                  <a:pt x="73247" y="189166"/>
                </a:lnTo>
                <a:lnTo>
                  <a:pt x="68675" y="187642"/>
                </a:lnTo>
                <a:lnTo>
                  <a:pt x="64103" y="187642"/>
                </a:lnTo>
                <a:lnTo>
                  <a:pt x="61055" y="186118"/>
                </a:lnTo>
                <a:lnTo>
                  <a:pt x="56483" y="183070"/>
                </a:lnTo>
                <a:lnTo>
                  <a:pt x="51911" y="181546"/>
                </a:lnTo>
                <a:lnTo>
                  <a:pt x="47339" y="178498"/>
                </a:lnTo>
                <a:lnTo>
                  <a:pt x="44196" y="175450"/>
                </a:lnTo>
                <a:lnTo>
                  <a:pt x="39624" y="172402"/>
                </a:lnTo>
                <a:lnTo>
                  <a:pt x="30480" y="163258"/>
                </a:lnTo>
                <a:lnTo>
                  <a:pt x="88487" y="163258"/>
                </a:lnTo>
                <a:lnTo>
                  <a:pt x="100679" y="157162"/>
                </a:lnTo>
                <a:lnTo>
                  <a:pt x="123539" y="112871"/>
                </a:lnTo>
                <a:lnTo>
                  <a:pt x="125023" y="103966"/>
                </a:lnTo>
                <a:lnTo>
                  <a:pt x="124942" y="93059"/>
                </a:lnTo>
                <a:lnTo>
                  <a:pt x="124801" y="89487"/>
                </a:lnTo>
                <a:lnTo>
                  <a:pt x="124193" y="83915"/>
                </a:lnTo>
                <a:lnTo>
                  <a:pt x="124110" y="83153"/>
                </a:lnTo>
                <a:lnTo>
                  <a:pt x="112871" y="42767"/>
                </a:lnTo>
                <a:lnTo>
                  <a:pt x="102203" y="33623"/>
                </a:lnTo>
                <a:lnTo>
                  <a:pt x="97631" y="29051"/>
                </a:lnTo>
                <a:lnTo>
                  <a:pt x="90011" y="27527"/>
                </a:lnTo>
                <a:lnTo>
                  <a:pt x="141827" y="27527"/>
                </a:lnTo>
                <a:lnTo>
                  <a:pt x="155138" y="65627"/>
                </a:lnTo>
                <a:lnTo>
                  <a:pt x="156987" y="96107"/>
                </a:lnTo>
                <a:lnTo>
                  <a:pt x="156787" y="103727"/>
                </a:lnTo>
                <a:lnTo>
                  <a:pt x="149923" y="141612"/>
                </a:lnTo>
                <a:lnTo>
                  <a:pt x="128301" y="174879"/>
                </a:lnTo>
                <a:lnTo>
                  <a:pt x="91249" y="188856"/>
                </a:lnTo>
                <a:lnTo>
                  <a:pt x="82391" y="189166"/>
                </a:lnTo>
                <a:close/>
              </a:path>
              <a:path w="157480" h="256539">
                <a:moveTo>
                  <a:pt x="18288" y="256317"/>
                </a:moveTo>
                <a:lnTo>
                  <a:pt x="9144" y="256317"/>
                </a:lnTo>
                <a:lnTo>
                  <a:pt x="7620" y="254793"/>
                </a:lnTo>
                <a:lnTo>
                  <a:pt x="21336" y="254793"/>
                </a:lnTo>
                <a:lnTo>
                  <a:pt x="18288" y="256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6171" y="1407795"/>
            <a:ext cx="1098041" cy="27003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4058221" y="1499330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0575" y="1524"/>
                </a:moveTo>
                <a:lnTo>
                  <a:pt x="10668" y="1524"/>
                </a:lnTo>
                <a:lnTo>
                  <a:pt x="13811" y="0"/>
                </a:lnTo>
                <a:lnTo>
                  <a:pt x="27527" y="0"/>
                </a:lnTo>
                <a:lnTo>
                  <a:pt x="30575" y="1524"/>
                </a:lnTo>
                <a:close/>
              </a:path>
              <a:path w="41275" h="177164">
                <a:moveTo>
                  <a:pt x="33623" y="42767"/>
                </a:moveTo>
                <a:lnTo>
                  <a:pt x="7620" y="42767"/>
                </a:lnTo>
                <a:lnTo>
                  <a:pt x="3048" y="38195"/>
                </a:lnTo>
                <a:lnTo>
                  <a:pt x="1524" y="35147"/>
                </a:lnTo>
                <a:lnTo>
                  <a:pt x="1524" y="30575"/>
                </a:lnTo>
                <a:lnTo>
                  <a:pt x="0" y="26003"/>
                </a:lnTo>
                <a:lnTo>
                  <a:pt x="0" y="18383"/>
                </a:lnTo>
                <a:lnTo>
                  <a:pt x="1524" y="15240"/>
                </a:lnTo>
                <a:lnTo>
                  <a:pt x="1524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33623" y="1524"/>
                </a:lnTo>
                <a:lnTo>
                  <a:pt x="38195" y="6096"/>
                </a:lnTo>
                <a:lnTo>
                  <a:pt x="39719" y="9144"/>
                </a:lnTo>
                <a:lnTo>
                  <a:pt x="39719" y="12192"/>
                </a:lnTo>
                <a:lnTo>
                  <a:pt x="41243" y="15240"/>
                </a:lnTo>
                <a:lnTo>
                  <a:pt x="41243" y="30575"/>
                </a:lnTo>
                <a:lnTo>
                  <a:pt x="39719" y="33623"/>
                </a:lnTo>
                <a:lnTo>
                  <a:pt x="39719" y="35147"/>
                </a:lnTo>
                <a:lnTo>
                  <a:pt x="38195" y="38195"/>
                </a:lnTo>
                <a:lnTo>
                  <a:pt x="33623" y="42767"/>
                </a:lnTo>
                <a:close/>
              </a:path>
              <a:path w="41275" h="177164">
                <a:moveTo>
                  <a:pt x="27527" y="44291"/>
                </a:moveTo>
                <a:lnTo>
                  <a:pt x="13811" y="44291"/>
                </a:lnTo>
                <a:lnTo>
                  <a:pt x="10668" y="42767"/>
                </a:lnTo>
                <a:lnTo>
                  <a:pt x="30575" y="42767"/>
                </a:lnTo>
                <a:lnTo>
                  <a:pt x="27527" y="44291"/>
                </a:lnTo>
                <a:close/>
              </a:path>
              <a:path w="41275" h="177164">
                <a:moveTo>
                  <a:pt x="30575" y="134302"/>
                </a:moveTo>
                <a:lnTo>
                  <a:pt x="10668" y="134302"/>
                </a:lnTo>
                <a:lnTo>
                  <a:pt x="13811" y="132778"/>
                </a:lnTo>
                <a:lnTo>
                  <a:pt x="27527" y="132778"/>
                </a:lnTo>
                <a:lnTo>
                  <a:pt x="30575" y="134302"/>
                </a:lnTo>
                <a:close/>
              </a:path>
              <a:path w="41275" h="177164">
                <a:moveTo>
                  <a:pt x="33623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3258"/>
                </a:lnTo>
                <a:lnTo>
                  <a:pt x="0" y="158686"/>
                </a:lnTo>
                <a:lnTo>
                  <a:pt x="0" y="151066"/>
                </a:lnTo>
                <a:lnTo>
                  <a:pt x="1524" y="148018"/>
                </a:lnTo>
                <a:lnTo>
                  <a:pt x="1524" y="141922"/>
                </a:lnTo>
                <a:lnTo>
                  <a:pt x="3048" y="138874"/>
                </a:lnTo>
                <a:lnTo>
                  <a:pt x="7620" y="134302"/>
                </a:lnTo>
                <a:lnTo>
                  <a:pt x="33623" y="134302"/>
                </a:lnTo>
                <a:lnTo>
                  <a:pt x="38195" y="138874"/>
                </a:lnTo>
                <a:lnTo>
                  <a:pt x="39719" y="141922"/>
                </a:lnTo>
                <a:lnTo>
                  <a:pt x="39719" y="144970"/>
                </a:lnTo>
                <a:lnTo>
                  <a:pt x="41243" y="148018"/>
                </a:lnTo>
                <a:lnTo>
                  <a:pt x="41243" y="163258"/>
                </a:lnTo>
                <a:lnTo>
                  <a:pt x="39719" y="166306"/>
                </a:lnTo>
                <a:lnTo>
                  <a:pt x="39719" y="167830"/>
                </a:lnTo>
                <a:lnTo>
                  <a:pt x="38195" y="170878"/>
                </a:lnTo>
                <a:lnTo>
                  <a:pt x="33623" y="175450"/>
                </a:lnTo>
                <a:close/>
              </a:path>
              <a:path w="41275" h="177164">
                <a:moveTo>
                  <a:pt x="27527" y="176974"/>
                </a:moveTo>
                <a:lnTo>
                  <a:pt x="13811" y="176974"/>
                </a:lnTo>
                <a:lnTo>
                  <a:pt x="10668" y="175450"/>
                </a:lnTo>
                <a:lnTo>
                  <a:pt x="30575" y="175450"/>
                </a:lnTo>
                <a:lnTo>
                  <a:pt x="27527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15967" y="1516094"/>
            <a:ext cx="773191" cy="2182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02078" y="1445990"/>
            <a:ext cx="1422939" cy="231838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6737889" y="1445990"/>
            <a:ext cx="297815" cy="288925"/>
            <a:chOff x="6737889" y="1445990"/>
            <a:chExt cx="297815" cy="288925"/>
          </a:xfrm>
        </p:grpSpPr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37889" y="1445990"/>
              <a:ext cx="135682" cy="23183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93432" y="1517713"/>
              <a:ext cx="141827" cy="216598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23652" y="1456658"/>
            <a:ext cx="976122" cy="27760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198834" y="1445990"/>
            <a:ext cx="1229200" cy="288226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9296971" y="7259573"/>
            <a:ext cx="154305" cy="109855"/>
            <a:chOff x="9296971" y="7259573"/>
            <a:chExt cx="154305" cy="109855"/>
          </a:xfrm>
        </p:grpSpPr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96971" y="7259573"/>
              <a:ext cx="67056" cy="1098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83839" y="7259573"/>
              <a:ext cx="67151" cy="108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20" y="1470659"/>
            <a:ext cx="1642871" cy="21869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3367" y="1470659"/>
            <a:ext cx="1641348" cy="21869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891" y="3830288"/>
            <a:ext cx="870726" cy="2074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3484" y="3830288"/>
            <a:ext cx="1078230" cy="20745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29438" y="3822858"/>
            <a:ext cx="760095" cy="173990"/>
            <a:chOff x="3129438" y="3822858"/>
            <a:chExt cx="760095" cy="17399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9438" y="3874579"/>
              <a:ext cx="86963" cy="122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3834" y="3822858"/>
              <a:ext cx="645128" cy="17373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06216" y="3810476"/>
            <a:ext cx="564515" cy="173990"/>
            <a:chOff x="6306216" y="3810476"/>
            <a:chExt cx="564515" cy="17399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6216" y="3821144"/>
              <a:ext cx="97631" cy="1632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3660" y="3862387"/>
              <a:ext cx="111347" cy="1220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7914" y="3862387"/>
              <a:ext cx="86915" cy="1220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69214" y="3819620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29">
                  <a:moveTo>
                    <a:pt x="16764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5240" y="44291"/>
                  </a:lnTo>
                  <a:lnTo>
                    <a:pt x="16764" y="45815"/>
                  </a:lnTo>
                  <a:close/>
                </a:path>
                <a:path w="24765" h="163829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7339"/>
                  </a:lnTo>
                  <a:lnTo>
                    <a:pt x="22860" y="161734"/>
                  </a:lnTo>
                  <a:close/>
                </a:path>
                <a:path w="24765" h="163829">
                  <a:moveTo>
                    <a:pt x="19812" y="163258"/>
                  </a:moveTo>
                  <a:lnTo>
                    <a:pt x="4572" y="163258"/>
                  </a:lnTo>
                  <a:lnTo>
                    <a:pt x="4572" y="161734"/>
                  </a:lnTo>
                  <a:lnTo>
                    <a:pt x="19812" y="161734"/>
                  </a:lnTo>
                  <a:lnTo>
                    <a:pt x="19812" y="163258"/>
                  </a:lnTo>
                  <a:close/>
                </a:path>
                <a:path w="24765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9812"/>
                  </a:lnTo>
                  <a:lnTo>
                    <a:pt x="22860" y="21336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1030" y="3862387"/>
              <a:ext cx="91535" cy="1220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49135" y="3810482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20">
                  <a:moveTo>
                    <a:pt x="18288" y="170878"/>
                  </a:moveTo>
                  <a:lnTo>
                    <a:pt x="3048" y="170878"/>
                  </a:lnTo>
                  <a:lnTo>
                    <a:pt x="3048" y="172402"/>
                  </a:lnTo>
                  <a:lnTo>
                    <a:pt x="18288" y="172402"/>
                  </a:lnTo>
                  <a:lnTo>
                    <a:pt x="18288" y="170878"/>
                  </a:lnTo>
                  <a:close/>
                </a:path>
                <a:path w="21590" h="172720">
                  <a:moveTo>
                    <a:pt x="21336" y="2730"/>
                  </a:moveTo>
                  <a:lnTo>
                    <a:pt x="19812" y="2730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5240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2730"/>
                  </a:lnTo>
                  <a:lnTo>
                    <a:pt x="0" y="2730"/>
                  </a:lnTo>
                  <a:lnTo>
                    <a:pt x="0" y="169100"/>
                  </a:lnTo>
                  <a:lnTo>
                    <a:pt x="1524" y="169100"/>
                  </a:lnTo>
                  <a:lnTo>
                    <a:pt x="1524" y="170370"/>
                  </a:lnTo>
                  <a:lnTo>
                    <a:pt x="20955" y="170370"/>
                  </a:lnTo>
                  <a:lnTo>
                    <a:pt x="20955" y="169100"/>
                  </a:lnTo>
                  <a:lnTo>
                    <a:pt x="21336" y="169100"/>
                  </a:lnTo>
                  <a:lnTo>
                    <a:pt x="21336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965060" y="3810476"/>
            <a:ext cx="831215" cy="173990"/>
            <a:chOff x="6965060" y="3810476"/>
            <a:chExt cx="831215" cy="1739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5060" y="3862387"/>
              <a:ext cx="96107" cy="1204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123" y="3834860"/>
              <a:ext cx="497205" cy="149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17809" y="3862387"/>
              <a:ext cx="64103" cy="1204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4772" y="3810476"/>
              <a:ext cx="91440" cy="17240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867936" y="3862387"/>
            <a:ext cx="344805" cy="122555"/>
            <a:chOff x="7867936" y="3862387"/>
            <a:chExt cx="344805" cy="12255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7936" y="3862387"/>
              <a:ext cx="91535" cy="1220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6047" y="3862387"/>
              <a:ext cx="96107" cy="1204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2634" y="3862387"/>
              <a:ext cx="90011" cy="12201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250745" y="3810476"/>
            <a:ext cx="393700" cy="217170"/>
            <a:chOff x="8250745" y="3810476"/>
            <a:chExt cx="393700" cy="217170"/>
          </a:xfrm>
        </p:grpSpPr>
        <p:sp>
          <p:nvSpPr>
            <p:cNvPr id="26" name="object 26"/>
            <p:cNvSpPr/>
            <p:nvPr/>
          </p:nvSpPr>
          <p:spPr>
            <a:xfrm>
              <a:off x="8250733" y="3810482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8288" y="170878"/>
                  </a:moveTo>
                  <a:lnTo>
                    <a:pt x="1524" y="170878"/>
                  </a:lnTo>
                  <a:lnTo>
                    <a:pt x="3048" y="172402"/>
                  </a:lnTo>
                  <a:lnTo>
                    <a:pt x="16764" y="172402"/>
                  </a:lnTo>
                  <a:lnTo>
                    <a:pt x="18288" y="170878"/>
                  </a:lnTo>
                  <a:close/>
                </a:path>
                <a:path w="20320" h="172720">
                  <a:moveTo>
                    <a:pt x="19812" y="2730"/>
                  </a:moveTo>
                  <a:lnTo>
                    <a:pt x="18859" y="2730"/>
                  </a:lnTo>
                  <a:lnTo>
                    <a:pt x="18859" y="1460"/>
                  </a:lnTo>
                  <a:lnTo>
                    <a:pt x="15240" y="1460"/>
                  </a:lnTo>
                  <a:lnTo>
                    <a:pt x="15240" y="0"/>
                  </a:lnTo>
                  <a:lnTo>
                    <a:pt x="4572" y="0"/>
                  </a:lnTo>
                  <a:lnTo>
                    <a:pt x="3111" y="1460"/>
                  </a:lnTo>
                  <a:lnTo>
                    <a:pt x="0" y="1460"/>
                  </a:lnTo>
                  <a:lnTo>
                    <a:pt x="0" y="2730"/>
                  </a:lnTo>
                  <a:lnTo>
                    <a:pt x="0" y="170370"/>
                  </a:lnTo>
                  <a:lnTo>
                    <a:pt x="19812" y="170370"/>
                  </a:lnTo>
                  <a:lnTo>
                    <a:pt x="19812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3417" y="3862387"/>
              <a:ext cx="195262" cy="1646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14587" y="3819620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29">
                  <a:moveTo>
                    <a:pt x="16764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5240" y="44291"/>
                  </a:lnTo>
                  <a:lnTo>
                    <a:pt x="16764" y="45815"/>
                  </a:lnTo>
                  <a:close/>
                </a:path>
                <a:path w="26034" h="163829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7339"/>
                  </a:lnTo>
                  <a:lnTo>
                    <a:pt x="22860" y="161734"/>
                  </a:lnTo>
                  <a:close/>
                </a:path>
                <a:path w="26034" h="163829">
                  <a:moveTo>
                    <a:pt x="19812" y="163258"/>
                  </a:moveTo>
                  <a:lnTo>
                    <a:pt x="6096" y="163258"/>
                  </a:lnTo>
                  <a:lnTo>
                    <a:pt x="4572" y="161734"/>
                  </a:lnTo>
                  <a:lnTo>
                    <a:pt x="21336" y="161734"/>
                  </a:lnTo>
                  <a:lnTo>
                    <a:pt x="19812" y="163258"/>
                  </a:lnTo>
                  <a:close/>
                </a:path>
                <a:path w="26034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609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66404" y="3862387"/>
              <a:ext cx="77819" cy="12201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606796" y="4506468"/>
            <a:ext cx="3629025" cy="2407920"/>
            <a:chOff x="5606796" y="4506468"/>
            <a:chExt cx="3629025" cy="2407920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6796" y="4506468"/>
              <a:ext cx="3628643" cy="24079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26607" y="6790944"/>
              <a:ext cx="2802635" cy="975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5180" y="6820281"/>
              <a:ext cx="3034950" cy="8696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132385" y="7093363"/>
            <a:ext cx="1325880" cy="173990"/>
            <a:chOff x="6132385" y="7093363"/>
            <a:chExt cx="1325880" cy="173990"/>
          </a:xfrm>
        </p:grpSpPr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32385" y="7100983"/>
              <a:ext cx="1267301" cy="16621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436358" y="7093369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20">
                  <a:moveTo>
                    <a:pt x="21336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265"/>
                  </a:lnTo>
                  <a:lnTo>
                    <a:pt x="1524" y="169265"/>
                  </a:lnTo>
                  <a:lnTo>
                    <a:pt x="1524" y="170789"/>
                  </a:lnTo>
                  <a:lnTo>
                    <a:pt x="3048" y="170789"/>
                  </a:lnTo>
                  <a:lnTo>
                    <a:pt x="4572" y="172313"/>
                  </a:lnTo>
                  <a:lnTo>
                    <a:pt x="16764" y="172313"/>
                  </a:lnTo>
                  <a:lnTo>
                    <a:pt x="18288" y="170789"/>
                  </a:lnTo>
                  <a:lnTo>
                    <a:pt x="19812" y="170789"/>
                  </a:lnTo>
                  <a:lnTo>
                    <a:pt x="19812" y="169265"/>
                  </a:lnTo>
                  <a:lnTo>
                    <a:pt x="21336" y="169265"/>
                  </a:lnTo>
                  <a:lnTo>
                    <a:pt x="2133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544657" y="7093363"/>
            <a:ext cx="422909" cy="173990"/>
            <a:chOff x="7544657" y="7093363"/>
            <a:chExt cx="422909" cy="173990"/>
          </a:xfrm>
        </p:grpSpPr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4657" y="7093363"/>
              <a:ext cx="102108" cy="1738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7340" y="7145179"/>
              <a:ext cx="91440" cy="1220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88592" y="7117747"/>
              <a:ext cx="178498" cy="1494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8055482" y="7145178"/>
            <a:ext cx="343535" cy="122555"/>
            <a:chOff x="8055482" y="7145178"/>
            <a:chExt cx="343535" cy="122555"/>
          </a:xfrm>
        </p:grpSpPr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55482" y="7145178"/>
              <a:ext cx="90011" cy="1220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83593" y="7145178"/>
              <a:ext cx="94583" cy="120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08657" y="7145178"/>
              <a:ext cx="90011" cy="12201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8436768" y="7093457"/>
            <a:ext cx="393700" cy="216535"/>
            <a:chOff x="8436768" y="7093457"/>
            <a:chExt cx="393700" cy="216535"/>
          </a:xfrm>
        </p:grpSpPr>
        <p:sp>
          <p:nvSpPr>
            <p:cNvPr id="46" name="object 46"/>
            <p:cNvSpPr/>
            <p:nvPr/>
          </p:nvSpPr>
          <p:spPr>
            <a:xfrm>
              <a:off x="8436762" y="7093470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9812" y="1270"/>
                  </a:moveTo>
                  <a:lnTo>
                    <a:pt x="16764" y="1270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270"/>
                  </a:lnTo>
                  <a:lnTo>
                    <a:pt x="0" y="1270"/>
                  </a:lnTo>
                  <a:lnTo>
                    <a:pt x="0" y="167640"/>
                  </a:lnTo>
                  <a:lnTo>
                    <a:pt x="0" y="170180"/>
                  </a:lnTo>
                  <a:lnTo>
                    <a:pt x="3048" y="170180"/>
                  </a:lnTo>
                  <a:lnTo>
                    <a:pt x="3048" y="172720"/>
                  </a:lnTo>
                  <a:lnTo>
                    <a:pt x="16764" y="172720"/>
                  </a:lnTo>
                  <a:lnTo>
                    <a:pt x="16764" y="170180"/>
                  </a:lnTo>
                  <a:lnTo>
                    <a:pt x="19812" y="170180"/>
                  </a:lnTo>
                  <a:lnTo>
                    <a:pt x="19812" y="167640"/>
                  </a:lnTo>
                  <a:lnTo>
                    <a:pt x="19812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79535" y="7145178"/>
              <a:ext cx="195167" cy="16478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00610" y="7100982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18288" y="47243"/>
                  </a:moveTo>
                  <a:lnTo>
                    <a:pt x="7620" y="47243"/>
                  </a:lnTo>
                  <a:lnTo>
                    <a:pt x="9144" y="45719"/>
                  </a:lnTo>
                  <a:lnTo>
                    <a:pt x="16764" y="45719"/>
                  </a:lnTo>
                  <a:lnTo>
                    <a:pt x="18288" y="47243"/>
                  </a:lnTo>
                  <a:close/>
                </a:path>
                <a:path w="26034" h="165100">
                  <a:moveTo>
                    <a:pt x="22860" y="163163"/>
                  </a:moveTo>
                  <a:lnTo>
                    <a:pt x="3048" y="163163"/>
                  </a:lnTo>
                  <a:lnTo>
                    <a:pt x="3048" y="47243"/>
                  </a:lnTo>
                  <a:lnTo>
                    <a:pt x="22860" y="47243"/>
                  </a:lnTo>
                  <a:lnTo>
                    <a:pt x="22860" y="163163"/>
                  </a:lnTo>
                  <a:close/>
                </a:path>
                <a:path w="26034" h="165100">
                  <a:moveTo>
                    <a:pt x="19812" y="164687"/>
                  </a:moveTo>
                  <a:lnTo>
                    <a:pt x="7620" y="164687"/>
                  </a:lnTo>
                  <a:lnTo>
                    <a:pt x="6096" y="163163"/>
                  </a:lnTo>
                  <a:lnTo>
                    <a:pt x="19812" y="163163"/>
                  </a:lnTo>
                  <a:lnTo>
                    <a:pt x="19812" y="164687"/>
                  </a:lnTo>
                  <a:close/>
                </a:path>
                <a:path w="26034" h="165100">
                  <a:moveTo>
                    <a:pt x="21336" y="24383"/>
                  </a:move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5908" y="7619"/>
                  </a:lnTo>
                  <a:lnTo>
                    <a:pt x="25908" y="16763"/>
                  </a:lnTo>
                  <a:lnTo>
                    <a:pt x="24384" y="21335"/>
                  </a:lnTo>
                  <a:lnTo>
                    <a:pt x="21336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52522" y="7145178"/>
              <a:ext cx="77724" cy="122015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399984" y="7052119"/>
            <a:ext cx="709295" cy="172720"/>
            <a:chOff x="1399984" y="7052119"/>
            <a:chExt cx="709295" cy="172720"/>
          </a:xfrm>
        </p:grpSpPr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9984" y="7064311"/>
              <a:ext cx="173926" cy="1586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5914" y="7104030"/>
              <a:ext cx="90011" cy="1204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34026" y="7104030"/>
              <a:ext cx="64008" cy="11896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20989" y="7052119"/>
              <a:ext cx="288226" cy="17240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530351" y="3930396"/>
            <a:ext cx="3595370" cy="3735704"/>
            <a:chOff x="530351" y="3930396"/>
            <a:chExt cx="3595370" cy="3735704"/>
          </a:xfrm>
        </p:grpSpPr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83891" y="7059739"/>
              <a:ext cx="1377219" cy="2074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0351" y="3930396"/>
              <a:ext cx="3595115" cy="37353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06268" y="4690872"/>
              <a:ext cx="408432" cy="74828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84703" y="4480560"/>
              <a:ext cx="406908" cy="7482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14600" y="4818888"/>
              <a:ext cx="408432" cy="74828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2832" y="5658612"/>
              <a:ext cx="406908" cy="7482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98875" y="5481828"/>
              <a:ext cx="406908" cy="74980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7755" y="5481828"/>
              <a:ext cx="403860" cy="7498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56459" y="5699760"/>
              <a:ext cx="406908" cy="74675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03575" y="5583935"/>
              <a:ext cx="406908" cy="7482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86000" y="5972555"/>
              <a:ext cx="406908" cy="7452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42871" y="5900928"/>
              <a:ext cx="406908" cy="7482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0615" y="4533900"/>
              <a:ext cx="402335" cy="74980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31975" y="4623816"/>
              <a:ext cx="406908" cy="7482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5544" y="4876800"/>
              <a:ext cx="408431" cy="74980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83208" y="4840224"/>
              <a:ext cx="402336" cy="74523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87396" y="5856732"/>
              <a:ext cx="408431" cy="748283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56731" y="1408176"/>
            <a:ext cx="271271" cy="54254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813804" y="1362455"/>
            <a:ext cx="256031" cy="53035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710171" y="2615184"/>
            <a:ext cx="266699" cy="53949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579364" y="2229774"/>
            <a:ext cx="269747" cy="54069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153912" y="2280066"/>
            <a:ext cx="269747" cy="53916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318419" y="1251204"/>
            <a:ext cx="257239" cy="53035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210216" y="2097206"/>
            <a:ext cx="257239" cy="53153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092440" y="1324355"/>
            <a:ext cx="266699" cy="53035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693152" y="1693163"/>
            <a:ext cx="256031" cy="537972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735568" y="1412747"/>
            <a:ext cx="256031" cy="53035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490204" y="2091110"/>
            <a:ext cx="256031" cy="539164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306217" y="3031235"/>
            <a:ext cx="260325" cy="5440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825740" y="2767583"/>
            <a:ext cx="266699" cy="534924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5821299" y="2021115"/>
            <a:ext cx="349250" cy="386080"/>
          </a:xfrm>
          <a:custGeom>
            <a:avLst/>
            <a:gdLst/>
            <a:ahLst/>
            <a:cxnLst/>
            <a:rect l="l" t="t" r="r" b="b"/>
            <a:pathLst>
              <a:path w="349250" h="386080">
                <a:moveTo>
                  <a:pt x="349173" y="259270"/>
                </a:moveTo>
                <a:lnTo>
                  <a:pt x="343077" y="251650"/>
                </a:lnTo>
                <a:lnTo>
                  <a:pt x="335457" y="250126"/>
                </a:lnTo>
                <a:lnTo>
                  <a:pt x="327837" y="250126"/>
                </a:lnTo>
                <a:lnTo>
                  <a:pt x="321741" y="254698"/>
                </a:lnTo>
                <a:lnTo>
                  <a:pt x="320217" y="262318"/>
                </a:lnTo>
                <a:lnTo>
                  <a:pt x="314121" y="308140"/>
                </a:lnTo>
                <a:lnTo>
                  <a:pt x="214972" y="68580"/>
                </a:lnTo>
                <a:lnTo>
                  <a:pt x="250113" y="96113"/>
                </a:lnTo>
                <a:lnTo>
                  <a:pt x="256209" y="100685"/>
                </a:lnTo>
                <a:lnTo>
                  <a:pt x="265353" y="99161"/>
                </a:lnTo>
                <a:lnTo>
                  <a:pt x="274497" y="86969"/>
                </a:lnTo>
                <a:lnTo>
                  <a:pt x="274497" y="77724"/>
                </a:lnTo>
                <a:lnTo>
                  <a:pt x="266877" y="73152"/>
                </a:lnTo>
                <a:lnTo>
                  <a:pt x="170776" y="0"/>
                </a:lnTo>
                <a:lnTo>
                  <a:pt x="71628" y="68580"/>
                </a:lnTo>
                <a:lnTo>
                  <a:pt x="64008" y="73152"/>
                </a:lnTo>
                <a:lnTo>
                  <a:pt x="62484" y="80772"/>
                </a:lnTo>
                <a:lnTo>
                  <a:pt x="67056" y="88493"/>
                </a:lnTo>
                <a:lnTo>
                  <a:pt x="71628" y="94589"/>
                </a:lnTo>
                <a:lnTo>
                  <a:pt x="80772" y="96113"/>
                </a:lnTo>
                <a:lnTo>
                  <a:pt x="86868" y="91541"/>
                </a:lnTo>
                <a:lnTo>
                  <a:pt x="125056" y="65532"/>
                </a:lnTo>
                <a:lnTo>
                  <a:pt x="32004" y="259270"/>
                </a:lnTo>
                <a:lnTo>
                  <a:pt x="27432" y="215074"/>
                </a:lnTo>
                <a:lnTo>
                  <a:pt x="27432" y="207454"/>
                </a:lnTo>
                <a:lnTo>
                  <a:pt x="21336" y="201358"/>
                </a:lnTo>
                <a:lnTo>
                  <a:pt x="13716" y="201358"/>
                </a:lnTo>
                <a:lnTo>
                  <a:pt x="6096" y="202882"/>
                </a:lnTo>
                <a:lnTo>
                  <a:pt x="0" y="208978"/>
                </a:lnTo>
                <a:lnTo>
                  <a:pt x="0" y="216598"/>
                </a:lnTo>
                <a:lnTo>
                  <a:pt x="10668" y="337096"/>
                </a:lnTo>
                <a:lnTo>
                  <a:pt x="109728" y="269938"/>
                </a:lnTo>
                <a:lnTo>
                  <a:pt x="117436" y="265366"/>
                </a:lnTo>
                <a:lnTo>
                  <a:pt x="118960" y="256222"/>
                </a:lnTo>
                <a:lnTo>
                  <a:pt x="109728" y="244030"/>
                </a:lnTo>
                <a:lnTo>
                  <a:pt x="100584" y="242506"/>
                </a:lnTo>
                <a:lnTo>
                  <a:pt x="94488" y="245554"/>
                </a:lnTo>
                <a:lnTo>
                  <a:pt x="56388" y="271462"/>
                </a:lnTo>
                <a:lnTo>
                  <a:pt x="149440" y="77724"/>
                </a:lnTo>
                <a:lnTo>
                  <a:pt x="154012" y="123545"/>
                </a:lnTo>
                <a:lnTo>
                  <a:pt x="154012" y="128117"/>
                </a:lnTo>
                <a:lnTo>
                  <a:pt x="154012" y="131165"/>
                </a:lnTo>
                <a:lnTo>
                  <a:pt x="158584" y="135737"/>
                </a:lnTo>
                <a:lnTo>
                  <a:pt x="160108" y="137261"/>
                </a:lnTo>
                <a:lnTo>
                  <a:pt x="167728" y="135737"/>
                </a:lnTo>
                <a:lnTo>
                  <a:pt x="175348" y="137261"/>
                </a:lnTo>
                <a:lnTo>
                  <a:pt x="181444" y="131165"/>
                </a:lnTo>
                <a:lnTo>
                  <a:pt x="182968" y="123545"/>
                </a:lnTo>
                <a:lnTo>
                  <a:pt x="189064" y="79248"/>
                </a:lnTo>
                <a:lnTo>
                  <a:pt x="288213" y="318808"/>
                </a:lnTo>
                <a:lnTo>
                  <a:pt x="245452" y="286804"/>
                </a:lnTo>
                <a:lnTo>
                  <a:pt x="237832" y="288328"/>
                </a:lnTo>
                <a:lnTo>
                  <a:pt x="228688" y="300520"/>
                </a:lnTo>
                <a:lnTo>
                  <a:pt x="228688" y="308140"/>
                </a:lnTo>
                <a:lnTo>
                  <a:pt x="332409" y="385953"/>
                </a:lnTo>
                <a:lnTo>
                  <a:pt x="347649" y="266890"/>
                </a:lnTo>
                <a:lnTo>
                  <a:pt x="349173" y="259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451092" y="2701480"/>
            <a:ext cx="233362" cy="17383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54496" y="3211067"/>
            <a:ext cx="260603" cy="534923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6939153" y="1964626"/>
            <a:ext cx="236854" cy="393700"/>
          </a:xfrm>
          <a:custGeom>
            <a:avLst/>
            <a:gdLst/>
            <a:ahLst/>
            <a:cxnLst/>
            <a:rect l="l" t="t" r="r" b="b"/>
            <a:pathLst>
              <a:path w="236854" h="393700">
                <a:moveTo>
                  <a:pt x="236410" y="393573"/>
                </a:moveTo>
                <a:lnTo>
                  <a:pt x="129635" y="335661"/>
                </a:lnTo>
                <a:lnTo>
                  <a:pt x="123539" y="332517"/>
                </a:lnTo>
                <a:lnTo>
                  <a:pt x="120491" y="323373"/>
                </a:lnTo>
                <a:lnTo>
                  <a:pt x="123539" y="317277"/>
                </a:lnTo>
                <a:lnTo>
                  <a:pt x="128111" y="309657"/>
                </a:lnTo>
                <a:lnTo>
                  <a:pt x="135731" y="308133"/>
                </a:lnTo>
                <a:lnTo>
                  <a:pt x="143351" y="311181"/>
                </a:lnTo>
                <a:lnTo>
                  <a:pt x="182975" y="332517"/>
                </a:lnTo>
                <a:lnTo>
                  <a:pt x="28955" y="76295"/>
                </a:lnTo>
                <a:lnTo>
                  <a:pt x="28955" y="129635"/>
                </a:lnTo>
                <a:lnTo>
                  <a:pt x="22860" y="135731"/>
                </a:lnTo>
                <a:lnTo>
                  <a:pt x="7620" y="135731"/>
                </a:lnTo>
                <a:lnTo>
                  <a:pt x="1524" y="129635"/>
                </a:lnTo>
                <a:lnTo>
                  <a:pt x="0" y="0"/>
                </a:lnTo>
                <a:lnTo>
                  <a:pt x="105251" y="58007"/>
                </a:lnTo>
                <a:lnTo>
                  <a:pt x="112871" y="62579"/>
                </a:lnTo>
                <a:lnTo>
                  <a:pt x="114395" y="71723"/>
                </a:lnTo>
                <a:lnTo>
                  <a:pt x="111347" y="77819"/>
                </a:lnTo>
                <a:lnTo>
                  <a:pt x="106775" y="83915"/>
                </a:lnTo>
                <a:lnTo>
                  <a:pt x="99155" y="86963"/>
                </a:lnTo>
                <a:lnTo>
                  <a:pt x="91535" y="83915"/>
                </a:lnTo>
                <a:lnTo>
                  <a:pt x="51816" y="61055"/>
                </a:lnTo>
                <a:lnTo>
                  <a:pt x="207454" y="318801"/>
                </a:lnTo>
                <a:lnTo>
                  <a:pt x="205930" y="273081"/>
                </a:lnTo>
                <a:lnTo>
                  <a:pt x="205930" y="265461"/>
                </a:lnTo>
                <a:lnTo>
                  <a:pt x="212026" y="259365"/>
                </a:lnTo>
                <a:lnTo>
                  <a:pt x="227266" y="259365"/>
                </a:lnTo>
                <a:lnTo>
                  <a:pt x="233362" y="265461"/>
                </a:lnTo>
                <a:lnTo>
                  <a:pt x="234886" y="273081"/>
                </a:lnTo>
                <a:lnTo>
                  <a:pt x="236410" y="39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41103" y="3218592"/>
            <a:ext cx="305435" cy="258445"/>
          </a:xfrm>
          <a:custGeom>
            <a:avLst/>
            <a:gdLst/>
            <a:ahLst/>
            <a:cxnLst/>
            <a:rect l="l" t="t" r="r" b="b"/>
            <a:pathLst>
              <a:path w="305434" h="258445">
                <a:moveTo>
                  <a:pt x="0" y="257841"/>
                </a:moveTo>
                <a:lnTo>
                  <a:pt x="41148" y="143351"/>
                </a:lnTo>
                <a:lnTo>
                  <a:pt x="42672" y="135731"/>
                </a:lnTo>
                <a:lnTo>
                  <a:pt x="50292" y="132683"/>
                </a:lnTo>
                <a:lnTo>
                  <a:pt x="57912" y="134207"/>
                </a:lnTo>
                <a:lnTo>
                  <a:pt x="65627" y="137255"/>
                </a:lnTo>
                <a:lnTo>
                  <a:pt x="70199" y="144875"/>
                </a:lnTo>
                <a:lnTo>
                  <a:pt x="67151" y="152495"/>
                </a:lnTo>
                <a:lnTo>
                  <a:pt x="51816" y="195262"/>
                </a:lnTo>
                <a:lnTo>
                  <a:pt x="234886" y="41148"/>
                </a:lnTo>
                <a:lnTo>
                  <a:pt x="190595" y="48767"/>
                </a:lnTo>
                <a:lnTo>
                  <a:pt x="182975" y="50291"/>
                </a:lnTo>
                <a:lnTo>
                  <a:pt x="175355" y="44196"/>
                </a:lnTo>
                <a:lnTo>
                  <a:pt x="172307" y="28955"/>
                </a:lnTo>
                <a:lnTo>
                  <a:pt x="178403" y="22860"/>
                </a:lnTo>
                <a:lnTo>
                  <a:pt x="186023" y="21336"/>
                </a:lnTo>
                <a:lnTo>
                  <a:pt x="304990" y="0"/>
                </a:lnTo>
                <a:lnTo>
                  <a:pt x="263842" y="114395"/>
                </a:lnTo>
                <a:lnTo>
                  <a:pt x="262318" y="122015"/>
                </a:lnTo>
                <a:lnTo>
                  <a:pt x="253174" y="125063"/>
                </a:lnTo>
                <a:lnTo>
                  <a:pt x="247078" y="122015"/>
                </a:lnTo>
                <a:lnTo>
                  <a:pt x="239458" y="120491"/>
                </a:lnTo>
                <a:lnTo>
                  <a:pt x="234886" y="112871"/>
                </a:lnTo>
                <a:lnTo>
                  <a:pt x="237934" y="105251"/>
                </a:lnTo>
                <a:lnTo>
                  <a:pt x="253174" y="62579"/>
                </a:lnTo>
                <a:lnTo>
                  <a:pt x="70199" y="216598"/>
                </a:lnTo>
                <a:lnTo>
                  <a:pt x="114395" y="208978"/>
                </a:lnTo>
                <a:lnTo>
                  <a:pt x="122015" y="207454"/>
                </a:lnTo>
                <a:lnTo>
                  <a:pt x="129635" y="213550"/>
                </a:lnTo>
                <a:lnTo>
                  <a:pt x="131159" y="221170"/>
                </a:lnTo>
                <a:lnTo>
                  <a:pt x="131159" y="228790"/>
                </a:lnTo>
                <a:lnTo>
                  <a:pt x="126587" y="234886"/>
                </a:lnTo>
                <a:lnTo>
                  <a:pt x="118967" y="236410"/>
                </a:lnTo>
                <a:lnTo>
                  <a:pt x="0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41096" y="2875317"/>
            <a:ext cx="730885" cy="638175"/>
          </a:xfrm>
          <a:custGeom>
            <a:avLst/>
            <a:gdLst/>
            <a:ahLst/>
            <a:cxnLst/>
            <a:rect l="l" t="t" r="r" b="b"/>
            <a:pathLst>
              <a:path w="730884" h="638175">
                <a:moveTo>
                  <a:pt x="730567" y="421093"/>
                </a:moveTo>
                <a:lnTo>
                  <a:pt x="728903" y="420624"/>
                </a:lnTo>
                <a:lnTo>
                  <a:pt x="725906" y="300507"/>
                </a:lnTo>
                <a:lnTo>
                  <a:pt x="725906" y="292887"/>
                </a:lnTo>
                <a:lnTo>
                  <a:pt x="719810" y="286791"/>
                </a:lnTo>
                <a:lnTo>
                  <a:pt x="703046" y="286791"/>
                </a:lnTo>
                <a:lnTo>
                  <a:pt x="696950" y="294411"/>
                </a:lnTo>
                <a:lnTo>
                  <a:pt x="698474" y="302031"/>
                </a:lnTo>
                <a:lnTo>
                  <a:pt x="699998" y="347853"/>
                </a:lnTo>
                <a:lnTo>
                  <a:pt x="520065" y="61048"/>
                </a:lnTo>
                <a:lnTo>
                  <a:pt x="559689" y="80860"/>
                </a:lnTo>
                <a:lnTo>
                  <a:pt x="567309" y="85432"/>
                </a:lnTo>
                <a:lnTo>
                  <a:pt x="574929" y="82384"/>
                </a:lnTo>
                <a:lnTo>
                  <a:pt x="577977" y="76288"/>
                </a:lnTo>
                <a:lnTo>
                  <a:pt x="582549" y="68668"/>
                </a:lnTo>
                <a:lnTo>
                  <a:pt x="579501" y="61048"/>
                </a:lnTo>
                <a:lnTo>
                  <a:pt x="573405" y="56476"/>
                </a:lnTo>
                <a:lnTo>
                  <a:pt x="465201" y="0"/>
                </a:lnTo>
                <a:lnTo>
                  <a:pt x="469773" y="122110"/>
                </a:lnTo>
                <a:lnTo>
                  <a:pt x="469773" y="129730"/>
                </a:lnTo>
                <a:lnTo>
                  <a:pt x="475869" y="135826"/>
                </a:lnTo>
                <a:lnTo>
                  <a:pt x="483489" y="135826"/>
                </a:lnTo>
                <a:lnTo>
                  <a:pt x="491109" y="134302"/>
                </a:lnTo>
                <a:lnTo>
                  <a:pt x="497205" y="128206"/>
                </a:lnTo>
                <a:lnTo>
                  <a:pt x="497205" y="120586"/>
                </a:lnTo>
                <a:lnTo>
                  <a:pt x="495681" y="74764"/>
                </a:lnTo>
                <a:lnTo>
                  <a:pt x="675614" y="361569"/>
                </a:lnTo>
                <a:lnTo>
                  <a:pt x="635990" y="340233"/>
                </a:lnTo>
                <a:lnTo>
                  <a:pt x="628370" y="337185"/>
                </a:lnTo>
                <a:lnTo>
                  <a:pt x="620750" y="340233"/>
                </a:lnTo>
                <a:lnTo>
                  <a:pt x="616178" y="346329"/>
                </a:lnTo>
                <a:lnTo>
                  <a:pt x="613130" y="353949"/>
                </a:lnTo>
                <a:lnTo>
                  <a:pt x="616178" y="361569"/>
                </a:lnTo>
                <a:lnTo>
                  <a:pt x="622274" y="366141"/>
                </a:lnTo>
                <a:lnTo>
                  <a:pt x="720775" y="418299"/>
                </a:lnTo>
                <a:lnTo>
                  <a:pt x="613130" y="387477"/>
                </a:lnTo>
                <a:lnTo>
                  <a:pt x="607034" y="385953"/>
                </a:lnTo>
                <a:lnTo>
                  <a:pt x="597890" y="389001"/>
                </a:lnTo>
                <a:lnTo>
                  <a:pt x="594741" y="404329"/>
                </a:lnTo>
                <a:lnTo>
                  <a:pt x="597890" y="411962"/>
                </a:lnTo>
                <a:lnTo>
                  <a:pt x="605510" y="415010"/>
                </a:lnTo>
                <a:lnTo>
                  <a:pt x="649706" y="427189"/>
                </a:lnTo>
                <a:lnTo>
                  <a:pt x="73253" y="569023"/>
                </a:lnTo>
                <a:lnTo>
                  <a:pt x="106781" y="537019"/>
                </a:lnTo>
                <a:lnTo>
                  <a:pt x="111353" y="530923"/>
                </a:lnTo>
                <a:lnTo>
                  <a:pt x="111353" y="521779"/>
                </a:lnTo>
                <a:lnTo>
                  <a:pt x="100685" y="511111"/>
                </a:lnTo>
                <a:lnTo>
                  <a:pt x="93065" y="511111"/>
                </a:lnTo>
                <a:lnTo>
                  <a:pt x="86969" y="517207"/>
                </a:lnTo>
                <a:lnTo>
                  <a:pt x="0" y="601116"/>
                </a:lnTo>
                <a:lnTo>
                  <a:pt x="115925" y="634644"/>
                </a:lnTo>
                <a:lnTo>
                  <a:pt x="123545" y="637692"/>
                </a:lnTo>
                <a:lnTo>
                  <a:pt x="131165" y="633120"/>
                </a:lnTo>
                <a:lnTo>
                  <a:pt x="132689" y="625500"/>
                </a:lnTo>
                <a:lnTo>
                  <a:pt x="135737" y="617880"/>
                </a:lnTo>
                <a:lnTo>
                  <a:pt x="131165" y="610260"/>
                </a:lnTo>
                <a:lnTo>
                  <a:pt x="123545" y="608736"/>
                </a:lnTo>
                <a:lnTo>
                  <a:pt x="80873" y="594931"/>
                </a:lnTo>
                <a:lnTo>
                  <a:pt x="655802" y="454621"/>
                </a:lnTo>
                <a:lnTo>
                  <a:pt x="623798" y="485101"/>
                </a:lnTo>
                <a:lnTo>
                  <a:pt x="617702" y="491197"/>
                </a:lnTo>
                <a:lnTo>
                  <a:pt x="617702" y="500443"/>
                </a:lnTo>
                <a:lnTo>
                  <a:pt x="628370" y="511111"/>
                </a:lnTo>
                <a:lnTo>
                  <a:pt x="637514" y="511111"/>
                </a:lnTo>
                <a:lnTo>
                  <a:pt x="642086" y="506539"/>
                </a:lnTo>
                <a:lnTo>
                  <a:pt x="730567" y="421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06297" y="2834169"/>
            <a:ext cx="789940" cy="464184"/>
          </a:xfrm>
          <a:custGeom>
            <a:avLst/>
            <a:gdLst/>
            <a:ahLst/>
            <a:cxnLst/>
            <a:rect l="l" t="t" r="r" b="b"/>
            <a:pathLst>
              <a:path w="789940" h="464185">
                <a:moveTo>
                  <a:pt x="789914" y="198310"/>
                </a:moveTo>
                <a:lnTo>
                  <a:pt x="699998" y="118960"/>
                </a:lnTo>
                <a:lnTo>
                  <a:pt x="693902" y="112864"/>
                </a:lnTo>
                <a:lnTo>
                  <a:pt x="684758" y="114388"/>
                </a:lnTo>
                <a:lnTo>
                  <a:pt x="680186" y="118960"/>
                </a:lnTo>
                <a:lnTo>
                  <a:pt x="675614" y="125056"/>
                </a:lnTo>
                <a:lnTo>
                  <a:pt x="675614" y="134200"/>
                </a:lnTo>
                <a:lnTo>
                  <a:pt x="681710" y="138772"/>
                </a:lnTo>
                <a:lnTo>
                  <a:pt x="715238" y="169354"/>
                </a:lnTo>
                <a:lnTo>
                  <a:pt x="80772" y="44196"/>
                </a:lnTo>
                <a:lnTo>
                  <a:pt x="123444" y="28956"/>
                </a:lnTo>
                <a:lnTo>
                  <a:pt x="131064" y="25908"/>
                </a:lnTo>
                <a:lnTo>
                  <a:pt x="135737" y="18288"/>
                </a:lnTo>
                <a:lnTo>
                  <a:pt x="129540" y="3048"/>
                </a:lnTo>
                <a:lnTo>
                  <a:pt x="121920" y="0"/>
                </a:lnTo>
                <a:lnTo>
                  <a:pt x="114300" y="3048"/>
                </a:lnTo>
                <a:lnTo>
                  <a:pt x="0" y="41148"/>
                </a:lnTo>
                <a:lnTo>
                  <a:pt x="91440" y="122008"/>
                </a:lnTo>
                <a:lnTo>
                  <a:pt x="97536" y="126580"/>
                </a:lnTo>
                <a:lnTo>
                  <a:pt x="105156" y="126580"/>
                </a:lnTo>
                <a:lnTo>
                  <a:pt x="111252" y="120484"/>
                </a:lnTo>
                <a:lnTo>
                  <a:pt x="115824" y="114388"/>
                </a:lnTo>
                <a:lnTo>
                  <a:pt x="115824" y="106768"/>
                </a:lnTo>
                <a:lnTo>
                  <a:pt x="109728" y="100672"/>
                </a:lnTo>
                <a:lnTo>
                  <a:pt x="76200" y="71716"/>
                </a:lnTo>
                <a:lnTo>
                  <a:pt x="709142" y="196786"/>
                </a:lnTo>
                <a:lnTo>
                  <a:pt x="666470" y="212026"/>
                </a:lnTo>
                <a:lnTo>
                  <a:pt x="658749" y="213550"/>
                </a:lnTo>
                <a:lnTo>
                  <a:pt x="655701" y="222694"/>
                </a:lnTo>
                <a:lnTo>
                  <a:pt x="658749" y="228790"/>
                </a:lnTo>
                <a:lnTo>
                  <a:pt x="660273" y="236410"/>
                </a:lnTo>
                <a:lnTo>
                  <a:pt x="667994" y="240982"/>
                </a:lnTo>
                <a:lnTo>
                  <a:pt x="675614" y="237934"/>
                </a:lnTo>
                <a:lnTo>
                  <a:pt x="789825" y="198348"/>
                </a:lnTo>
                <a:lnTo>
                  <a:pt x="671029" y="247167"/>
                </a:lnTo>
                <a:lnTo>
                  <a:pt x="667981" y="254787"/>
                </a:lnTo>
                <a:lnTo>
                  <a:pt x="674077" y="270027"/>
                </a:lnTo>
                <a:lnTo>
                  <a:pt x="681697" y="273075"/>
                </a:lnTo>
                <a:lnTo>
                  <a:pt x="730465" y="253263"/>
                </a:lnTo>
                <a:lnTo>
                  <a:pt x="623697" y="392049"/>
                </a:lnTo>
                <a:lnTo>
                  <a:pt x="629793" y="346329"/>
                </a:lnTo>
                <a:lnTo>
                  <a:pt x="629793" y="338607"/>
                </a:lnTo>
                <a:lnTo>
                  <a:pt x="625221" y="332511"/>
                </a:lnTo>
                <a:lnTo>
                  <a:pt x="609981" y="329463"/>
                </a:lnTo>
                <a:lnTo>
                  <a:pt x="602361" y="335559"/>
                </a:lnTo>
                <a:lnTo>
                  <a:pt x="602361" y="343179"/>
                </a:lnTo>
                <a:lnTo>
                  <a:pt x="585597" y="463765"/>
                </a:lnTo>
                <a:lnTo>
                  <a:pt x="706081" y="414909"/>
                </a:lnTo>
                <a:lnTo>
                  <a:pt x="709129" y="405765"/>
                </a:lnTo>
                <a:lnTo>
                  <a:pt x="706081" y="399669"/>
                </a:lnTo>
                <a:lnTo>
                  <a:pt x="703033" y="392049"/>
                </a:lnTo>
                <a:lnTo>
                  <a:pt x="695413" y="389001"/>
                </a:lnTo>
                <a:lnTo>
                  <a:pt x="645033" y="408813"/>
                </a:lnTo>
                <a:lnTo>
                  <a:pt x="753325" y="270027"/>
                </a:lnTo>
                <a:lnTo>
                  <a:pt x="747229" y="314223"/>
                </a:lnTo>
                <a:lnTo>
                  <a:pt x="745705" y="321843"/>
                </a:lnTo>
                <a:lnTo>
                  <a:pt x="751801" y="329463"/>
                </a:lnTo>
                <a:lnTo>
                  <a:pt x="759421" y="330987"/>
                </a:lnTo>
                <a:lnTo>
                  <a:pt x="767041" y="330987"/>
                </a:lnTo>
                <a:lnTo>
                  <a:pt x="773137" y="326415"/>
                </a:lnTo>
                <a:lnTo>
                  <a:pt x="774661" y="318795"/>
                </a:lnTo>
                <a:lnTo>
                  <a:pt x="789889" y="198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099268" y="1508474"/>
            <a:ext cx="184594" cy="117538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5831967" y="2294096"/>
            <a:ext cx="321945" cy="130175"/>
          </a:xfrm>
          <a:custGeom>
            <a:avLst/>
            <a:gdLst/>
            <a:ahLst/>
            <a:cxnLst/>
            <a:rect l="l" t="t" r="r" b="b"/>
            <a:pathLst>
              <a:path w="321945" h="130175">
                <a:moveTo>
                  <a:pt x="210407" y="129730"/>
                </a:moveTo>
                <a:lnTo>
                  <a:pt x="201263" y="126682"/>
                </a:lnTo>
                <a:lnTo>
                  <a:pt x="198215" y="120586"/>
                </a:lnTo>
                <a:lnTo>
                  <a:pt x="193643" y="114490"/>
                </a:lnTo>
                <a:lnTo>
                  <a:pt x="196691" y="105346"/>
                </a:lnTo>
                <a:lnTo>
                  <a:pt x="202787" y="100679"/>
                </a:lnTo>
                <a:lnTo>
                  <a:pt x="242506" y="77819"/>
                </a:lnTo>
                <a:lnTo>
                  <a:pt x="79248" y="77819"/>
                </a:lnTo>
                <a:lnTo>
                  <a:pt x="118967" y="100679"/>
                </a:lnTo>
                <a:lnTo>
                  <a:pt x="125063" y="105346"/>
                </a:lnTo>
                <a:lnTo>
                  <a:pt x="126587" y="114490"/>
                </a:lnTo>
                <a:lnTo>
                  <a:pt x="123539" y="120586"/>
                </a:lnTo>
                <a:lnTo>
                  <a:pt x="118967" y="126682"/>
                </a:lnTo>
                <a:lnTo>
                  <a:pt x="111347" y="129730"/>
                </a:lnTo>
                <a:lnTo>
                  <a:pt x="0" y="64103"/>
                </a:lnTo>
                <a:lnTo>
                  <a:pt x="103632" y="3048"/>
                </a:lnTo>
                <a:lnTo>
                  <a:pt x="111347" y="0"/>
                </a:lnTo>
                <a:lnTo>
                  <a:pt x="118967" y="1524"/>
                </a:lnTo>
                <a:lnTo>
                  <a:pt x="123539" y="7715"/>
                </a:lnTo>
                <a:lnTo>
                  <a:pt x="126587" y="15335"/>
                </a:lnTo>
                <a:lnTo>
                  <a:pt x="125063" y="22955"/>
                </a:lnTo>
                <a:lnTo>
                  <a:pt x="118967" y="27527"/>
                </a:lnTo>
                <a:lnTo>
                  <a:pt x="79248" y="50387"/>
                </a:lnTo>
                <a:lnTo>
                  <a:pt x="242506" y="50387"/>
                </a:lnTo>
                <a:lnTo>
                  <a:pt x="202787" y="27527"/>
                </a:lnTo>
                <a:lnTo>
                  <a:pt x="196691" y="22955"/>
                </a:lnTo>
                <a:lnTo>
                  <a:pt x="193643" y="15335"/>
                </a:lnTo>
                <a:lnTo>
                  <a:pt x="198215" y="7715"/>
                </a:lnTo>
                <a:lnTo>
                  <a:pt x="199739" y="4667"/>
                </a:lnTo>
                <a:lnTo>
                  <a:pt x="205835" y="1524"/>
                </a:lnTo>
                <a:lnTo>
                  <a:pt x="213455" y="1524"/>
                </a:lnTo>
                <a:lnTo>
                  <a:pt x="216503" y="3048"/>
                </a:lnTo>
                <a:lnTo>
                  <a:pt x="321754" y="64103"/>
                </a:lnTo>
                <a:lnTo>
                  <a:pt x="216503" y="125158"/>
                </a:lnTo>
                <a:lnTo>
                  <a:pt x="210407" y="129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04093" y="1464278"/>
            <a:ext cx="461009" cy="168275"/>
          </a:xfrm>
          <a:custGeom>
            <a:avLst/>
            <a:gdLst/>
            <a:ahLst/>
            <a:cxnLst/>
            <a:rect l="l" t="t" r="r" b="b"/>
            <a:pathLst>
              <a:path w="461009" h="168275">
                <a:moveTo>
                  <a:pt x="340137" y="167830"/>
                </a:moveTo>
                <a:lnTo>
                  <a:pt x="332422" y="163258"/>
                </a:lnTo>
                <a:lnTo>
                  <a:pt x="329374" y="157162"/>
                </a:lnTo>
                <a:lnTo>
                  <a:pt x="326326" y="149542"/>
                </a:lnTo>
                <a:lnTo>
                  <a:pt x="329374" y="141827"/>
                </a:lnTo>
                <a:lnTo>
                  <a:pt x="379761" y="122015"/>
                </a:lnTo>
                <a:lnTo>
                  <a:pt x="76295" y="73247"/>
                </a:lnTo>
                <a:lnTo>
                  <a:pt x="111347" y="102203"/>
                </a:lnTo>
                <a:lnTo>
                  <a:pt x="117443" y="106775"/>
                </a:lnTo>
                <a:lnTo>
                  <a:pt x="118967" y="115919"/>
                </a:lnTo>
                <a:lnTo>
                  <a:pt x="109823" y="128111"/>
                </a:lnTo>
                <a:lnTo>
                  <a:pt x="100679" y="128111"/>
                </a:lnTo>
                <a:lnTo>
                  <a:pt x="94583" y="123539"/>
                </a:lnTo>
                <a:lnTo>
                  <a:pt x="0" y="47244"/>
                </a:lnTo>
                <a:lnTo>
                  <a:pt x="112871" y="3048"/>
                </a:lnTo>
                <a:lnTo>
                  <a:pt x="120491" y="0"/>
                </a:lnTo>
                <a:lnTo>
                  <a:pt x="129635" y="4572"/>
                </a:lnTo>
                <a:lnTo>
                  <a:pt x="131159" y="10668"/>
                </a:lnTo>
                <a:lnTo>
                  <a:pt x="134207" y="18288"/>
                </a:lnTo>
                <a:lnTo>
                  <a:pt x="131159" y="27432"/>
                </a:lnTo>
                <a:lnTo>
                  <a:pt x="123539" y="28956"/>
                </a:lnTo>
                <a:lnTo>
                  <a:pt x="80867" y="45720"/>
                </a:lnTo>
                <a:lnTo>
                  <a:pt x="384333" y="94583"/>
                </a:lnTo>
                <a:lnTo>
                  <a:pt x="349281" y="65627"/>
                </a:lnTo>
                <a:lnTo>
                  <a:pt x="343185" y="61055"/>
                </a:lnTo>
                <a:lnTo>
                  <a:pt x="341661" y="51911"/>
                </a:lnTo>
                <a:lnTo>
                  <a:pt x="346233" y="45720"/>
                </a:lnTo>
                <a:lnTo>
                  <a:pt x="352329" y="39624"/>
                </a:lnTo>
                <a:lnTo>
                  <a:pt x="359949" y="39624"/>
                </a:lnTo>
                <a:lnTo>
                  <a:pt x="366045" y="44196"/>
                </a:lnTo>
                <a:lnTo>
                  <a:pt x="460533" y="120491"/>
                </a:lnTo>
                <a:lnTo>
                  <a:pt x="340137" y="167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86477" y="1552765"/>
            <a:ext cx="314325" cy="153035"/>
          </a:xfrm>
          <a:custGeom>
            <a:avLst/>
            <a:gdLst/>
            <a:ahLst/>
            <a:cxnLst/>
            <a:rect l="l" t="t" r="r" b="b"/>
            <a:pathLst>
              <a:path w="314325" h="153035">
                <a:moveTo>
                  <a:pt x="189071" y="152495"/>
                </a:moveTo>
                <a:lnTo>
                  <a:pt x="181451" y="147923"/>
                </a:lnTo>
                <a:lnTo>
                  <a:pt x="179927" y="140303"/>
                </a:lnTo>
                <a:lnTo>
                  <a:pt x="176879" y="132683"/>
                </a:lnTo>
                <a:lnTo>
                  <a:pt x="181451" y="125063"/>
                </a:lnTo>
                <a:lnTo>
                  <a:pt x="189071" y="123539"/>
                </a:lnTo>
                <a:lnTo>
                  <a:pt x="233362" y="112871"/>
                </a:lnTo>
                <a:lnTo>
                  <a:pt x="71628" y="67151"/>
                </a:lnTo>
                <a:lnTo>
                  <a:pt x="103727" y="99155"/>
                </a:lnTo>
                <a:lnTo>
                  <a:pt x="108299" y="105251"/>
                </a:lnTo>
                <a:lnTo>
                  <a:pt x="108299" y="114395"/>
                </a:lnTo>
                <a:lnTo>
                  <a:pt x="97631" y="125063"/>
                </a:lnTo>
                <a:lnTo>
                  <a:pt x="88487" y="125063"/>
                </a:lnTo>
                <a:lnTo>
                  <a:pt x="83820" y="118967"/>
                </a:lnTo>
                <a:lnTo>
                  <a:pt x="0" y="32004"/>
                </a:lnTo>
                <a:lnTo>
                  <a:pt x="115919" y="1524"/>
                </a:lnTo>
                <a:lnTo>
                  <a:pt x="123539" y="0"/>
                </a:lnTo>
                <a:lnTo>
                  <a:pt x="131159" y="4572"/>
                </a:lnTo>
                <a:lnTo>
                  <a:pt x="134207" y="12192"/>
                </a:lnTo>
                <a:lnTo>
                  <a:pt x="135731" y="19812"/>
                </a:lnTo>
                <a:lnTo>
                  <a:pt x="131159" y="27432"/>
                </a:lnTo>
                <a:lnTo>
                  <a:pt x="123539" y="28956"/>
                </a:lnTo>
                <a:lnTo>
                  <a:pt x="79248" y="39624"/>
                </a:lnTo>
                <a:lnTo>
                  <a:pt x="240982" y="85439"/>
                </a:lnTo>
                <a:lnTo>
                  <a:pt x="208883" y="53340"/>
                </a:lnTo>
                <a:lnTo>
                  <a:pt x="204311" y="47244"/>
                </a:lnTo>
                <a:lnTo>
                  <a:pt x="204311" y="38100"/>
                </a:lnTo>
                <a:lnTo>
                  <a:pt x="214979" y="27432"/>
                </a:lnTo>
                <a:lnTo>
                  <a:pt x="224218" y="27432"/>
                </a:lnTo>
                <a:lnTo>
                  <a:pt x="228790" y="33528"/>
                </a:lnTo>
                <a:lnTo>
                  <a:pt x="314134" y="120491"/>
                </a:lnTo>
                <a:lnTo>
                  <a:pt x="196691" y="150971"/>
                </a:lnTo>
                <a:lnTo>
                  <a:pt x="189071" y="152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40330" y="2015013"/>
            <a:ext cx="155575" cy="339090"/>
          </a:xfrm>
          <a:custGeom>
            <a:avLst/>
            <a:gdLst/>
            <a:ahLst/>
            <a:cxnLst/>
            <a:rect l="l" t="t" r="r" b="b"/>
            <a:pathLst>
              <a:path w="155575" h="339089">
                <a:moveTo>
                  <a:pt x="35051" y="338613"/>
                </a:moveTo>
                <a:lnTo>
                  <a:pt x="1523" y="221170"/>
                </a:lnTo>
                <a:lnTo>
                  <a:pt x="0" y="213550"/>
                </a:lnTo>
                <a:lnTo>
                  <a:pt x="4571" y="205930"/>
                </a:lnTo>
                <a:lnTo>
                  <a:pt x="12191" y="204406"/>
                </a:lnTo>
                <a:lnTo>
                  <a:pt x="18287" y="202882"/>
                </a:lnTo>
                <a:lnTo>
                  <a:pt x="27431" y="205930"/>
                </a:lnTo>
                <a:lnTo>
                  <a:pt x="28955" y="213550"/>
                </a:lnTo>
                <a:lnTo>
                  <a:pt x="41147" y="257746"/>
                </a:lnTo>
                <a:lnTo>
                  <a:pt x="86867" y="74675"/>
                </a:lnTo>
                <a:lnTo>
                  <a:pt x="56387" y="106775"/>
                </a:lnTo>
                <a:lnTo>
                  <a:pt x="50291" y="112871"/>
                </a:lnTo>
                <a:lnTo>
                  <a:pt x="41147" y="112871"/>
                </a:lnTo>
                <a:lnTo>
                  <a:pt x="36575" y="106775"/>
                </a:lnTo>
                <a:lnTo>
                  <a:pt x="30479" y="102203"/>
                </a:lnTo>
                <a:lnTo>
                  <a:pt x="30479" y="93059"/>
                </a:lnTo>
                <a:lnTo>
                  <a:pt x="35051" y="86867"/>
                </a:lnTo>
                <a:lnTo>
                  <a:pt x="120395" y="0"/>
                </a:lnTo>
                <a:lnTo>
                  <a:pt x="154019" y="117443"/>
                </a:lnTo>
                <a:lnTo>
                  <a:pt x="155543" y="125063"/>
                </a:lnTo>
                <a:lnTo>
                  <a:pt x="152495" y="132683"/>
                </a:lnTo>
                <a:lnTo>
                  <a:pt x="137255" y="135731"/>
                </a:lnTo>
                <a:lnTo>
                  <a:pt x="129539" y="132683"/>
                </a:lnTo>
                <a:lnTo>
                  <a:pt x="126491" y="125063"/>
                </a:lnTo>
                <a:lnTo>
                  <a:pt x="114299" y="80771"/>
                </a:lnTo>
                <a:lnTo>
                  <a:pt x="68579" y="263842"/>
                </a:lnTo>
                <a:lnTo>
                  <a:pt x="100583" y="231838"/>
                </a:lnTo>
                <a:lnTo>
                  <a:pt x="105155" y="225742"/>
                </a:lnTo>
                <a:lnTo>
                  <a:pt x="114299" y="225742"/>
                </a:lnTo>
                <a:lnTo>
                  <a:pt x="124967" y="236410"/>
                </a:lnTo>
                <a:lnTo>
                  <a:pt x="126491" y="245554"/>
                </a:lnTo>
                <a:lnTo>
                  <a:pt x="35051" y="33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7979283" y="1877663"/>
            <a:ext cx="479425" cy="476250"/>
            <a:chOff x="7979283" y="1877663"/>
            <a:chExt cx="479425" cy="476250"/>
          </a:xfrm>
        </p:grpSpPr>
        <p:sp>
          <p:nvSpPr>
            <p:cNvPr id="99" name="object 99"/>
            <p:cNvSpPr/>
            <p:nvPr/>
          </p:nvSpPr>
          <p:spPr>
            <a:xfrm>
              <a:off x="8220265" y="1928050"/>
              <a:ext cx="238125" cy="426084"/>
            </a:xfrm>
            <a:custGeom>
              <a:avLst/>
              <a:gdLst/>
              <a:ahLst/>
              <a:cxnLst/>
              <a:rect l="l" t="t" r="r" b="b"/>
              <a:pathLst>
                <a:path w="238125" h="426085">
                  <a:moveTo>
                    <a:pt x="234791" y="425577"/>
                  </a:moveTo>
                  <a:lnTo>
                    <a:pt x="131159" y="361473"/>
                  </a:lnTo>
                  <a:lnTo>
                    <a:pt x="123539" y="358425"/>
                  </a:lnTo>
                  <a:lnTo>
                    <a:pt x="122015" y="349281"/>
                  </a:lnTo>
                  <a:lnTo>
                    <a:pt x="126587" y="343185"/>
                  </a:lnTo>
                  <a:lnTo>
                    <a:pt x="129635" y="335565"/>
                  </a:lnTo>
                  <a:lnTo>
                    <a:pt x="138779" y="334041"/>
                  </a:lnTo>
                  <a:lnTo>
                    <a:pt x="144875" y="338613"/>
                  </a:lnTo>
                  <a:lnTo>
                    <a:pt x="184499" y="361473"/>
                  </a:lnTo>
                  <a:lnTo>
                    <a:pt x="30480" y="76200"/>
                  </a:lnTo>
                  <a:lnTo>
                    <a:pt x="28956" y="122015"/>
                  </a:lnTo>
                  <a:lnTo>
                    <a:pt x="28956" y="129635"/>
                  </a:lnTo>
                  <a:lnTo>
                    <a:pt x="21336" y="135731"/>
                  </a:lnTo>
                  <a:lnTo>
                    <a:pt x="13716" y="135731"/>
                  </a:lnTo>
                  <a:lnTo>
                    <a:pt x="6096" y="134207"/>
                  </a:lnTo>
                  <a:lnTo>
                    <a:pt x="0" y="128111"/>
                  </a:lnTo>
                  <a:lnTo>
                    <a:pt x="0" y="120491"/>
                  </a:lnTo>
                  <a:lnTo>
                    <a:pt x="4572" y="0"/>
                  </a:lnTo>
                  <a:lnTo>
                    <a:pt x="108204" y="62484"/>
                  </a:lnTo>
                  <a:lnTo>
                    <a:pt x="114300" y="67056"/>
                  </a:lnTo>
                  <a:lnTo>
                    <a:pt x="117348" y="74676"/>
                  </a:lnTo>
                  <a:lnTo>
                    <a:pt x="112776" y="82391"/>
                  </a:lnTo>
                  <a:lnTo>
                    <a:pt x="108204" y="88487"/>
                  </a:lnTo>
                  <a:lnTo>
                    <a:pt x="100584" y="90011"/>
                  </a:lnTo>
                  <a:lnTo>
                    <a:pt x="92964" y="86963"/>
                  </a:lnTo>
                  <a:lnTo>
                    <a:pt x="54864" y="62484"/>
                  </a:lnTo>
                  <a:lnTo>
                    <a:pt x="208883" y="347757"/>
                  </a:lnTo>
                  <a:lnTo>
                    <a:pt x="210407" y="303561"/>
                  </a:lnTo>
                  <a:lnTo>
                    <a:pt x="210407" y="295941"/>
                  </a:lnTo>
                  <a:lnTo>
                    <a:pt x="216503" y="289845"/>
                  </a:lnTo>
                  <a:lnTo>
                    <a:pt x="231743" y="289845"/>
                  </a:lnTo>
                  <a:lnTo>
                    <a:pt x="237839" y="295941"/>
                  </a:lnTo>
                  <a:lnTo>
                    <a:pt x="237839" y="303561"/>
                  </a:lnTo>
                  <a:lnTo>
                    <a:pt x="234791" y="425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79283" y="1877663"/>
              <a:ext cx="245554" cy="129730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7482078" y="2358199"/>
            <a:ext cx="328295" cy="674370"/>
          </a:xfrm>
          <a:custGeom>
            <a:avLst/>
            <a:gdLst/>
            <a:ahLst/>
            <a:cxnLst/>
            <a:rect l="l" t="t" r="r" b="b"/>
            <a:pathLst>
              <a:path w="328295" h="674369">
                <a:moveTo>
                  <a:pt x="314134" y="674274"/>
                </a:moveTo>
                <a:lnTo>
                  <a:pt x="216598" y="604075"/>
                </a:lnTo>
                <a:lnTo>
                  <a:pt x="210502" y="599503"/>
                </a:lnTo>
                <a:lnTo>
                  <a:pt x="208978" y="590359"/>
                </a:lnTo>
                <a:lnTo>
                  <a:pt x="218122" y="578167"/>
                </a:lnTo>
                <a:lnTo>
                  <a:pt x="225742" y="576643"/>
                </a:lnTo>
                <a:lnTo>
                  <a:pt x="233362" y="581215"/>
                </a:lnTo>
                <a:lnTo>
                  <a:pt x="269938" y="607123"/>
                </a:lnTo>
                <a:lnTo>
                  <a:pt x="33528" y="77819"/>
                </a:lnTo>
                <a:lnTo>
                  <a:pt x="28956" y="123539"/>
                </a:lnTo>
                <a:lnTo>
                  <a:pt x="27432" y="131159"/>
                </a:lnTo>
                <a:lnTo>
                  <a:pt x="21336" y="137350"/>
                </a:lnTo>
                <a:lnTo>
                  <a:pt x="13716" y="135826"/>
                </a:lnTo>
                <a:lnTo>
                  <a:pt x="6096" y="135826"/>
                </a:lnTo>
                <a:lnTo>
                  <a:pt x="0" y="128111"/>
                </a:lnTo>
                <a:lnTo>
                  <a:pt x="1524" y="120491"/>
                </a:lnTo>
                <a:lnTo>
                  <a:pt x="13716" y="0"/>
                </a:lnTo>
                <a:lnTo>
                  <a:pt x="112871" y="71723"/>
                </a:lnTo>
                <a:lnTo>
                  <a:pt x="118967" y="74771"/>
                </a:lnTo>
                <a:lnTo>
                  <a:pt x="120491" y="83915"/>
                </a:lnTo>
                <a:lnTo>
                  <a:pt x="111347" y="96107"/>
                </a:lnTo>
                <a:lnTo>
                  <a:pt x="102203" y="97631"/>
                </a:lnTo>
                <a:lnTo>
                  <a:pt x="96107" y="93059"/>
                </a:lnTo>
                <a:lnTo>
                  <a:pt x="59531" y="67151"/>
                </a:lnTo>
                <a:lnTo>
                  <a:pt x="294322" y="596455"/>
                </a:lnTo>
                <a:lnTo>
                  <a:pt x="300418" y="550735"/>
                </a:lnTo>
                <a:lnTo>
                  <a:pt x="300418" y="543115"/>
                </a:lnTo>
                <a:lnTo>
                  <a:pt x="308038" y="538543"/>
                </a:lnTo>
                <a:lnTo>
                  <a:pt x="315658" y="538543"/>
                </a:lnTo>
                <a:lnTo>
                  <a:pt x="323373" y="540067"/>
                </a:lnTo>
                <a:lnTo>
                  <a:pt x="327945" y="546163"/>
                </a:lnTo>
                <a:lnTo>
                  <a:pt x="327945" y="553783"/>
                </a:lnTo>
                <a:lnTo>
                  <a:pt x="314134" y="674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90536" y="1511528"/>
            <a:ext cx="1072515" cy="1521460"/>
          </a:xfrm>
          <a:custGeom>
            <a:avLst/>
            <a:gdLst/>
            <a:ahLst/>
            <a:cxnLst/>
            <a:rect l="l" t="t" r="r" b="b"/>
            <a:pathLst>
              <a:path w="1072515" h="1521460">
                <a:moveTo>
                  <a:pt x="158686" y="729234"/>
                </a:moveTo>
                <a:lnTo>
                  <a:pt x="155638" y="721614"/>
                </a:lnTo>
                <a:lnTo>
                  <a:pt x="149542" y="718566"/>
                </a:lnTo>
                <a:lnTo>
                  <a:pt x="141833" y="715518"/>
                </a:lnTo>
                <a:lnTo>
                  <a:pt x="134213" y="718566"/>
                </a:lnTo>
                <a:lnTo>
                  <a:pt x="129641" y="724662"/>
                </a:lnTo>
                <a:lnTo>
                  <a:pt x="111353" y="765810"/>
                </a:lnTo>
                <a:lnTo>
                  <a:pt x="76301" y="419569"/>
                </a:lnTo>
                <a:lnTo>
                  <a:pt x="102209" y="456145"/>
                </a:lnTo>
                <a:lnTo>
                  <a:pt x="106781" y="462241"/>
                </a:lnTo>
                <a:lnTo>
                  <a:pt x="115925" y="463765"/>
                </a:lnTo>
                <a:lnTo>
                  <a:pt x="128117" y="454621"/>
                </a:lnTo>
                <a:lnTo>
                  <a:pt x="129641" y="447001"/>
                </a:lnTo>
                <a:lnTo>
                  <a:pt x="53441" y="343281"/>
                </a:lnTo>
                <a:lnTo>
                  <a:pt x="3048" y="453097"/>
                </a:lnTo>
                <a:lnTo>
                  <a:pt x="0" y="459193"/>
                </a:lnTo>
                <a:lnTo>
                  <a:pt x="3048" y="468337"/>
                </a:lnTo>
                <a:lnTo>
                  <a:pt x="18389" y="474433"/>
                </a:lnTo>
                <a:lnTo>
                  <a:pt x="26009" y="471385"/>
                </a:lnTo>
                <a:lnTo>
                  <a:pt x="29057" y="463765"/>
                </a:lnTo>
                <a:lnTo>
                  <a:pt x="47345" y="422617"/>
                </a:lnTo>
                <a:lnTo>
                  <a:pt x="83921" y="768858"/>
                </a:lnTo>
                <a:lnTo>
                  <a:pt x="51917" y="726186"/>
                </a:lnTo>
                <a:lnTo>
                  <a:pt x="44297" y="724662"/>
                </a:lnTo>
                <a:lnTo>
                  <a:pt x="38201" y="729234"/>
                </a:lnTo>
                <a:lnTo>
                  <a:pt x="30581" y="733806"/>
                </a:lnTo>
                <a:lnTo>
                  <a:pt x="30581" y="742950"/>
                </a:lnTo>
                <a:lnTo>
                  <a:pt x="35153" y="749046"/>
                </a:lnTo>
                <a:lnTo>
                  <a:pt x="105257" y="846670"/>
                </a:lnTo>
                <a:lnTo>
                  <a:pt x="155638" y="736854"/>
                </a:lnTo>
                <a:lnTo>
                  <a:pt x="158686" y="729234"/>
                </a:lnTo>
                <a:close/>
              </a:path>
              <a:path w="1072515" h="1521460">
                <a:moveTo>
                  <a:pt x="318795" y="324993"/>
                </a:moveTo>
                <a:lnTo>
                  <a:pt x="314223" y="317373"/>
                </a:lnTo>
                <a:lnTo>
                  <a:pt x="308127" y="314325"/>
                </a:lnTo>
                <a:lnTo>
                  <a:pt x="300507" y="311277"/>
                </a:lnTo>
                <a:lnTo>
                  <a:pt x="292887" y="314325"/>
                </a:lnTo>
                <a:lnTo>
                  <a:pt x="289839" y="320421"/>
                </a:lnTo>
                <a:lnTo>
                  <a:pt x="271462" y="363093"/>
                </a:lnTo>
                <a:lnTo>
                  <a:pt x="237934" y="77825"/>
                </a:lnTo>
                <a:lnTo>
                  <a:pt x="265366" y="112966"/>
                </a:lnTo>
                <a:lnTo>
                  <a:pt x="269938" y="119062"/>
                </a:lnTo>
                <a:lnTo>
                  <a:pt x="277558" y="120586"/>
                </a:lnTo>
                <a:lnTo>
                  <a:pt x="283743" y="116014"/>
                </a:lnTo>
                <a:lnTo>
                  <a:pt x="291363" y="111442"/>
                </a:lnTo>
                <a:lnTo>
                  <a:pt x="291363" y="102298"/>
                </a:lnTo>
                <a:lnTo>
                  <a:pt x="286791" y="96113"/>
                </a:lnTo>
                <a:lnTo>
                  <a:pt x="213550" y="0"/>
                </a:lnTo>
                <a:lnTo>
                  <a:pt x="166306" y="111442"/>
                </a:lnTo>
                <a:lnTo>
                  <a:pt x="163258" y="117538"/>
                </a:lnTo>
                <a:lnTo>
                  <a:pt x="166306" y="126682"/>
                </a:lnTo>
                <a:lnTo>
                  <a:pt x="173926" y="129730"/>
                </a:lnTo>
                <a:lnTo>
                  <a:pt x="180022" y="132778"/>
                </a:lnTo>
                <a:lnTo>
                  <a:pt x="189166" y="129730"/>
                </a:lnTo>
                <a:lnTo>
                  <a:pt x="192214" y="122110"/>
                </a:lnTo>
                <a:lnTo>
                  <a:pt x="210502" y="80873"/>
                </a:lnTo>
                <a:lnTo>
                  <a:pt x="244030" y="366141"/>
                </a:lnTo>
                <a:lnTo>
                  <a:pt x="212026" y="323469"/>
                </a:lnTo>
                <a:lnTo>
                  <a:pt x="202882" y="321945"/>
                </a:lnTo>
                <a:lnTo>
                  <a:pt x="190690" y="331089"/>
                </a:lnTo>
                <a:lnTo>
                  <a:pt x="189166" y="340233"/>
                </a:lnTo>
                <a:lnTo>
                  <a:pt x="266890" y="443966"/>
                </a:lnTo>
                <a:lnTo>
                  <a:pt x="315747" y="332613"/>
                </a:lnTo>
                <a:lnTo>
                  <a:pt x="318795" y="324993"/>
                </a:lnTo>
                <a:close/>
              </a:path>
              <a:path w="1072515" h="1521460">
                <a:moveTo>
                  <a:pt x="1072134" y="962596"/>
                </a:moveTo>
                <a:lnTo>
                  <a:pt x="1064514" y="840574"/>
                </a:lnTo>
                <a:lnTo>
                  <a:pt x="1063282" y="841387"/>
                </a:lnTo>
                <a:lnTo>
                  <a:pt x="959358" y="781050"/>
                </a:lnTo>
                <a:lnTo>
                  <a:pt x="951738" y="776478"/>
                </a:lnTo>
                <a:lnTo>
                  <a:pt x="944029" y="779526"/>
                </a:lnTo>
                <a:lnTo>
                  <a:pt x="939457" y="785622"/>
                </a:lnTo>
                <a:lnTo>
                  <a:pt x="936409" y="793330"/>
                </a:lnTo>
                <a:lnTo>
                  <a:pt x="937933" y="800950"/>
                </a:lnTo>
                <a:lnTo>
                  <a:pt x="983742" y="828382"/>
                </a:lnTo>
                <a:lnTo>
                  <a:pt x="184594" y="832954"/>
                </a:lnTo>
                <a:lnTo>
                  <a:pt x="224218" y="810094"/>
                </a:lnTo>
                <a:lnTo>
                  <a:pt x="230314" y="805522"/>
                </a:lnTo>
                <a:lnTo>
                  <a:pt x="233362" y="796378"/>
                </a:lnTo>
                <a:lnTo>
                  <a:pt x="228790" y="790282"/>
                </a:lnTo>
                <a:lnTo>
                  <a:pt x="225742" y="784098"/>
                </a:lnTo>
                <a:lnTo>
                  <a:pt x="216598" y="781050"/>
                </a:lnTo>
                <a:lnTo>
                  <a:pt x="210502" y="785622"/>
                </a:lnTo>
                <a:lnTo>
                  <a:pt x="105257" y="846670"/>
                </a:lnTo>
                <a:lnTo>
                  <a:pt x="210502" y="907732"/>
                </a:lnTo>
                <a:lnTo>
                  <a:pt x="213550" y="909256"/>
                </a:lnTo>
                <a:lnTo>
                  <a:pt x="221170" y="909256"/>
                </a:lnTo>
                <a:lnTo>
                  <a:pt x="227266" y="906208"/>
                </a:lnTo>
                <a:lnTo>
                  <a:pt x="230314" y="901636"/>
                </a:lnTo>
                <a:lnTo>
                  <a:pt x="233362" y="895540"/>
                </a:lnTo>
                <a:lnTo>
                  <a:pt x="231838" y="886396"/>
                </a:lnTo>
                <a:lnTo>
                  <a:pt x="224218" y="883246"/>
                </a:lnTo>
                <a:lnTo>
                  <a:pt x="186118" y="860386"/>
                </a:lnTo>
                <a:lnTo>
                  <a:pt x="985266" y="855814"/>
                </a:lnTo>
                <a:lnTo>
                  <a:pt x="945553" y="878674"/>
                </a:lnTo>
                <a:lnTo>
                  <a:pt x="939457" y="883246"/>
                </a:lnTo>
                <a:lnTo>
                  <a:pt x="936409" y="890968"/>
                </a:lnTo>
                <a:lnTo>
                  <a:pt x="940981" y="898588"/>
                </a:lnTo>
                <a:lnTo>
                  <a:pt x="944029" y="904684"/>
                </a:lnTo>
                <a:lnTo>
                  <a:pt x="953262" y="906208"/>
                </a:lnTo>
                <a:lnTo>
                  <a:pt x="959358" y="903160"/>
                </a:lnTo>
                <a:lnTo>
                  <a:pt x="1044727" y="853592"/>
                </a:lnTo>
                <a:lnTo>
                  <a:pt x="962406" y="907732"/>
                </a:lnTo>
                <a:lnTo>
                  <a:pt x="956310" y="912304"/>
                </a:lnTo>
                <a:lnTo>
                  <a:pt x="954786" y="921448"/>
                </a:lnTo>
                <a:lnTo>
                  <a:pt x="963930" y="933640"/>
                </a:lnTo>
                <a:lnTo>
                  <a:pt x="971550" y="935164"/>
                </a:lnTo>
                <a:lnTo>
                  <a:pt x="977646" y="932116"/>
                </a:lnTo>
                <a:lnTo>
                  <a:pt x="1015746" y="906208"/>
                </a:lnTo>
                <a:lnTo>
                  <a:pt x="750379" y="1443126"/>
                </a:lnTo>
                <a:lnTo>
                  <a:pt x="747331" y="1398930"/>
                </a:lnTo>
                <a:lnTo>
                  <a:pt x="747331" y="1391310"/>
                </a:lnTo>
                <a:lnTo>
                  <a:pt x="739711" y="1385214"/>
                </a:lnTo>
                <a:lnTo>
                  <a:pt x="732091" y="1385214"/>
                </a:lnTo>
                <a:lnTo>
                  <a:pt x="724471" y="1386738"/>
                </a:lnTo>
                <a:lnTo>
                  <a:pt x="718375" y="1392834"/>
                </a:lnTo>
                <a:lnTo>
                  <a:pt x="719899" y="1400454"/>
                </a:lnTo>
                <a:lnTo>
                  <a:pt x="727519" y="1520952"/>
                </a:lnTo>
                <a:lnTo>
                  <a:pt x="828192" y="1453794"/>
                </a:lnTo>
                <a:lnTo>
                  <a:pt x="835812" y="1450746"/>
                </a:lnTo>
                <a:lnTo>
                  <a:pt x="837336" y="1441602"/>
                </a:lnTo>
                <a:lnTo>
                  <a:pt x="828192" y="1429410"/>
                </a:lnTo>
                <a:lnTo>
                  <a:pt x="820572" y="1426362"/>
                </a:lnTo>
                <a:lnTo>
                  <a:pt x="812863" y="1430934"/>
                </a:lnTo>
                <a:lnTo>
                  <a:pt x="774763" y="1456842"/>
                </a:lnTo>
                <a:lnTo>
                  <a:pt x="1041654" y="918400"/>
                </a:lnTo>
                <a:lnTo>
                  <a:pt x="1044702" y="964120"/>
                </a:lnTo>
                <a:lnTo>
                  <a:pt x="1044702" y="971740"/>
                </a:lnTo>
                <a:lnTo>
                  <a:pt x="1050798" y="977836"/>
                </a:lnTo>
                <a:lnTo>
                  <a:pt x="1059942" y="976312"/>
                </a:lnTo>
                <a:lnTo>
                  <a:pt x="1067562" y="976312"/>
                </a:lnTo>
                <a:lnTo>
                  <a:pt x="1072134" y="970216"/>
                </a:lnTo>
                <a:lnTo>
                  <a:pt x="1072134" y="962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53721" y="1568005"/>
            <a:ext cx="624205" cy="163830"/>
          </a:xfrm>
          <a:custGeom>
            <a:avLst/>
            <a:gdLst/>
            <a:ahLst/>
            <a:cxnLst/>
            <a:rect l="l" t="t" r="r" b="b"/>
            <a:pathLst>
              <a:path w="624204" h="163830">
                <a:moveTo>
                  <a:pt x="120491" y="163258"/>
                </a:moveTo>
                <a:lnTo>
                  <a:pt x="112871" y="163258"/>
                </a:lnTo>
                <a:lnTo>
                  <a:pt x="109823" y="161734"/>
                </a:lnTo>
                <a:lnTo>
                  <a:pt x="0" y="111347"/>
                </a:lnTo>
                <a:lnTo>
                  <a:pt x="97631" y="41147"/>
                </a:lnTo>
                <a:lnTo>
                  <a:pt x="103727" y="36575"/>
                </a:lnTo>
                <a:lnTo>
                  <a:pt x="112871" y="38099"/>
                </a:lnTo>
                <a:lnTo>
                  <a:pt x="122015" y="50387"/>
                </a:lnTo>
                <a:lnTo>
                  <a:pt x="120491" y="59531"/>
                </a:lnTo>
                <a:lnTo>
                  <a:pt x="114395" y="64103"/>
                </a:lnTo>
                <a:lnTo>
                  <a:pt x="77819" y="90011"/>
                </a:lnTo>
                <a:lnTo>
                  <a:pt x="544448" y="47339"/>
                </a:lnTo>
                <a:lnTo>
                  <a:pt x="503300" y="28955"/>
                </a:lnTo>
                <a:lnTo>
                  <a:pt x="495680" y="24383"/>
                </a:lnTo>
                <a:lnTo>
                  <a:pt x="492633" y="16763"/>
                </a:lnTo>
                <a:lnTo>
                  <a:pt x="495680" y="9143"/>
                </a:lnTo>
                <a:lnTo>
                  <a:pt x="498728" y="3047"/>
                </a:lnTo>
                <a:lnTo>
                  <a:pt x="507872" y="0"/>
                </a:lnTo>
                <a:lnTo>
                  <a:pt x="513969" y="3047"/>
                </a:lnTo>
                <a:lnTo>
                  <a:pt x="623792" y="54959"/>
                </a:lnTo>
                <a:lnTo>
                  <a:pt x="526161" y="125063"/>
                </a:lnTo>
                <a:lnTo>
                  <a:pt x="518541" y="129635"/>
                </a:lnTo>
                <a:lnTo>
                  <a:pt x="510921" y="128111"/>
                </a:lnTo>
                <a:lnTo>
                  <a:pt x="506348" y="120491"/>
                </a:lnTo>
                <a:lnTo>
                  <a:pt x="501776" y="114395"/>
                </a:lnTo>
                <a:lnTo>
                  <a:pt x="503300" y="106775"/>
                </a:lnTo>
                <a:lnTo>
                  <a:pt x="545972" y="74771"/>
                </a:lnTo>
                <a:lnTo>
                  <a:pt x="79343" y="117443"/>
                </a:lnTo>
                <a:lnTo>
                  <a:pt x="120491" y="137255"/>
                </a:lnTo>
                <a:lnTo>
                  <a:pt x="128111" y="140303"/>
                </a:lnTo>
                <a:lnTo>
                  <a:pt x="131159" y="148018"/>
                </a:lnTo>
                <a:lnTo>
                  <a:pt x="128111" y="155638"/>
                </a:lnTo>
                <a:lnTo>
                  <a:pt x="126587" y="158686"/>
                </a:lnTo>
                <a:lnTo>
                  <a:pt x="123539" y="161734"/>
                </a:lnTo>
                <a:lnTo>
                  <a:pt x="120491" y="163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106775" y="7424356"/>
            <a:ext cx="1592580" cy="134620"/>
            <a:chOff x="106775" y="7424356"/>
            <a:chExt cx="1592580" cy="134620"/>
          </a:xfrm>
        </p:grpSpPr>
        <p:pic>
          <p:nvPicPr>
            <p:cNvPr id="105" name="object 10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6775" y="7431976"/>
              <a:ext cx="76200" cy="12658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4406" y="7424356"/>
              <a:ext cx="1494567" cy="134207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1764506" y="7433500"/>
            <a:ext cx="196850" cy="158750"/>
            <a:chOff x="1764506" y="7433500"/>
            <a:chExt cx="196850" cy="158750"/>
          </a:xfrm>
        </p:grpSpPr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78901" y="7465504"/>
              <a:ext cx="82391" cy="12668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4506" y="7433500"/>
              <a:ext cx="93059" cy="125063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296971" y="7259573"/>
            <a:ext cx="152495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15" y="951738"/>
            <a:ext cx="1964340" cy="3081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4271" y="973073"/>
            <a:ext cx="1156049" cy="36156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45184" y="1040225"/>
            <a:ext cx="309880" cy="217170"/>
          </a:xfrm>
          <a:custGeom>
            <a:avLst/>
            <a:gdLst/>
            <a:ahLst/>
            <a:cxnLst/>
            <a:rect l="l" t="t" r="r" b="b"/>
            <a:pathLst>
              <a:path w="309879" h="217169">
                <a:moveTo>
                  <a:pt x="171926" y="35052"/>
                </a:moveTo>
                <a:lnTo>
                  <a:pt x="45719" y="35052"/>
                </a:lnTo>
                <a:lnTo>
                  <a:pt x="53735" y="27360"/>
                </a:lnTo>
                <a:lnTo>
                  <a:pt x="86058" y="5143"/>
                </a:lnTo>
                <a:lnTo>
                  <a:pt x="103226" y="547"/>
                </a:lnTo>
                <a:lnTo>
                  <a:pt x="103451" y="547"/>
                </a:lnTo>
                <a:lnTo>
                  <a:pt x="111347" y="0"/>
                </a:lnTo>
                <a:lnTo>
                  <a:pt x="120491" y="0"/>
                </a:lnTo>
                <a:lnTo>
                  <a:pt x="126587" y="1524"/>
                </a:lnTo>
                <a:lnTo>
                  <a:pt x="134207" y="3048"/>
                </a:lnTo>
                <a:lnTo>
                  <a:pt x="140017" y="4500"/>
                </a:lnTo>
                <a:lnTo>
                  <a:pt x="140160" y="4500"/>
                </a:lnTo>
                <a:lnTo>
                  <a:pt x="146399" y="7620"/>
                </a:lnTo>
                <a:lnTo>
                  <a:pt x="160115" y="16764"/>
                </a:lnTo>
                <a:lnTo>
                  <a:pt x="163163" y="21336"/>
                </a:lnTo>
                <a:lnTo>
                  <a:pt x="167735" y="25908"/>
                </a:lnTo>
                <a:lnTo>
                  <a:pt x="170703" y="30360"/>
                </a:lnTo>
                <a:lnTo>
                  <a:pt x="171926" y="35052"/>
                </a:lnTo>
                <a:close/>
              </a:path>
              <a:path w="309879" h="217169">
                <a:moveTo>
                  <a:pt x="300707" y="36576"/>
                </a:moveTo>
                <a:lnTo>
                  <a:pt x="172307" y="36576"/>
                </a:lnTo>
                <a:lnTo>
                  <a:pt x="178403" y="28956"/>
                </a:lnTo>
                <a:lnTo>
                  <a:pt x="190595" y="19812"/>
                </a:lnTo>
                <a:lnTo>
                  <a:pt x="195262" y="15240"/>
                </a:lnTo>
                <a:lnTo>
                  <a:pt x="207454" y="9144"/>
                </a:lnTo>
                <a:lnTo>
                  <a:pt x="212026" y="6096"/>
                </a:lnTo>
                <a:lnTo>
                  <a:pt x="218122" y="3048"/>
                </a:lnTo>
                <a:lnTo>
                  <a:pt x="222694" y="3048"/>
                </a:lnTo>
                <a:lnTo>
                  <a:pt x="228790" y="1524"/>
                </a:lnTo>
                <a:lnTo>
                  <a:pt x="233362" y="0"/>
                </a:lnTo>
                <a:lnTo>
                  <a:pt x="239458" y="0"/>
                </a:lnTo>
                <a:lnTo>
                  <a:pt x="278677" y="10453"/>
                </a:lnTo>
                <a:lnTo>
                  <a:pt x="297703" y="30360"/>
                </a:lnTo>
                <a:lnTo>
                  <a:pt x="300707" y="36576"/>
                </a:lnTo>
                <a:close/>
              </a:path>
              <a:path w="309879" h="217169">
                <a:moveTo>
                  <a:pt x="39624" y="6096"/>
                </a:moveTo>
                <a:lnTo>
                  <a:pt x="6095" y="6096"/>
                </a:lnTo>
                <a:lnTo>
                  <a:pt x="9286" y="4500"/>
                </a:lnTo>
                <a:lnTo>
                  <a:pt x="38028" y="4500"/>
                </a:lnTo>
                <a:lnTo>
                  <a:pt x="39624" y="6096"/>
                </a:lnTo>
                <a:close/>
              </a:path>
              <a:path w="309879" h="217169">
                <a:moveTo>
                  <a:pt x="42672" y="7620"/>
                </a:moveTo>
                <a:lnTo>
                  <a:pt x="3048" y="7620"/>
                </a:lnTo>
                <a:lnTo>
                  <a:pt x="4572" y="6096"/>
                </a:lnTo>
                <a:lnTo>
                  <a:pt x="41148" y="6096"/>
                </a:lnTo>
                <a:lnTo>
                  <a:pt x="42672" y="7620"/>
                </a:lnTo>
                <a:close/>
              </a:path>
              <a:path w="309879" h="217169">
                <a:moveTo>
                  <a:pt x="53340" y="212026"/>
                </a:moveTo>
                <a:lnTo>
                  <a:pt x="0" y="212026"/>
                </a:lnTo>
                <a:lnTo>
                  <a:pt x="0" y="9144"/>
                </a:lnTo>
                <a:lnTo>
                  <a:pt x="1524" y="7620"/>
                </a:lnTo>
                <a:lnTo>
                  <a:pt x="44195" y="7620"/>
                </a:lnTo>
                <a:lnTo>
                  <a:pt x="45719" y="9144"/>
                </a:lnTo>
                <a:lnTo>
                  <a:pt x="45719" y="35052"/>
                </a:lnTo>
                <a:lnTo>
                  <a:pt x="171926" y="35052"/>
                </a:lnTo>
                <a:lnTo>
                  <a:pt x="172307" y="36576"/>
                </a:lnTo>
                <a:lnTo>
                  <a:pt x="300707" y="36576"/>
                </a:lnTo>
                <a:lnTo>
                  <a:pt x="300799" y="36766"/>
                </a:lnTo>
                <a:lnTo>
                  <a:pt x="303323" y="43457"/>
                </a:lnTo>
                <a:lnTo>
                  <a:pt x="304618" y="48768"/>
                </a:lnTo>
                <a:lnTo>
                  <a:pt x="90011" y="48768"/>
                </a:lnTo>
                <a:lnTo>
                  <a:pt x="82391" y="50292"/>
                </a:lnTo>
                <a:lnTo>
                  <a:pt x="76295" y="56388"/>
                </a:lnTo>
                <a:lnTo>
                  <a:pt x="70816" y="60364"/>
                </a:lnTo>
                <a:lnTo>
                  <a:pt x="65615" y="65341"/>
                </a:lnTo>
                <a:lnTo>
                  <a:pt x="60395" y="71175"/>
                </a:lnTo>
                <a:lnTo>
                  <a:pt x="54864" y="77724"/>
                </a:lnTo>
                <a:lnTo>
                  <a:pt x="54864" y="208978"/>
                </a:lnTo>
                <a:lnTo>
                  <a:pt x="53340" y="210502"/>
                </a:lnTo>
                <a:lnTo>
                  <a:pt x="53340" y="212026"/>
                </a:lnTo>
                <a:close/>
              </a:path>
              <a:path w="309879" h="217169">
                <a:moveTo>
                  <a:pt x="178403" y="213550"/>
                </a:moveTo>
                <a:lnTo>
                  <a:pt x="131159" y="213550"/>
                </a:lnTo>
                <a:lnTo>
                  <a:pt x="129635" y="212026"/>
                </a:lnTo>
                <a:lnTo>
                  <a:pt x="128111" y="212026"/>
                </a:lnTo>
                <a:lnTo>
                  <a:pt x="126587" y="210502"/>
                </a:lnTo>
                <a:lnTo>
                  <a:pt x="126587" y="79248"/>
                </a:lnTo>
                <a:lnTo>
                  <a:pt x="125063" y="74676"/>
                </a:lnTo>
                <a:lnTo>
                  <a:pt x="123539" y="68580"/>
                </a:lnTo>
                <a:lnTo>
                  <a:pt x="122015" y="64008"/>
                </a:lnTo>
                <a:lnTo>
                  <a:pt x="118967" y="60960"/>
                </a:lnTo>
                <a:lnTo>
                  <a:pt x="117443" y="56388"/>
                </a:lnTo>
                <a:lnTo>
                  <a:pt x="114395" y="53340"/>
                </a:lnTo>
                <a:lnTo>
                  <a:pt x="109823" y="51816"/>
                </a:lnTo>
                <a:lnTo>
                  <a:pt x="105251" y="48768"/>
                </a:lnTo>
                <a:lnTo>
                  <a:pt x="216598" y="48768"/>
                </a:lnTo>
                <a:lnTo>
                  <a:pt x="210502" y="50292"/>
                </a:lnTo>
                <a:lnTo>
                  <a:pt x="202882" y="56388"/>
                </a:lnTo>
                <a:lnTo>
                  <a:pt x="198033" y="60364"/>
                </a:lnTo>
                <a:lnTo>
                  <a:pt x="192738" y="65341"/>
                </a:lnTo>
                <a:lnTo>
                  <a:pt x="187157" y="71175"/>
                </a:lnTo>
                <a:lnTo>
                  <a:pt x="181451" y="77724"/>
                </a:lnTo>
                <a:lnTo>
                  <a:pt x="181451" y="210502"/>
                </a:lnTo>
                <a:lnTo>
                  <a:pt x="178403" y="213550"/>
                </a:lnTo>
                <a:close/>
              </a:path>
              <a:path w="309879" h="217169">
                <a:moveTo>
                  <a:pt x="304990" y="213550"/>
                </a:moveTo>
                <a:lnTo>
                  <a:pt x="257746" y="213550"/>
                </a:lnTo>
                <a:lnTo>
                  <a:pt x="254698" y="210502"/>
                </a:lnTo>
                <a:lnTo>
                  <a:pt x="254698" y="85439"/>
                </a:lnTo>
                <a:lnTo>
                  <a:pt x="253174" y="79248"/>
                </a:lnTo>
                <a:lnTo>
                  <a:pt x="253079" y="74295"/>
                </a:lnTo>
                <a:lnTo>
                  <a:pt x="251650" y="68580"/>
                </a:lnTo>
                <a:lnTo>
                  <a:pt x="250126" y="64008"/>
                </a:lnTo>
                <a:lnTo>
                  <a:pt x="247078" y="60960"/>
                </a:lnTo>
                <a:lnTo>
                  <a:pt x="244030" y="56388"/>
                </a:lnTo>
                <a:lnTo>
                  <a:pt x="240982" y="53340"/>
                </a:lnTo>
                <a:lnTo>
                  <a:pt x="237934" y="51816"/>
                </a:lnTo>
                <a:lnTo>
                  <a:pt x="233362" y="48768"/>
                </a:lnTo>
                <a:lnTo>
                  <a:pt x="304618" y="48768"/>
                </a:lnTo>
                <a:lnTo>
                  <a:pt x="306990" y="58293"/>
                </a:lnTo>
                <a:lnTo>
                  <a:pt x="309562" y="208978"/>
                </a:lnTo>
                <a:lnTo>
                  <a:pt x="308038" y="210502"/>
                </a:lnTo>
                <a:lnTo>
                  <a:pt x="308038" y="212026"/>
                </a:lnTo>
                <a:lnTo>
                  <a:pt x="306514" y="212026"/>
                </a:lnTo>
                <a:lnTo>
                  <a:pt x="304990" y="213550"/>
                </a:lnTo>
                <a:close/>
              </a:path>
              <a:path w="309879" h="217169">
                <a:moveTo>
                  <a:pt x="50292" y="213550"/>
                </a:moveTo>
                <a:lnTo>
                  <a:pt x="3048" y="213550"/>
                </a:lnTo>
                <a:lnTo>
                  <a:pt x="1524" y="212026"/>
                </a:lnTo>
                <a:lnTo>
                  <a:pt x="51816" y="212026"/>
                </a:lnTo>
                <a:lnTo>
                  <a:pt x="50292" y="213550"/>
                </a:lnTo>
                <a:close/>
              </a:path>
              <a:path w="309879" h="217169">
                <a:moveTo>
                  <a:pt x="45719" y="215074"/>
                </a:moveTo>
                <a:lnTo>
                  <a:pt x="7619" y="215074"/>
                </a:lnTo>
                <a:lnTo>
                  <a:pt x="4572" y="213550"/>
                </a:lnTo>
                <a:lnTo>
                  <a:pt x="48768" y="213550"/>
                </a:lnTo>
                <a:lnTo>
                  <a:pt x="45719" y="215074"/>
                </a:lnTo>
                <a:close/>
              </a:path>
              <a:path w="309879" h="217169">
                <a:moveTo>
                  <a:pt x="173831" y="215074"/>
                </a:moveTo>
                <a:lnTo>
                  <a:pt x="134207" y="215074"/>
                </a:lnTo>
                <a:lnTo>
                  <a:pt x="132683" y="213550"/>
                </a:lnTo>
                <a:lnTo>
                  <a:pt x="175355" y="213550"/>
                </a:lnTo>
                <a:lnTo>
                  <a:pt x="173831" y="215074"/>
                </a:lnTo>
                <a:close/>
              </a:path>
              <a:path w="309879" h="217169">
                <a:moveTo>
                  <a:pt x="301942" y="215074"/>
                </a:moveTo>
                <a:lnTo>
                  <a:pt x="262318" y="215074"/>
                </a:lnTo>
                <a:lnTo>
                  <a:pt x="259270" y="213550"/>
                </a:lnTo>
                <a:lnTo>
                  <a:pt x="303466" y="213550"/>
                </a:lnTo>
                <a:lnTo>
                  <a:pt x="301942" y="215074"/>
                </a:lnTo>
                <a:close/>
              </a:path>
              <a:path w="309879" h="217169">
                <a:moveTo>
                  <a:pt x="39624" y="216598"/>
                </a:moveTo>
                <a:lnTo>
                  <a:pt x="13716" y="216598"/>
                </a:lnTo>
                <a:lnTo>
                  <a:pt x="10668" y="215074"/>
                </a:lnTo>
                <a:lnTo>
                  <a:pt x="44195" y="215074"/>
                </a:lnTo>
                <a:lnTo>
                  <a:pt x="39624" y="216598"/>
                </a:lnTo>
                <a:close/>
              </a:path>
              <a:path w="309879" h="217169">
                <a:moveTo>
                  <a:pt x="167735" y="216598"/>
                </a:moveTo>
                <a:lnTo>
                  <a:pt x="140303" y="216598"/>
                </a:lnTo>
                <a:lnTo>
                  <a:pt x="137255" y="215074"/>
                </a:lnTo>
                <a:lnTo>
                  <a:pt x="170783" y="215074"/>
                </a:lnTo>
                <a:lnTo>
                  <a:pt x="167735" y="216598"/>
                </a:lnTo>
                <a:close/>
              </a:path>
              <a:path w="309879" h="217169">
                <a:moveTo>
                  <a:pt x="295846" y="216598"/>
                </a:moveTo>
                <a:lnTo>
                  <a:pt x="268414" y="216598"/>
                </a:lnTo>
                <a:lnTo>
                  <a:pt x="265366" y="215074"/>
                </a:lnTo>
                <a:lnTo>
                  <a:pt x="298894" y="215074"/>
                </a:lnTo>
                <a:lnTo>
                  <a:pt x="295846" y="21659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8182" y="1040225"/>
            <a:ext cx="309880" cy="217170"/>
          </a:xfrm>
          <a:custGeom>
            <a:avLst/>
            <a:gdLst/>
            <a:ahLst/>
            <a:cxnLst/>
            <a:rect l="l" t="t" r="r" b="b"/>
            <a:pathLst>
              <a:path w="309879" h="217169">
                <a:moveTo>
                  <a:pt x="173069" y="35052"/>
                </a:moveTo>
                <a:lnTo>
                  <a:pt x="47243" y="35052"/>
                </a:lnTo>
                <a:lnTo>
                  <a:pt x="55244" y="27360"/>
                </a:lnTo>
                <a:lnTo>
                  <a:pt x="87287" y="5143"/>
                </a:lnTo>
                <a:lnTo>
                  <a:pt x="104092" y="547"/>
                </a:lnTo>
                <a:lnTo>
                  <a:pt x="104345" y="547"/>
                </a:lnTo>
                <a:lnTo>
                  <a:pt x="11287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40017" y="4500"/>
                </a:lnTo>
                <a:lnTo>
                  <a:pt x="140160" y="4500"/>
                </a:lnTo>
                <a:lnTo>
                  <a:pt x="146399" y="7620"/>
                </a:lnTo>
                <a:lnTo>
                  <a:pt x="160115" y="16764"/>
                </a:lnTo>
                <a:lnTo>
                  <a:pt x="164687" y="21336"/>
                </a:lnTo>
                <a:lnTo>
                  <a:pt x="170703" y="30360"/>
                </a:lnTo>
                <a:lnTo>
                  <a:pt x="173069" y="35052"/>
                </a:lnTo>
                <a:close/>
              </a:path>
              <a:path w="309879" h="217169">
                <a:moveTo>
                  <a:pt x="301466" y="36576"/>
                </a:moveTo>
                <a:lnTo>
                  <a:pt x="173831" y="36576"/>
                </a:lnTo>
                <a:lnTo>
                  <a:pt x="178403" y="28956"/>
                </a:lnTo>
                <a:lnTo>
                  <a:pt x="196691" y="15240"/>
                </a:lnTo>
                <a:lnTo>
                  <a:pt x="201263" y="12192"/>
                </a:lnTo>
                <a:lnTo>
                  <a:pt x="207359" y="9144"/>
                </a:lnTo>
                <a:lnTo>
                  <a:pt x="211931" y="6096"/>
                </a:lnTo>
                <a:lnTo>
                  <a:pt x="218027" y="3048"/>
                </a:lnTo>
                <a:lnTo>
                  <a:pt x="222599" y="3048"/>
                </a:lnTo>
                <a:lnTo>
                  <a:pt x="234886" y="0"/>
                </a:lnTo>
                <a:lnTo>
                  <a:pt x="239458" y="0"/>
                </a:lnTo>
                <a:lnTo>
                  <a:pt x="249197" y="547"/>
                </a:lnTo>
                <a:lnTo>
                  <a:pt x="284763" y="14263"/>
                </a:lnTo>
                <a:lnTo>
                  <a:pt x="298370" y="30360"/>
                </a:lnTo>
                <a:lnTo>
                  <a:pt x="301466" y="36576"/>
                </a:lnTo>
                <a:close/>
              </a:path>
              <a:path w="309879" h="217169">
                <a:moveTo>
                  <a:pt x="39624" y="6096"/>
                </a:moveTo>
                <a:lnTo>
                  <a:pt x="6095" y="6096"/>
                </a:lnTo>
                <a:lnTo>
                  <a:pt x="9286" y="4500"/>
                </a:lnTo>
                <a:lnTo>
                  <a:pt x="38028" y="4500"/>
                </a:lnTo>
                <a:lnTo>
                  <a:pt x="39624" y="6096"/>
                </a:lnTo>
                <a:close/>
              </a:path>
              <a:path w="309879" h="217169">
                <a:moveTo>
                  <a:pt x="50292" y="213550"/>
                </a:moveTo>
                <a:lnTo>
                  <a:pt x="3048" y="213550"/>
                </a:lnTo>
                <a:lnTo>
                  <a:pt x="0" y="210502"/>
                </a:lnTo>
                <a:lnTo>
                  <a:pt x="0" y="9144"/>
                </a:lnTo>
                <a:lnTo>
                  <a:pt x="1524" y="7620"/>
                </a:lnTo>
                <a:lnTo>
                  <a:pt x="3048" y="7620"/>
                </a:lnTo>
                <a:lnTo>
                  <a:pt x="4572" y="6096"/>
                </a:lnTo>
                <a:lnTo>
                  <a:pt x="41148" y="6096"/>
                </a:lnTo>
                <a:lnTo>
                  <a:pt x="44195" y="7620"/>
                </a:lnTo>
                <a:lnTo>
                  <a:pt x="45719" y="9144"/>
                </a:lnTo>
                <a:lnTo>
                  <a:pt x="45719" y="10668"/>
                </a:lnTo>
                <a:lnTo>
                  <a:pt x="47243" y="10668"/>
                </a:lnTo>
                <a:lnTo>
                  <a:pt x="47243" y="35052"/>
                </a:lnTo>
                <a:lnTo>
                  <a:pt x="173069" y="35052"/>
                </a:lnTo>
                <a:lnTo>
                  <a:pt x="173831" y="36576"/>
                </a:lnTo>
                <a:lnTo>
                  <a:pt x="301466" y="36576"/>
                </a:lnTo>
                <a:lnTo>
                  <a:pt x="301561" y="36766"/>
                </a:lnTo>
                <a:lnTo>
                  <a:pt x="304180" y="43457"/>
                </a:lnTo>
                <a:lnTo>
                  <a:pt x="305994" y="48768"/>
                </a:lnTo>
                <a:lnTo>
                  <a:pt x="89916" y="48768"/>
                </a:lnTo>
                <a:lnTo>
                  <a:pt x="82295" y="50292"/>
                </a:lnTo>
                <a:lnTo>
                  <a:pt x="76200" y="56388"/>
                </a:lnTo>
                <a:lnTo>
                  <a:pt x="71366" y="60364"/>
                </a:lnTo>
                <a:lnTo>
                  <a:pt x="66103" y="65341"/>
                </a:lnTo>
                <a:lnTo>
                  <a:pt x="60555" y="71175"/>
                </a:lnTo>
                <a:lnTo>
                  <a:pt x="54864" y="77724"/>
                </a:lnTo>
                <a:lnTo>
                  <a:pt x="54864" y="210502"/>
                </a:lnTo>
                <a:lnTo>
                  <a:pt x="53340" y="212026"/>
                </a:lnTo>
                <a:lnTo>
                  <a:pt x="51816" y="212026"/>
                </a:lnTo>
                <a:lnTo>
                  <a:pt x="50292" y="213550"/>
                </a:lnTo>
                <a:close/>
              </a:path>
              <a:path w="309879" h="217169">
                <a:moveTo>
                  <a:pt x="178403" y="213550"/>
                </a:moveTo>
                <a:lnTo>
                  <a:pt x="131159" y="213550"/>
                </a:lnTo>
                <a:lnTo>
                  <a:pt x="129635" y="212026"/>
                </a:lnTo>
                <a:lnTo>
                  <a:pt x="128111" y="212026"/>
                </a:lnTo>
                <a:lnTo>
                  <a:pt x="128111" y="210502"/>
                </a:lnTo>
                <a:lnTo>
                  <a:pt x="126587" y="208978"/>
                </a:lnTo>
                <a:lnTo>
                  <a:pt x="126587" y="79248"/>
                </a:lnTo>
                <a:lnTo>
                  <a:pt x="125063" y="74676"/>
                </a:lnTo>
                <a:lnTo>
                  <a:pt x="123539" y="68580"/>
                </a:lnTo>
                <a:lnTo>
                  <a:pt x="122015" y="64008"/>
                </a:lnTo>
                <a:lnTo>
                  <a:pt x="120491" y="60960"/>
                </a:lnTo>
                <a:lnTo>
                  <a:pt x="117443" y="56388"/>
                </a:lnTo>
                <a:lnTo>
                  <a:pt x="114395" y="53340"/>
                </a:lnTo>
                <a:lnTo>
                  <a:pt x="109823" y="51816"/>
                </a:lnTo>
                <a:lnTo>
                  <a:pt x="106775" y="48768"/>
                </a:lnTo>
                <a:lnTo>
                  <a:pt x="216503" y="48768"/>
                </a:lnTo>
                <a:lnTo>
                  <a:pt x="210407" y="50292"/>
                </a:lnTo>
                <a:lnTo>
                  <a:pt x="204311" y="56388"/>
                </a:lnTo>
                <a:lnTo>
                  <a:pt x="198810" y="60364"/>
                </a:lnTo>
                <a:lnTo>
                  <a:pt x="193452" y="65341"/>
                </a:lnTo>
                <a:lnTo>
                  <a:pt x="181451" y="77724"/>
                </a:lnTo>
                <a:lnTo>
                  <a:pt x="181451" y="210502"/>
                </a:lnTo>
                <a:lnTo>
                  <a:pt x="178403" y="213550"/>
                </a:lnTo>
                <a:close/>
              </a:path>
              <a:path w="309879" h="217169">
                <a:moveTo>
                  <a:pt x="306514" y="213550"/>
                </a:moveTo>
                <a:lnTo>
                  <a:pt x="257746" y="213550"/>
                </a:lnTo>
                <a:lnTo>
                  <a:pt x="254698" y="210502"/>
                </a:lnTo>
                <a:lnTo>
                  <a:pt x="254698" y="79248"/>
                </a:lnTo>
                <a:lnTo>
                  <a:pt x="253174" y="74676"/>
                </a:lnTo>
                <a:lnTo>
                  <a:pt x="251650" y="68580"/>
                </a:lnTo>
                <a:lnTo>
                  <a:pt x="250126" y="64008"/>
                </a:lnTo>
                <a:lnTo>
                  <a:pt x="247078" y="60960"/>
                </a:lnTo>
                <a:lnTo>
                  <a:pt x="244030" y="56388"/>
                </a:lnTo>
                <a:lnTo>
                  <a:pt x="240982" y="53340"/>
                </a:lnTo>
                <a:lnTo>
                  <a:pt x="237934" y="51816"/>
                </a:lnTo>
                <a:lnTo>
                  <a:pt x="233362" y="48768"/>
                </a:lnTo>
                <a:lnTo>
                  <a:pt x="305994" y="48768"/>
                </a:lnTo>
                <a:lnTo>
                  <a:pt x="306514" y="50292"/>
                </a:lnTo>
                <a:lnTo>
                  <a:pt x="309412" y="77724"/>
                </a:lnTo>
                <a:lnTo>
                  <a:pt x="309462" y="79248"/>
                </a:lnTo>
                <a:lnTo>
                  <a:pt x="309562" y="210502"/>
                </a:lnTo>
                <a:lnTo>
                  <a:pt x="306514" y="213550"/>
                </a:lnTo>
                <a:close/>
              </a:path>
              <a:path w="309879" h="217169">
                <a:moveTo>
                  <a:pt x="47243" y="215074"/>
                </a:moveTo>
                <a:lnTo>
                  <a:pt x="7619" y="215074"/>
                </a:lnTo>
                <a:lnTo>
                  <a:pt x="6095" y="213550"/>
                </a:lnTo>
                <a:lnTo>
                  <a:pt x="48768" y="213550"/>
                </a:lnTo>
                <a:lnTo>
                  <a:pt x="47243" y="215074"/>
                </a:lnTo>
                <a:close/>
              </a:path>
              <a:path w="309879" h="217169">
                <a:moveTo>
                  <a:pt x="173831" y="215074"/>
                </a:moveTo>
                <a:lnTo>
                  <a:pt x="135731" y="215074"/>
                </a:lnTo>
                <a:lnTo>
                  <a:pt x="132683" y="213550"/>
                </a:lnTo>
                <a:lnTo>
                  <a:pt x="176879" y="213550"/>
                </a:lnTo>
                <a:lnTo>
                  <a:pt x="173831" y="215074"/>
                </a:lnTo>
                <a:close/>
              </a:path>
              <a:path w="309879" h="217169">
                <a:moveTo>
                  <a:pt x="301942" y="215074"/>
                </a:moveTo>
                <a:lnTo>
                  <a:pt x="262318" y="215074"/>
                </a:lnTo>
                <a:lnTo>
                  <a:pt x="260794" y="213550"/>
                </a:lnTo>
                <a:lnTo>
                  <a:pt x="303466" y="213550"/>
                </a:lnTo>
                <a:lnTo>
                  <a:pt x="301942" y="215074"/>
                </a:lnTo>
                <a:close/>
              </a:path>
              <a:path w="309879" h="217169">
                <a:moveTo>
                  <a:pt x="41148" y="216598"/>
                </a:moveTo>
                <a:lnTo>
                  <a:pt x="13716" y="216598"/>
                </a:lnTo>
                <a:lnTo>
                  <a:pt x="10668" y="215074"/>
                </a:lnTo>
                <a:lnTo>
                  <a:pt x="44195" y="215074"/>
                </a:lnTo>
                <a:lnTo>
                  <a:pt x="41148" y="216598"/>
                </a:lnTo>
                <a:close/>
              </a:path>
              <a:path w="309879" h="217169">
                <a:moveTo>
                  <a:pt x="167735" y="216598"/>
                </a:moveTo>
                <a:lnTo>
                  <a:pt x="141827" y="216598"/>
                </a:lnTo>
                <a:lnTo>
                  <a:pt x="137255" y="215074"/>
                </a:lnTo>
                <a:lnTo>
                  <a:pt x="170783" y="215074"/>
                </a:lnTo>
                <a:lnTo>
                  <a:pt x="167735" y="216598"/>
                </a:lnTo>
                <a:close/>
              </a:path>
              <a:path w="309879" h="217169">
                <a:moveTo>
                  <a:pt x="295846" y="216598"/>
                </a:moveTo>
                <a:lnTo>
                  <a:pt x="268414" y="216598"/>
                </a:lnTo>
                <a:lnTo>
                  <a:pt x="265366" y="215074"/>
                </a:lnTo>
                <a:lnTo>
                  <a:pt x="298894" y="215074"/>
                </a:lnTo>
                <a:lnTo>
                  <a:pt x="295846" y="21659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6512" y="957834"/>
            <a:ext cx="64135" cy="299085"/>
          </a:xfrm>
          <a:custGeom>
            <a:avLst/>
            <a:gdLst/>
            <a:ahLst/>
            <a:cxnLst/>
            <a:rect l="l" t="t" r="r" b="b"/>
            <a:pathLst>
              <a:path w="64135" h="299084">
                <a:moveTo>
                  <a:pt x="51911" y="88487"/>
                </a:moveTo>
                <a:lnTo>
                  <a:pt x="12287" y="88487"/>
                </a:lnTo>
                <a:lnTo>
                  <a:pt x="15335" y="86963"/>
                </a:lnTo>
                <a:lnTo>
                  <a:pt x="48863" y="86963"/>
                </a:lnTo>
                <a:lnTo>
                  <a:pt x="51911" y="88487"/>
                </a:lnTo>
                <a:close/>
              </a:path>
              <a:path w="64135" h="299084">
                <a:moveTo>
                  <a:pt x="56483" y="90011"/>
                </a:moveTo>
                <a:lnTo>
                  <a:pt x="7715" y="90011"/>
                </a:lnTo>
                <a:lnTo>
                  <a:pt x="10763" y="88487"/>
                </a:lnTo>
                <a:lnTo>
                  <a:pt x="53435" y="88487"/>
                </a:lnTo>
                <a:lnTo>
                  <a:pt x="56483" y="90011"/>
                </a:lnTo>
                <a:close/>
              </a:path>
              <a:path w="64135" h="299084">
                <a:moveTo>
                  <a:pt x="56483" y="295941"/>
                </a:moveTo>
                <a:lnTo>
                  <a:pt x="7715" y="295941"/>
                </a:lnTo>
                <a:lnTo>
                  <a:pt x="4667" y="292893"/>
                </a:lnTo>
                <a:lnTo>
                  <a:pt x="4667" y="93059"/>
                </a:lnTo>
                <a:lnTo>
                  <a:pt x="6191" y="91535"/>
                </a:lnTo>
                <a:lnTo>
                  <a:pt x="6191" y="90011"/>
                </a:lnTo>
                <a:lnTo>
                  <a:pt x="58007" y="90011"/>
                </a:lnTo>
                <a:lnTo>
                  <a:pt x="58007" y="91535"/>
                </a:lnTo>
                <a:lnTo>
                  <a:pt x="59531" y="93059"/>
                </a:lnTo>
                <a:lnTo>
                  <a:pt x="59531" y="292893"/>
                </a:lnTo>
                <a:lnTo>
                  <a:pt x="56483" y="295941"/>
                </a:lnTo>
                <a:close/>
              </a:path>
              <a:path w="64135" h="299084">
                <a:moveTo>
                  <a:pt x="51911" y="297465"/>
                </a:moveTo>
                <a:lnTo>
                  <a:pt x="12287" y="297465"/>
                </a:lnTo>
                <a:lnTo>
                  <a:pt x="10763" y="295941"/>
                </a:lnTo>
                <a:lnTo>
                  <a:pt x="53435" y="295941"/>
                </a:lnTo>
                <a:lnTo>
                  <a:pt x="51911" y="297465"/>
                </a:lnTo>
                <a:close/>
              </a:path>
              <a:path w="64135" h="299084">
                <a:moveTo>
                  <a:pt x="45815" y="298989"/>
                </a:moveTo>
                <a:lnTo>
                  <a:pt x="18383" y="298989"/>
                </a:lnTo>
                <a:lnTo>
                  <a:pt x="15335" y="297465"/>
                </a:lnTo>
                <a:lnTo>
                  <a:pt x="48863" y="297465"/>
                </a:lnTo>
                <a:lnTo>
                  <a:pt x="45815" y="298989"/>
                </a:lnTo>
                <a:close/>
              </a:path>
              <a:path w="64135" h="299084">
                <a:moveTo>
                  <a:pt x="44291" y="57912"/>
                </a:moveTo>
                <a:lnTo>
                  <a:pt x="19907" y="57912"/>
                </a:lnTo>
                <a:lnTo>
                  <a:pt x="10763" y="56388"/>
                </a:lnTo>
                <a:lnTo>
                  <a:pt x="7715" y="51816"/>
                </a:lnTo>
                <a:lnTo>
                  <a:pt x="3143" y="48768"/>
                </a:lnTo>
                <a:lnTo>
                  <a:pt x="0" y="41147"/>
                </a:lnTo>
                <a:lnTo>
                  <a:pt x="0" y="19812"/>
                </a:lnTo>
                <a:lnTo>
                  <a:pt x="32099" y="0"/>
                </a:lnTo>
                <a:lnTo>
                  <a:pt x="40647" y="547"/>
                </a:lnTo>
                <a:lnTo>
                  <a:pt x="64103" y="18288"/>
                </a:lnTo>
                <a:lnTo>
                  <a:pt x="64103" y="39624"/>
                </a:lnTo>
                <a:lnTo>
                  <a:pt x="61055" y="47244"/>
                </a:lnTo>
                <a:lnTo>
                  <a:pt x="51911" y="56388"/>
                </a:lnTo>
                <a:lnTo>
                  <a:pt x="44291" y="57912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980907" y="1040225"/>
            <a:ext cx="415290" cy="294640"/>
            <a:chOff x="4980907" y="1040225"/>
            <a:chExt cx="415290" cy="2946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0907" y="1040225"/>
              <a:ext cx="186118" cy="2165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9030" y="1041749"/>
              <a:ext cx="196850" cy="293370"/>
            </a:xfrm>
            <a:custGeom>
              <a:avLst/>
              <a:gdLst/>
              <a:ahLst/>
              <a:cxnLst/>
              <a:rect l="l" t="t" r="r" b="b"/>
              <a:pathLst>
                <a:path w="196850" h="293369">
                  <a:moveTo>
                    <a:pt x="93059" y="292893"/>
                  </a:moveTo>
                  <a:lnTo>
                    <a:pt x="79924" y="292608"/>
                  </a:lnTo>
                  <a:lnTo>
                    <a:pt x="80637" y="292608"/>
                  </a:lnTo>
                  <a:lnTo>
                    <a:pt x="69961" y="291941"/>
                  </a:lnTo>
                  <a:lnTo>
                    <a:pt x="27360" y="282344"/>
                  </a:lnTo>
                  <a:lnTo>
                    <a:pt x="0" y="248602"/>
                  </a:lnTo>
                  <a:lnTo>
                    <a:pt x="0" y="230314"/>
                  </a:lnTo>
                  <a:lnTo>
                    <a:pt x="1524" y="227266"/>
                  </a:lnTo>
                  <a:lnTo>
                    <a:pt x="4572" y="218122"/>
                  </a:lnTo>
                  <a:lnTo>
                    <a:pt x="7620" y="213550"/>
                  </a:lnTo>
                  <a:lnTo>
                    <a:pt x="9143" y="210502"/>
                  </a:lnTo>
                  <a:lnTo>
                    <a:pt x="12191" y="205930"/>
                  </a:lnTo>
                  <a:lnTo>
                    <a:pt x="16764" y="202882"/>
                  </a:lnTo>
                  <a:lnTo>
                    <a:pt x="19812" y="198310"/>
                  </a:lnTo>
                  <a:lnTo>
                    <a:pt x="28955" y="192214"/>
                  </a:lnTo>
                  <a:lnTo>
                    <a:pt x="21336" y="189166"/>
                  </a:lnTo>
                  <a:lnTo>
                    <a:pt x="16764" y="184594"/>
                  </a:lnTo>
                  <a:lnTo>
                    <a:pt x="13716" y="178403"/>
                  </a:lnTo>
                  <a:lnTo>
                    <a:pt x="10667" y="172307"/>
                  </a:lnTo>
                  <a:lnTo>
                    <a:pt x="9215" y="166497"/>
                  </a:lnTo>
                  <a:lnTo>
                    <a:pt x="9143" y="150971"/>
                  </a:lnTo>
                  <a:lnTo>
                    <a:pt x="10667" y="143351"/>
                  </a:lnTo>
                  <a:lnTo>
                    <a:pt x="13716" y="135731"/>
                  </a:lnTo>
                  <a:lnTo>
                    <a:pt x="18288" y="129635"/>
                  </a:lnTo>
                  <a:lnTo>
                    <a:pt x="22860" y="122015"/>
                  </a:lnTo>
                  <a:lnTo>
                    <a:pt x="30479" y="117443"/>
                  </a:lnTo>
                  <a:lnTo>
                    <a:pt x="24384" y="111347"/>
                  </a:lnTo>
                  <a:lnTo>
                    <a:pt x="19812" y="105251"/>
                  </a:lnTo>
                  <a:lnTo>
                    <a:pt x="16764" y="99155"/>
                  </a:lnTo>
                  <a:lnTo>
                    <a:pt x="14763" y="93139"/>
                  </a:lnTo>
                  <a:lnTo>
                    <a:pt x="13499" y="87296"/>
                  </a:lnTo>
                  <a:lnTo>
                    <a:pt x="13427" y="86963"/>
                  </a:lnTo>
                  <a:lnTo>
                    <a:pt x="13335" y="86534"/>
                  </a:lnTo>
                  <a:lnTo>
                    <a:pt x="12506" y="79596"/>
                  </a:lnTo>
                  <a:lnTo>
                    <a:pt x="12473" y="79248"/>
                  </a:lnTo>
                  <a:lnTo>
                    <a:pt x="12191" y="71628"/>
                  </a:lnTo>
                  <a:lnTo>
                    <a:pt x="12592" y="65532"/>
                  </a:lnTo>
                  <a:lnTo>
                    <a:pt x="26098" y="28575"/>
                  </a:lnTo>
                  <a:lnTo>
                    <a:pt x="60960" y="4572"/>
                  </a:lnTo>
                  <a:lnTo>
                    <a:pt x="94583" y="0"/>
                  </a:lnTo>
                  <a:lnTo>
                    <a:pt x="111347" y="0"/>
                  </a:lnTo>
                  <a:lnTo>
                    <a:pt x="117443" y="1524"/>
                  </a:lnTo>
                  <a:lnTo>
                    <a:pt x="126587" y="4572"/>
                  </a:lnTo>
                  <a:lnTo>
                    <a:pt x="192119" y="4572"/>
                  </a:lnTo>
                  <a:lnTo>
                    <a:pt x="193643" y="6096"/>
                  </a:lnTo>
                  <a:lnTo>
                    <a:pt x="196691" y="12192"/>
                  </a:lnTo>
                  <a:lnTo>
                    <a:pt x="196691" y="36576"/>
                  </a:lnTo>
                  <a:lnTo>
                    <a:pt x="195929" y="38100"/>
                  </a:lnTo>
                  <a:lnTo>
                    <a:pt x="83915" y="38100"/>
                  </a:lnTo>
                  <a:lnTo>
                    <a:pt x="79343" y="39624"/>
                  </a:lnTo>
                  <a:lnTo>
                    <a:pt x="74878" y="42600"/>
                  </a:lnTo>
                  <a:lnTo>
                    <a:pt x="71723" y="44196"/>
                  </a:lnTo>
                  <a:lnTo>
                    <a:pt x="68580" y="47244"/>
                  </a:lnTo>
                  <a:lnTo>
                    <a:pt x="67056" y="50292"/>
                  </a:lnTo>
                  <a:lnTo>
                    <a:pt x="64008" y="54864"/>
                  </a:lnTo>
                  <a:lnTo>
                    <a:pt x="62484" y="59436"/>
                  </a:lnTo>
                  <a:lnTo>
                    <a:pt x="60960" y="62484"/>
                  </a:lnTo>
                  <a:lnTo>
                    <a:pt x="60960" y="80772"/>
                  </a:lnTo>
                  <a:lnTo>
                    <a:pt x="64008" y="90011"/>
                  </a:lnTo>
                  <a:lnTo>
                    <a:pt x="70104" y="94583"/>
                  </a:lnTo>
                  <a:lnTo>
                    <a:pt x="75040" y="98583"/>
                  </a:lnTo>
                  <a:lnTo>
                    <a:pt x="80664" y="101441"/>
                  </a:lnTo>
                  <a:lnTo>
                    <a:pt x="87128" y="103155"/>
                  </a:lnTo>
                  <a:lnTo>
                    <a:pt x="94583" y="103727"/>
                  </a:lnTo>
                  <a:lnTo>
                    <a:pt x="167945" y="103727"/>
                  </a:lnTo>
                  <a:lnTo>
                    <a:pt x="166425" y="107251"/>
                  </a:lnTo>
                  <a:lnTo>
                    <a:pt x="135910" y="134207"/>
                  </a:lnTo>
                  <a:lnTo>
                    <a:pt x="62484" y="134207"/>
                  </a:lnTo>
                  <a:lnTo>
                    <a:pt x="60960" y="135731"/>
                  </a:lnTo>
                  <a:lnTo>
                    <a:pt x="57912" y="141827"/>
                  </a:lnTo>
                  <a:lnTo>
                    <a:pt x="56388" y="143351"/>
                  </a:lnTo>
                  <a:lnTo>
                    <a:pt x="56388" y="154019"/>
                  </a:lnTo>
                  <a:lnTo>
                    <a:pt x="57912" y="157067"/>
                  </a:lnTo>
                  <a:lnTo>
                    <a:pt x="62484" y="160115"/>
                  </a:lnTo>
                  <a:lnTo>
                    <a:pt x="65532" y="163163"/>
                  </a:lnTo>
                  <a:lnTo>
                    <a:pt x="70104" y="164687"/>
                  </a:lnTo>
                  <a:lnTo>
                    <a:pt x="77819" y="164687"/>
                  </a:lnTo>
                  <a:lnTo>
                    <a:pt x="133016" y="166497"/>
                  </a:lnTo>
                  <a:lnTo>
                    <a:pt x="172021" y="179610"/>
                  </a:lnTo>
                  <a:lnTo>
                    <a:pt x="186023" y="193738"/>
                  </a:lnTo>
                  <a:lnTo>
                    <a:pt x="190595" y="199834"/>
                  </a:lnTo>
                  <a:lnTo>
                    <a:pt x="192424" y="204406"/>
                  </a:lnTo>
                  <a:lnTo>
                    <a:pt x="71723" y="204406"/>
                  </a:lnTo>
                  <a:lnTo>
                    <a:pt x="67056" y="207454"/>
                  </a:lnTo>
                  <a:lnTo>
                    <a:pt x="59436" y="215074"/>
                  </a:lnTo>
                  <a:lnTo>
                    <a:pt x="57912" y="218122"/>
                  </a:lnTo>
                  <a:lnTo>
                    <a:pt x="56388" y="219646"/>
                  </a:lnTo>
                  <a:lnTo>
                    <a:pt x="54864" y="222694"/>
                  </a:lnTo>
                  <a:lnTo>
                    <a:pt x="54864" y="224218"/>
                  </a:lnTo>
                  <a:lnTo>
                    <a:pt x="53340" y="227266"/>
                  </a:lnTo>
                  <a:lnTo>
                    <a:pt x="53340" y="240982"/>
                  </a:lnTo>
                  <a:lnTo>
                    <a:pt x="56388" y="245554"/>
                  </a:lnTo>
                  <a:lnTo>
                    <a:pt x="94583" y="256222"/>
                  </a:lnTo>
                  <a:lnTo>
                    <a:pt x="184896" y="256222"/>
                  </a:lnTo>
                  <a:lnTo>
                    <a:pt x="184689" y="256698"/>
                  </a:lnTo>
                  <a:lnTo>
                    <a:pt x="155543" y="281261"/>
                  </a:lnTo>
                  <a:lnTo>
                    <a:pt x="116871" y="291750"/>
                  </a:lnTo>
                  <a:lnTo>
                    <a:pt x="105322" y="292608"/>
                  </a:lnTo>
                  <a:lnTo>
                    <a:pt x="93059" y="292893"/>
                  </a:lnTo>
                  <a:close/>
                </a:path>
                <a:path w="196850" h="293369">
                  <a:moveTo>
                    <a:pt x="167945" y="103727"/>
                  </a:moveTo>
                  <a:lnTo>
                    <a:pt x="103727" y="103727"/>
                  </a:lnTo>
                  <a:lnTo>
                    <a:pt x="108299" y="100679"/>
                  </a:lnTo>
                  <a:lnTo>
                    <a:pt x="112871" y="99155"/>
                  </a:lnTo>
                  <a:lnTo>
                    <a:pt x="115919" y="97631"/>
                  </a:lnTo>
                  <a:lnTo>
                    <a:pt x="118967" y="94583"/>
                  </a:lnTo>
                  <a:lnTo>
                    <a:pt x="120491" y="91535"/>
                  </a:lnTo>
                  <a:lnTo>
                    <a:pt x="123539" y="86963"/>
                  </a:lnTo>
                  <a:lnTo>
                    <a:pt x="125063" y="83915"/>
                  </a:lnTo>
                  <a:lnTo>
                    <a:pt x="126473" y="79596"/>
                  </a:lnTo>
                  <a:lnTo>
                    <a:pt x="126587" y="70104"/>
                  </a:lnTo>
                  <a:lnTo>
                    <a:pt x="126045" y="63650"/>
                  </a:lnTo>
                  <a:lnTo>
                    <a:pt x="126015" y="63293"/>
                  </a:lnTo>
                  <a:lnTo>
                    <a:pt x="93059" y="38100"/>
                  </a:lnTo>
                  <a:lnTo>
                    <a:pt x="195929" y="38100"/>
                  </a:lnTo>
                  <a:lnTo>
                    <a:pt x="195167" y="39624"/>
                  </a:lnTo>
                  <a:lnTo>
                    <a:pt x="193643" y="44196"/>
                  </a:lnTo>
                  <a:lnTo>
                    <a:pt x="192119" y="45720"/>
                  </a:lnTo>
                  <a:lnTo>
                    <a:pt x="166211" y="45720"/>
                  </a:lnTo>
                  <a:lnTo>
                    <a:pt x="169259" y="48768"/>
                  </a:lnTo>
                  <a:lnTo>
                    <a:pt x="172307" y="57912"/>
                  </a:lnTo>
                  <a:lnTo>
                    <a:pt x="173831" y="60960"/>
                  </a:lnTo>
                  <a:lnTo>
                    <a:pt x="175355" y="65532"/>
                  </a:lnTo>
                  <a:lnTo>
                    <a:pt x="175355" y="71628"/>
                  </a:lnTo>
                  <a:lnTo>
                    <a:pt x="175059" y="79248"/>
                  </a:lnTo>
                  <a:lnTo>
                    <a:pt x="175045" y="79596"/>
                  </a:lnTo>
                  <a:lnTo>
                    <a:pt x="174123" y="86534"/>
                  </a:lnTo>
                  <a:lnTo>
                    <a:pt x="174021" y="87296"/>
                  </a:lnTo>
                  <a:lnTo>
                    <a:pt x="172140" y="94425"/>
                  </a:lnTo>
                  <a:lnTo>
                    <a:pt x="169259" y="100679"/>
                  </a:lnTo>
                  <a:lnTo>
                    <a:pt x="167945" y="103727"/>
                  </a:lnTo>
                  <a:close/>
                </a:path>
                <a:path w="196850" h="293369">
                  <a:moveTo>
                    <a:pt x="94583" y="141827"/>
                  </a:moveTo>
                  <a:lnTo>
                    <a:pt x="82391" y="141827"/>
                  </a:lnTo>
                  <a:lnTo>
                    <a:pt x="70104" y="138779"/>
                  </a:lnTo>
                  <a:lnTo>
                    <a:pt x="65532" y="137255"/>
                  </a:lnTo>
                  <a:lnTo>
                    <a:pt x="62484" y="134207"/>
                  </a:lnTo>
                  <a:lnTo>
                    <a:pt x="135910" y="134207"/>
                  </a:lnTo>
                  <a:lnTo>
                    <a:pt x="94583" y="141827"/>
                  </a:lnTo>
                  <a:close/>
                </a:path>
                <a:path w="196850" h="293369">
                  <a:moveTo>
                    <a:pt x="184896" y="256222"/>
                  </a:moveTo>
                  <a:lnTo>
                    <a:pt x="103727" y="256222"/>
                  </a:lnTo>
                  <a:lnTo>
                    <a:pt x="111347" y="254698"/>
                  </a:lnTo>
                  <a:lnTo>
                    <a:pt x="115919" y="253174"/>
                  </a:lnTo>
                  <a:lnTo>
                    <a:pt x="122015" y="251650"/>
                  </a:lnTo>
                  <a:lnTo>
                    <a:pt x="126587" y="248602"/>
                  </a:lnTo>
                  <a:lnTo>
                    <a:pt x="129635" y="247078"/>
                  </a:lnTo>
                  <a:lnTo>
                    <a:pt x="134207" y="244030"/>
                  </a:lnTo>
                  <a:lnTo>
                    <a:pt x="137255" y="237934"/>
                  </a:lnTo>
                  <a:lnTo>
                    <a:pt x="138779" y="233362"/>
                  </a:lnTo>
                  <a:lnTo>
                    <a:pt x="140303" y="230314"/>
                  </a:lnTo>
                  <a:lnTo>
                    <a:pt x="140303" y="219646"/>
                  </a:lnTo>
                  <a:lnTo>
                    <a:pt x="137255" y="215074"/>
                  </a:lnTo>
                  <a:lnTo>
                    <a:pt x="131159" y="212026"/>
                  </a:lnTo>
                  <a:lnTo>
                    <a:pt x="126587" y="207454"/>
                  </a:lnTo>
                  <a:lnTo>
                    <a:pt x="118967" y="205930"/>
                  </a:lnTo>
                  <a:lnTo>
                    <a:pt x="109823" y="205930"/>
                  </a:lnTo>
                  <a:lnTo>
                    <a:pt x="71723" y="204406"/>
                  </a:lnTo>
                  <a:lnTo>
                    <a:pt x="192424" y="204406"/>
                  </a:lnTo>
                  <a:lnTo>
                    <a:pt x="193643" y="207454"/>
                  </a:lnTo>
                  <a:lnTo>
                    <a:pt x="195167" y="215074"/>
                  </a:lnTo>
                  <a:lnTo>
                    <a:pt x="195045" y="225742"/>
                  </a:lnTo>
                  <a:lnTo>
                    <a:pt x="194678" y="230314"/>
                  </a:lnTo>
                  <a:lnTo>
                    <a:pt x="194619" y="231052"/>
                  </a:lnTo>
                  <a:lnTo>
                    <a:pt x="193071" y="237744"/>
                  </a:lnTo>
                  <a:lnTo>
                    <a:pt x="190711" y="244030"/>
                  </a:lnTo>
                  <a:lnTo>
                    <a:pt x="187547" y="250126"/>
                  </a:lnTo>
                  <a:lnTo>
                    <a:pt x="184896" y="256222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247" y="4167473"/>
            <a:ext cx="1564766" cy="3096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1461" y="4175093"/>
            <a:ext cx="1555622" cy="37680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84145" y="1861651"/>
            <a:ext cx="4781550" cy="1707514"/>
            <a:chOff x="2684145" y="1861651"/>
            <a:chExt cx="4781550" cy="1707514"/>
          </a:xfrm>
        </p:grpSpPr>
        <p:sp>
          <p:nvSpPr>
            <p:cNvPr id="13" name="object 13"/>
            <p:cNvSpPr/>
            <p:nvPr/>
          </p:nvSpPr>
          <p:spPr>
            <a:xfrm>
              <a:off x="3691127" y="1874519"/>
              <a:ext cx="2935605" cy="1679575"/>
            </a:xfrm>
            <a:custGeom>
              <a:avLst/>
              <a:gdLst/>
              <a:ahLst/>
              <a:cxnLst/>
              <a:rect l="l" t="t" r="r" b="b"/>
              <a:pathLst>
                <a:path w="2935604" h="1679575">
                  <a:moveTo>
                    <a:pt x="2935224" y="1679447"/>
                  </a:moveTo>
                  <a:lnTo>
                    <a:pt x="0" y="1679447"/>
                  </a:lnTo>
                  <a:lnTo>
                    <a:pt x="0" y="0"/>
                  </a:lnTo>
                  <a:lnTo>
                    <a:pt x="2935224" y="0"/>
                  </a:lnTo>
                  <a:lnTo>
                    <a:pt x="2935224" y="1679447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90747" y="1876139"/>
              <a:ext cx="2936240" cy="1678305"/>
            </a:xfrm>
            <a:custGeom>
              <a:avLst/>
              <a:gdLst/>
              <a:ahLst/>
              <a:cxnLst/>
              <a:rect l="l" t="t" r="r" b="b"/>
              <a:pathLst>
                <a:path w="2936240" h="1678304">
                  <a:moveTo>
                    <a:pt x="0" y="0"/>
                  </a:moveTo>
                  <a:lnTo>
                    <a:pt x="2935795" y="0"/>
                  </a:lnTo>
                  <a:lnTo>
                    <a:pt x="2935795" y="1678019"/>
                  </a:lnTo>
                  <a:lnTo>
                    <a:pt x="0" y="1678019"/>
                  </a:lnTo>
                  <a:lnTo>
                    <a:pt x="0" y="0"/>
                  </a:lnTo>
                  <a:close/>
                </a:path>
              </a:pathLst>
            </a:custGeom>
            <a:ln w="289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5675" y="2579369"/>
              <a:ext cx="204470" cy="290195"/>
            </a:xfrm>
            <a:custGeom>
              <a:avLst/>
              <a:gdLst/>
              <a:ahLst/>
              <a:cxnLst/>
              <a:rect l="l" t="t" r="r" b="b"/>
              <a:pathLst>
                <a:path w="204470" h="290194">
                  <a:moveTo>
                    <a:pt x="128230" y="289798"/>
                  </a:moveTo>
                  <a:lnTo>
                    <a:pt x="119318" y="289798"/>
                  </a:lnTo>
                  <a:lnTo>
                    <a:pt x="106416" y="289274"/>
                  </a:lnTo>
                  <a:lnTo>
                    <a:pt x="59221" y="275582"/>
                  </a:lnTo>
                  <a:lnTo>
                    <a:pt x="24550" y="245102"/>
                  </a:lnTo>
                  <a:lnTo>
                    <a:pt x="7619" y="210597"/>
                  </a:lnTo>
                  <a:lnTo>
                    <a:pt x="547" y="166141"/>
                  </a:lnTo>
                  <a:lnTo>
                    <a:pt x="0" y="149542"/>
                  </a:lnTo>
                  <a:lnTo>
                    <a:pt x="529" y="133324"/>
                  </a:lnTo>
                  <a:lnTo>
                    <a:pt x="9143" y="86963"/>
                  </a:lnTo>
                  <a:lnTo>
                    <a:pt x="26717" y="49672"/>
                  </a:lnTo>
                  <a:lnTo>
                    <a:pt x="62309" y="16104"/>
                  </a:lnTo>
                  <a:lnTo>
                    <a:pt x="110108" y="809"/>
                  </a:lnTo>
                  <a:lnTo>
                    <a:pt x="123539" y="0"/>
                  </a:lnTo>
                  <a:lnTo>
                    <a:pt x="132683" y="0"/>
                  </a:lnTo>
                  <a:lnTo>
                    <a:pt x="163163" y="6096"/>
                  </a:lnTo>
                  <a:lnTo>
                    <a:pt x="169259" y="9144"/>
                  </a:lnTo>
                  <a:lnTo>
                    <a:pt x="175355" y="10668"/>
                  </a:lnTo>
                  <a:lnTo>
                    <a:pt x="181451" y="13811"/>
                  </a:lnTo>
                  <a:lnTo>
                    <a:pt x="186023" y="16859"/>
                  </a:lnTo>
                  <a:lnTo>
                    <a:pt x="192119" y="19907"/>
                  </a:lnTo>
                  <a:lnTo>
                    <a:pt x="196691" y="24479"/>
                  </a:lnTo>
                  <a:lnTo>
                    <a:pt x="199739" y="26003"/>
                  </a:lnTo>
                  <a:lnTo>
                    <a:pt x="199739" y="27527"/>
                  </a:lnTo>
                  <a:lnTo>
                    <a:pt x="202787" y="30575"/>
                  </a:lnTo>
                  <a:lnTo>
                    <a:pt x="202787" y="33623"/>
                  </a:lnTo>
                  <a:lnTo>
                    <a:pt x="123539" y="33623"/>
                  </a:lnTo>
                  <a:lnTo>
                    <a:pt x="114657" y="34170"/>
                  </a:lnTo>
                  <a:lnTo>
                    <a:pt x="75295" y="50196"/>
                  </a:lnTo>
                  <a:lnTo>
                    <a:pt x="49434" y="89154"/>
                  </a:lnTo>
                  <a:lnTo>
                    <a:pt x="41523" y="132049"/>
                  </a:lnTo>
                  <a:lnTo>
                    <a:pt x="41148" y="146494"/>
                  </a:lnTo>
                  <a:lnTo>
                    <a:pt x="41433" y="159662"/>
                  </a:lnTo>
                  <a:lnTo>
                    <a:pt x="49196" y="204413"/>
                  </a:lnTo>
                  <a:lnTo>
                    <a:pt x="75104" y="241268"/>
                  </a:lnTo>
                  <a:lnTo>
                    <a:pt x="115085" y="257294"/>
                  </a:lnTo>
                  <a:lnTo>
                    <a:pt x="125063" y="257841"/>
                  </a:lnTo>
                  <a:lnTo>
                    <a:pt x="204406" y="257841"/>
                  </a:lnTo>
                  <a:lnTo>
                    <a:pt x="204406" y="259365"/>
                  </a:lnTo>
                  <a:lnTo>
                    <a:pt x="202787" y="259365"/>
                  </a:lnTo>
                  <a:lnTo>
                    <a:pt x="202787" y="260889"/>
                  </a:lnTo>
                  <a:lnTo>
                    <a:pt x="201263" y="262413"/>
                  </a:lnTo>
                  <a:lnTo>
                    <a:pt x="201263" y="263937"/>
                  </a:lnTo>
                  <a:lnTo>
                    <a:pt x="199739" y="265461"/>
                  </a:lnTo>
                  <a:lnTo>
                    <a:pt x="198215" y="265461"/>
                  </a:lnTo>
                  <a:lnTo>
                    <a:pt x="195167" y="268509"/>
                  </a:lnTo>
                  <a:lnTo>
                    <a:pt x="186023" y="274605"/>
                  </a:lnTo>
                  <a:lnTo>
                    <a:pt x="179927" y="277653"/>
                  </a:lnTo>
                  <a:lnTo>
                    <a:pt x="172307" y="280701"/>
                  </a:lnTo>
                  <a:lnTo>
                    <a:pt x="166211" y="282225"/>
                  </a:lnTo>
                  <a:lnTo>
                    <a:pt x="158591" y="285273"/>
                  </a:lnTo>
                  <a:lnTo>
                    <a:pt x="149447" y="286797"/>
                  </a:lnTo>
                  <a:lnTo>
                    <a:pt x="142565" y="288559"/>
                  </a:lnTo>
                  <a:lnTo>
                    <a:pt x="135540" y="289464"/>
                  </a:lnTo>
                  <a:lnTo>
                    <a:pt x="128230" y="289798"/>
                  </a:lnTo>
                  <a:close/>
                </a:path>
                <a:path w="204470" h="290194">
                  <a:moveTo>
                    <a:pt x="199739" y="61055"/>
                  </a:moveTo>
                  <a:lnTo>
                    <a:pt x="195167" y="61055"/>
                  </a:lnTo>
                  <a:lnTo>
                    <a:pt x="192119" y="59531"/>
                  </a:lnTo>
                  <a:lnTo>
                    <a:pt x="189071" y="56483"/>
                  </a:lnTo>
                  <a:lnTo>
                    <a:pt x="179927" y="50387"/>
                  </a:lnTo>
                  <a:lnTo>
                    <a:pt x="173831" y="47339"/>
                  </a:lnTo>
                  <a:lnTo>
                    <a:pt x="169259" y="44291"/>
                  </a:lnTo>
                  <a:lnTo>
                    <a:pt x="153772" y="38123"/>
                  </a:lnTo>
                  <a:lnTo>
                    <a:pt x="147113" y="36195"/>
                  </a:lnTo>
                  <a:lnTo>
                    <a:pt x="139922" y="34766"/>
                  </a:lnTo>
                  <a:lnTo>
                    <a:pt x="132159" y="33909"/>
                  </a:lnTo>
                  <a:lnTo>
                    <a:pt x="123539" y="33623"/>
                  </a:lnTo>
                  <a:lnTo>
                    <a:pt x="202787" y="33623"/>
                  </a:lnTo>
                  <a:lnTo>
                    <a:pt x="202787" y="36671"/>
                  </a:lnTo>
                  <a:lnTo>
                    <a:pt x="204406" y="39719"/>
                  </a:lnTo>
                  <a:lnTo>
                    <a:pt x="204406" y="48863"/>
                  </a:lnTo>
                  <a:lnTo>
                    <a:pt x="202787" y="51911"/>
                  </a:lnTo>
                  <a:lnTo>
                    <a:pt x="202787" y="56483"/>
                  </a:lnTo>
                  <a:lnTo>
                    <a:pt x="201263" y="58007"/>
                  </a:lnTo>
                  <a:lnTo>
                    <a:pt x="201263" y="59531"/>
                  </a:lnTo>
                  <a:lnTo>
                    <a:pt x="199739" y="59531"/>
                  </a:lnTo>
                  <a:lnTo>
                    <a:pt x="199739" y="61055"/>
                  </a:lnTo>
                  <a:close/>
                </a:path>
                <a:path w="204470" h="290194">
                  <a:moveTo>
                    <a:pt x="204406" y="257841"/>
                  </a:moveTo>
                  <a:lnTo>
                    <a:pt x="125063" y="257841"/>
                  </a:lnTo>
                  <a:lnTo>
                    <a:pt x="133016" y="257556"/>
                  </a:lnTo>
                  <a:lnTo>
                    <a:pt x="140684" y="256698"/>
                  </a:lnTo>
                  <a:lnTo>
                    <a:pt x="181451" y="239553"/>
                  </a:lnTo>
                  <a:lnTo>
                    <a:pt x="186023" y="236505"/>
                  </a:lnTo>
                  <a:lnTo>
                    <a:pt x="190595" y="234981"/>
                  </a:lnTo>
                  <a:lnTo>
                    <a:pt x="193643" y="231933"/>
                  </a:lnTo>
                  <a:lnTo>
                    <a:pt x="196691" y="230409"/>
                  </a:lnTo>
                  <a:lnTo>
                    <a:pt x="201263" y="230409"/>
                  </a:lnTo>
                  <a:lnTo>
                    <a:pt x="202787" y="231933"/>
                  </a:lnTo>
                  <a:lnTo>
                    <a:pt x="204406" y="233457"/>
                  </a:lnTo>
                  <a:lnTo>
                    <a:pt x="204406" y="257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693" y="2654141"/>
              <a:ext cx="196608" cy="2165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53724" y="2654147"/>
              <a:ext cx="538480" cy="291465"/>
            </a:xfrm>
            <a:custGeom>
              <a:avLst/>
              <a:gdLst/>
              <a:ahLst/>
              <a:cxnLst/>
              <a:rect l="l" t="t" r="r" b="b"/>
              <a:pathLst>
                <a:path w="538479" h="291464">
                  <a:moveTo>
                    <a:pt x="291274" y="82384"/>
                  </a:moveTo>
                  <a:lnTo>
                    <a:pt x="285902" y="43535"/>
                  </a:lnTo>
                  <a:lnTo>
                    <a:pt x="261251" y="9804"/>
                  </a:lnTo>
                  <a:lnTo>
                    <a:pt x="222605" y="0"/>
                  </a:lnTo>
                  <a:lnTo>
                    <a:pt x="218033" y="0"/>
                  </a:lnTo>
                  <a:lnTo>
                    <a:pt x="213461" y="1524"/>
                  </a:lnTo>
                  <a:lnTo>
                    <a:pt x="207365" y="1524"/>
                  </a:lnTo>
                  <a:lnTo>
                    <a:pt x="202793" y="3048"/>
                  </a:lnTo>
                  <a:lnTo>
                    <a:pt x="196697" y="6096"/>
                  </a:lnTo>
                  <a:lnTo>
                    <a:pt x="192125" y="9144"/>
                  </a:lnTo>
                  <a:lnTo>
                    <a:pt x="179933" y="15240"/>
                  </a:lnTo>
                  <a:lnTo>
                    <a:pt x="175361" y="21336"/>
                  </a:lnTo>
                  <a:lnTo>
                    <a:pt x="170764" y="25057"/>
                  </a:lnTo>
                  <a:lnTo>
                    <a:pt x="166027" y="29349"/>
                  </a:lnTo>
                  <a:lnTo>
                    <a:pt x="160997" y="34239"/>
                  </a:lnTo>
                  <a:lnTo>
                    <a:pt x="155549" y="39712"/>
                  </a:lnTo>
                  <a:lnTo>
                    <a:pt x="154025" y="33528"/>
                  </a:lnTo>
                  <a:lnTo>
                    <a:pt x="153263" y="32004"/>
                  </a:lnTo>
                  <a:lnTo>
                    <a:pt x="150952" y="27406"/>
                  </a:lnTo>
                  <a:lnTo>
                    <a:pt x="147929" y="22860"/>
                  </a:lnTo>
                  <a:lnTo>
                    <a:pt x="143357" y="18288"/>
                  </a:lnTo>
                  <a:lnTo>
                    <a:pt x="140309" y="13716"/>
                  </a:lnTo>
                  <a:lnTo>
                    <a:pt x="134213" y="10668"/>
                  </a:lnTo>
                  <a:lnTo>
                    <a:pt x="129641" y="7620"/>
                  </a:lnTo>
                  <a:lnTo>
                    <a:pt x="123545" y="4572"/>
                  </a:lnTo>
                  <a:lnTo>
                    <a:pt x="111252" y="1524"/>
                  </a:lnTo>
                  <a:lnTo>
                    <a:pt x="103632" y="0"/>
                  </a:lnTo>
                  <a:lnTo>
                    <a:pt x="96012" y="0"/>
                  </a:lnTo>
                  <a:lnTo>
                    <a:pt x="88684" y="520"/>
                  </a:lnTo>
                  <a:lnTo>
                    <a:pt x="88239" y="520"/>
                  </a:lnTo>
                  <a:lnTo>
                    <a:pt x="48006" y="20015"/>
                  </a:lnTo>
                  <a:lnTo>
                    <a:pt x="32004" y="36664"/>
                  </a:lnTo>
                  <a:lnTo>
                    <a:pt x="32004" y="7620"/>
                  </a:lnTo>
                  <a:lnTo>
                    <a:pt x="30480" y="7620"/>
                  </a:lnTo>
                  <a:lnTo>
                    <a:pt x="30480" y="6096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27432" y="4572"/>
                  </a:lnTo>
                  <a:lnTo>
                    <a:pt x="25908" y="3048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3048" y="4572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210502"/>
                  </a:lnTo>
                  <a:lnTo>
                    <a:pt x="1524" y="210502"/>
                  </a:lnTo>
                  <a:lnTo>
                    <a:pt x="3048" y="212026"/>
                  </a:lnTo>
                  <a:lnTo>
                    <a:pt x="6096" y="212026"/>
                  </a:lnTo>
                  <a:lnTo>
                    <a:pt x="9144" y="213550"/>
                  </a:lnTo>
                  <a:lnTo>
                    <a:pt x="25908" y="213550"/>
                  </a:lnTo>
                  <a:lnTo>
                    <a:pt x="28956" y="212026"/>
                  </a:lnTo>
                  <a:lnTo>
                    <a:pt x="32004" y="212026"/>
                  </a:lnTo>
                  <a:lnTo>
                    <a:pt x="35052" y="208978"/>
                  </a:lnTo>
                  <a:lnTo>
                    <a:pt x="35052" y="68668"/>
                  </a:lnTo>
                  <a:lnTo>
                    <a:pt x="42773" y="60096"/>
                  </a:lnTo>
                  <a:lnTo>
                    <a:pt x="75666" y="34239"/>
                  </a:lnTo>
                  <a:lnTo>
                    <a:pt x="75819" y="34239"/>
                  </a:lnTo>
                  <a:lnTo>
                    <a:pt x="81775" y="32588"/>
                  </a:lnTo>
                  <a:lnTo>
                    <a:pt x="88392" y="32004"/>
                  </a:lnTo>
                  <a:lnTo>
                    <a:pt x="100584" y="32004"/>
                  </a:lnTo>
                  <a:lnTo>
                    <a:pt x="105156" y="35140"/>
                  </a:lnTo>
                  <a:lnTo>
                    <a:pt x="114300" y="41236"/>
                  </a:lnTo>
                  <a:lnTo>
                    <a:pt x="117449" y="47332"/>
                  </a:lnTo>
                  <a:lnTo>
                    <a:pt x="120497" y="51904"/>
                  </a:lnTo>
                  <a:lnTo>
                    <a:pt x="123545" y="58000"/>
                  </a:lnTo>
                  <a:lnTo>
                    <a:pt x="123634" y="58381"/>
                  </a:lnTo>
                  <a:lnTo>
                    <a:pt x="125069" y="64096"/>
                  </a:lnTo>
                  <a:lnTo>
                    <a:pt x="126593" y="71716"/>
                  </a:lnTo>
                  <a:lnTo>
                    <a:pt x="126593" y="207454"/>
                  </a:lnTo>
                  <a:lnTo>
                    <a:pt x="128117" y="208978"/>
                  </a:lnTo>
                  <a:lnTo>
                    <a:pt x="128117" y="210502"/>
                  </a:lnTo>
                  <a:lnTo>
                    <a:pt x="129641" y="210502"/>
                  </a:lnTo>
                  <a:lnTo>
                    <a:pt x="131165" y="212026"/>
                  </a:lnTo>
                  <a:lnTo>
                    <a:pt x="134213" y="212026"/>
                  </a:lnTo>
                  <a:lnTo>
                    <a:pt x="135737" y="213550"/>
                  </a:lnTo>
                  <a:lnTo>
                    <a:pt x="154025" y="213550"/>
                  </a:lnTo>
                  <a:lnTo>
                    <a:pt x="155549" y="212026"/>
                  </a:lnTo>
                  <a:lnTo>
                    <a:pt x="158597" y="212026"/>
                  </a:lnTo>
                  <a:lnTo>
                    <a:pt x="160121" y="210502"/>
                  </a:lnTo>
                  <a:lnTo>
                    <a:pt x="161645" y="210502"/>
                  </a:lnTo>
                  <a:lnTo>
                    <a:pt x="161645" y="208978"/>
                  </a:lnTo>
                  <a:lnTo>
                    <a:pt x="163169" y="208978"/>
                  </a:lnTo>
                  <a:lnTo>
                    <a:pt x="163169" y="68668"/>
                  </a:lnTo>
                  <a:lnTo>
                    <a:pt x="170878" y="60096"/>
                  </a:lnTo>
                  <a:lnTo>
                    <a:pt x="201637" y="35140"/>
                  </a:lnTo>
                  <a:lnTo>
                    <a:pt x="214985" y="32004"/>
                  </a:lnTo>
                  <a:lnTo>
                    <a:pt x="228701" y="32004"/>
                  </a:lnTo>
                  <a:lnTo>
                    <a:pt x="233273" y="35140"/>
                  </a:lnTo>
                  <a:lnTo>
                    <a:pt x="242417" y="41236"/>
                  </a:lnTo>
                  <a:lnTo>
                    <a:pt x="245465" y="47332"/>
                  </a:lnTo>
                  <a:lnTo>
                    <a:pt x="248513" y="51904"/>
                  </a:lnTo>
                  <a:lnTo>
                    <a:pt x="251650" y="58000"/>
                  </a:lnTo>
                  <a:lnTo>
                    <a:pt x="251752" y="58381"/>
                  </a:lnTo>
                  <a:lnTo>
                    <a:pt x="253174" y="64096"/>
                  </a:lnTo>
                  <a:lnTo>
                    <a:pt x="254698" y="71716"/>
                  </a:lnTo>
                  <a:lnTo>
                    <a:pt x="254698" y="208978"/>
                  </a:lnTo>
                  <a:lnTo>
                    <a:pt x="256222" y="208978"/>
                  </a:lnTo>
                  <a:lnTo>
                    <a:pt x="256222" y="210502"/>
                  </a:lnTo>
                  <a:lnTo>
                    <a:pt x="257746" y="210502"/>
                  </a:lnTo>
                  <a:lnTo>
                    <a:pt x="257746" y="212026"/>
                  </a:lnTo>
                  <a:lnTo>
                    <a:pt x="262318" y="212026"/>
                  </a:lnTo>
                  <a:lnTo>
                    <a:pt x="263842" y="213550"/>
                  </a:lnTo>
                  <a:lnTo>
                    <a:pt x="282130" y="213550"/>
                  </a:lnTo>
                  <a:lnTo>
                    <a:pt x="283654" y="212026"/>
                  </a:lnTo>
                  <a:lnTo>
                    <a:pt x="286702" y="212026"/>
                  </a:lnTo>
                  <a:lnTo>
                    <a:pt x="288226" y="210502"/>
                  </a:lnTo>
                  <a:lnTo>
                    <a:pt x="289750" y="210502"/>
                  </a:lnTo>
                  <a:lnTo>
                    <a:pt x="289750" y="208978"/>
                  </a:lnTo>
                  <a:lnTo>
                    <a:pt x="291274" y="208978"/>
                  </a:lnTo>
                  <a:lnTo>
                    <a:pt x="291274" y="82384"/>
                  </a:lnTo>
                  <a:close/>
                </a:path>
                <a:path w="538479" h="291464">
                  <a:moveTo>
                    <a:pt x="538276" y="102082"/>
                  </a:moveTo>
                  <a:lnTo>
                    <a:pt x="533781" y="64109"/>
                  </a:lnTo>
                  <a:lnTo>
                    <a:pt x="531114" y="54965"/>
                  </a:lnTo>
                  <a:lnTo>
                    <a:pt x="528066" y="46761"/>
                  </a:lnTo>
                  <a:lnTo>
                    <a:pt x="503047" y="13119"/>
                  </a:lnTo>
                  <a:lnTo>
                    <a:pt x="500138" y="11569"/>
                  </a:lnTo>
                  <a:lnTo>
                    <a:pt x="500138" y="102082"/>
                  </a:lnTo>
                  <a:lnTo>
                    <a:pt x="500075" y="117551"/>
                  </a:lnTo>
                  <a:lnTo>
                    <a:pt x="499783" y="123545"/>
                  </a:lnTo>
                  <a:lnTo>
                    <a:pt x="498881" y="130441"/>
                  </a:lnTo>
                  <a:lnTo>
                    <a:pt x="497116" y="137350"/>
                  </a:lnTo>
                  <a:lnTo>
                    <a:pt x="495706" y="143941"/>
                  </a:lnTo>
                  <a:lnTo>
                    <a:pt x="466636" y="183070"/>
                  </a:lnTo>
                  <a:lnTo>
                    <a:pt x="459016" y="184594"/>
                  </a:lnTo>
                  <a:lnTo>
                    <a:pt x="449872" y="184594"/>
                  </a:lnTo>
                  <a:lnTo>
                    <a:pt x="408533" y="164020"/>
                  </a:lnTo>
                  <a:lnTo>
                    <a:pt x="393484" y="148018"/>
                  </a:lnTo>
                  <a:lnTo>
                    <a:pt x="393484" y="70205"/>
                  </a:lnTo>
                  <a:lnTo>
                    <a:pt x="399580" y="62585"/>
                  </a:lnTo>
                  <a:lnTo>
                    <a:pt x="404152" y="56489"/>
                  </a:lnTo>
                  <a:lnTo>
                    <a:pt x="410248" y="51917"/>
                  </a:lnTo>
                  <a:lnTo>
                    <a:pt x="419392" y="42773"/>
                  </a:lnTo>
                  <a:lnTo>
                    <a:pt x="428536" y="36677"/>
                  </a:lnTo>
                  <a:lnTo>
                    <a:pt x="433463" y="35026"/>
                  </a:lnTo>
                  <a:lnTo>
                    <a:pt x="437680" y="33528"/>
                  </a:lnTo>
                  <a:lnTo>
                    <a:pt x="446824" y="30480"/>
                  </a:lnTo>
                  <a:lnTo>
                    <a:pt x="451396" y="30480"/>
                  </a:lnTo>
                  <a:lnTo>
                    <a:pt x="458851" y="31026"/>
                  </a:lnTo>
                  <a:lnTo>
                    <a:pt x="491020" y="54965"/>
                  </a:lnTo>
                  <a:lnTo>
                    <a:pt x="499973" y="94970"/>
                  </a:lnTo>
                  <a:lnTo>
                    <a:pt x="500138" y="102082"/>
                  </a:lnTo>
                  <a:lnTo>
                    <a:pt x="500138" y="11569"/>
                  </a:lnTo>
                  <a:lnTo>
                    <a:pt x="459016" y="0"/>
                  </a:lnTo>
                  <a:lnTo>
                    <a:pt x="452920" y="0"/>
                  </a:lnTo>
                  <a:lnTo>
                    <a:pt x="428536" y="6096"/>
                  </a:lnTo>
                  <a:lnTo>
                    <a:pt x="423964" y="9144"/>
                  </a:lnTo>
                  <a:lnTo>
                    <a:pt x="411772" y="15240"/>
                  </a:lnTo>
                  <a:lnTo>
                    <a:pt x="407200" y="19812"/>
                  </a:lnTo>
                  <a:lnTo>
                    <a:pt x="401104" y="24384"/>
                  </a:lnTo>
                  <a:lnTo>
                    <a:pt x="395008" y="30480"/>
                  </a:lnTo>
                  <a:lnTo>
                    <a:pt x="388912" y="36677"/>
                  </a:lnTo>
                  <a:lnTo>
                    <a:pt x="388912" y="6096"/>
                  </a:lnTo>
                  <a:lnTo>
                    <a:pt x="387388" y="6096"/>
                  </a:lnTo>
                  <a:lnTo>
                    <a:pt x="387388" y="4572"/>
                  </a:lnTo>
                  <a:lnTo>
                    <a:pt x="384340" y="4572"/>
                  </a:lnTo>
                  <a:lnTo>
                    <a:pt x="382816" y="3048"/>
                  </a:lnTo>
                  <a:lnTo>
                    <a:pt x="364426" y="3048"/>
                  </a:lnTo>
                  <a:lnTo>
                    <a:pt x="362902" y="4572"/>
                  </a:lnTo>
                  <a:lnTo>
                    <a:pt x="361378" y="4572"/>
                  </a:lnTo>
                  <a:lnTo>
                    <a:pt x="359854" y="6096"/>
                  </a:lnTo>
                  <a:lnTo>
                    <a:pt x="358330" y="6096"/>
                  </a:lnTo>
                  <a:lnTo>
                    <a:pt x="358330" y="288328"/>
                  </a:lnTo>
                  <a:lnTo>
                    <a:pt x="359854" y="289852"/>
                  </a:lnTo>
                  <a:lnTo>
                    <a:pt x="362902" y="289852"/>
                  </a:lnTo>
                  <a:lnTo>
                    <a:pt x="364426" y="291376"/>
                  </a:lnTo>
                  <a:lnTo>
                    <a:pt x="387388" y="291376"/>
                  </a:lnTo>
                  <a:lnTo>
                    <a:pt x="388912" y="289852"/>
                  </a:lnTo>
                  <a:lnTo>
                    <a:pt x="391960" y="289852"/>
                  </a:lnTo>
                  <a:lnTo>
                    <a:pt x="391960" y="288328"/>
                  </a:lnTo>
                  <a:lnTo>
                    <a:pt x="393484" y="288328"/>
                  </a:lnTo>
                  <a:lnTo>
                    <a:pt x="393484" y="186118"/>
                  </a:lnTo>
                  <a:lnTo>
                    <a:pt x="399580" y="190690"/>
                  </a:lnTo>
                  <a:lnTo>
                    <a:pt x="408724" y="199834"/>
                  </a:lnTo>
                  <a:lnTo>
                    <a:pt x="427012" y="212026"/>
                  </a:lnTo>
                  <a:lnTo>
                    <a:pt x="431584" y="213550"/>
                  </a:lnTo>
                  <a:lnTo>
                    <a:pt x="437680" y="215074"/>
                  </a:lnTo>
                  <a:lnTo>
                    <a:pt x="442252" y="215074"/>
                  </a:lnTo>
                  <a:lnTo>
                    <a:pt x="446824" y="216598"/>
                  </a:lnTo>
                  <a:lnTo>
                    <a:pt x="452920" y="216598"/>
                  </a:lnTo>
                  <a:lnTo>
                    <a:pt x="462915" y="216052"/>
                  </a:lnTo>
                  <a:lnTo>
                    <a:pt x="504367" y="198691"/>
                  </a:lnTo>
                  <a:lnTo>
                    <a:pt x="529450" y="161048"/>
                  </a:lnTo>
                  <a:lnTo>
                    <a:pt x="538048" y="117551"/>
                  </a:lnTo>
                  <a:lnTo>
                    <a:pt x="538238" y="109829"/>
                  </a:lnTo>
                  <a:lnTo>
                    <a:pt x="538276" y="102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5430" y="2657189"/>
              <a:ext cx="170783" cy="2135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57456" y="2605373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70104" y="53339"/>
                  </a:moveTo>
                  <a:lnTo>
                    <a:pt x="33528" y="53339"/>
                  </a:lnTo>
                  <a:lnTo>
                    <a:pt x="33528" y="457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70104" y="4571"/>
                  </a:lnTo>
                  <a:lnTo>
                    <a:pt x="70104" y="53339"/>
                  </a:lnTo>
                  <a:close/>
                </a:path>
                <a:path w="128270" h="264160">
                  <a:moveTo>
                    <a:pt x="125063" y="82295"/>
                  </a:moveTo>
                  <a:lnTo>
                    <a:pt x="3048" y="82295"/>
                  </a:lnTo>
                  <a:lnTo>
                    <a:pt x="1524" y="79247"/>
                  </a:lnTo>
                  <a:lnTo>
                    <a:pt x="0" y="77724"/>
                  </a:lnTo>
                  <a:lnTo>
                    <a:pt x="0" y="59436"/>
                  </a:lnTo>
                  <a:lnTo>
                    <a:pt x="1524" y="57912"/>
                  </a:lnTo>
                  <a:lnTo>
                    <a:pt x="1524" y="54863"/>
                  </a:lnTo>
                  <a:lnTo>
                    <a:pt x="3048" y="54863"/>
                  </a:lnTo>
                  <a:lnTo>
                    <a:pt x="3048" y="53339"/>
                  </a:lnTo>
                  <a:lnTo>
                    <a:pt x="123539" y="53339"/>
                  </a:lnTo>
                  <a:lnTo>
                    <a:pt x="126587" y="56388"/>
                  </a:lnTo>
                  <a:lnTo>
                    <a:pt x="126587" y="59436"/>
                  </a:lnTo>
                  <a:lnTo>
                    <a:pt x="128111" y="60959"/>
                  </a:lnTo>
                  <a:lnTo>
                    <a:pt x="128111" y="73151"/>
                  </a:lnTo>
                  <a:lnTo>
                    <a:pt x="126587" y="77724"/>
                  </a:lnTo>
                  <a:lnTo>
                    <a:pt x="126587" y="79247"/>
                  </a:lnTo>
                  <a:lnTo>
                    <a:pt x="125063" y="82295"/>
                  </a:lnTo>
                  <a:close/>
                </a:path>
                <a:path w="128270" h="264160">
                  <a:moveTo>
                    <a:pt x="105251" y="263794"/>
                  </a:moveTo>
                  <a:lnTo>
                    <a:pt x="83962" y="263794"/>
                  </a:lnTo>
                  <a:lnTo>
                    <a:pt x="77343" y="263461"/>
                  </a:lnTo>
                  <a:lnTo>
                    <a:pt x="42672" y="242506"/>
                  </a:lnTo>
                  <a:lnTo>
                    <a:pt x="38100" y="227266"/>
                  </a:lnTo>
                  <a:lnTo>
                    <a:pt x="36099" y="221027"/>
                  </a:lnTo>
                  <a:lnTo>
                    <a:pt x="34671" y="213931"/>
                  </a:lnTo>
                  <a:lnTo>
                    <a:pt x="33813" y="206263"/>
                  </a:lnTo>
                  <a:lnTo>
                    <a:pt x="33528" y="198310"/>
                  </a:lnTo>
                  <a:lnTo>
                    <a:pt x="33528" y="82295"/>
                  </a:lnTo>
                  <a:lnTo>
                    <a:pt x="70104" y="82295"/>
                  </a:lnTo>
                  <a:lnTo>
                    <a:pt x="70104" y="192214"/>
                  </a:lnTo>
                  <a:lnTo>
                    <a:pt x="70298" y="198310"/>
                  </a:lnTo>
                  <a:lnTo>
                    <a:pt x="86868" y="233362"/>
                  </a:lnTo>
                  <a:lnTo>
                    <a:pt x="126587" y="233362"/>
                  </a:lnTo>
                  <a:lnTo>
                    <a:pt x="128111" y="234886"/>
                  </a:lnTo>
                  <a:lnTo>
                    <a:pt x="128111" y="248602"/>
                  </a:lnTo>
                  <a:lnTo>
                    <a:pt x="126587" y="251650"/>
                  </a:lnTo>
                  <a:lnTo>
                    <a:pt x="126587" y="253174"/>
                  </a:lnTo>
                  <a:lnTo>
                    <a:pt x="125063" y="254698"/>
                  </a:lnTo>
                  <a:lnTo>
                    <a:pt x="125063" y="256222"/>
                  </a:lnTo>
                  <a:lnTo>
                    <a:pt x="122015" y="259270"/>
                  </a:lnTo>
                  <a:lnTo>
                    <a:pt x="118967" y="259270"/>
                  </a:lnTo>
                  <a:lnTo>
                    <a:pt x="117443" y="260794"/>
                  </a:lnTo>
                  <a:lnTo>
                    <a:pt x="114395" y="262318"/>
                  </a:lnTo>
                  <a:lnTo>
                    <a:pt x="108204" y="262318"/>
                  </a:lnTo>
                  <a:lnTo>
                    <a:pt x="105251" y="263794"/>
                  </a:lnTo>
                  <a:close/>
                </a:path>
                <a:path w="128270" h="264160">
                  <a:moveTo>
                    <a:pt x="125063" y="228790"/>
                  </a:moveTo>
                  <a:lnTo>
                    <a:pt x="118967" y="228790"/>
                  </a:lnTo>
                  <a:lnTo>
                    <a:pt x="120491" y="227266"/>
                  </a:lnTo>
                  <a:lnTo>
                    <a:pt x="125063" y="227266"/>
                  </a:lnTo>
                  <a:lnTo>
                    <a:pt x="125063" y="228790"/>
                  </a:lnTo>
                  <a:close/>
                </a:path>
                <a:path w="128270" h="264160">
                  <a:moveTo>
                    <a:pt x="126587" y="233362"/>
                  </a:moveTo>
                  <a:lnTo>
                    <a:pt x="106680" y="233362"/>
                  </a:lnTo>
                  <a:lnTo>
                    <a:pt x="109728" y="231838"/>
                  </a:lnTo>
                  <a:lnTo>
                    <a:pt x="111252" y="231838"/>
                  </a:lnTo>
                  <a:lnTo>
                    <a:pt x="114395" y="230314"/>
                  </a:lnTo>
                  <a:lnTo>
                    <a:pt x="115919" y="230314"/>
                  </a:lnTo>
                  <a:lnTo>
                    <a:pt x="117443" y="228790"/>
                  </a:lnTo>
                  <a:lnTo>
                    <a:pt x="126587" y="228790"/>
                  </a:lnTo>
                  <a:lnTo>
                    <a:pt x="126587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162" y="2654141"/>
              <a:ext cx="181336" cy="2165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0934" y="2654141"/>
              <a:ext cx="114300" cy="2135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84145" y="2309443"/>
              <a:ext cx="4781550" cy="895350"/>
            </a:xfrm>
            <a:custGeom>
              <a:avLst/>
              <a:gdLst/>
              <a:ahLst/>
              <a:cxnLst/>
              <a:rect l="l" t="t" r="r" b="b"/>
              <a:pathLst>
                <a:path w="4781550" h="895350">
                  <a:moveTo>
                    <a:pt x="1006602" y="825144"/>
                  </a:moveTo>
                  <a:lnTo>
                    <a:pt x="866292" y="755040"/>
                  </a:lnTo>
                  <a:lnTo>
                    <a:pt x="866292" y="811428"/>
                  </a:lnTo>
                  <a:lnTo>
                    <a:pt x="0" y="811428"/>
                  </a:lnTo>
                  <a:lnTo>
                    <a:pt x="0" y="838860"/>
                  </a:lnTo>
                  <a:lnTo>
                    <a:pt x="866292" y="838860"/>
                  </a:lnTo>
                  <a:lnTo>
                    <a:pt x="866292" y="895350"/>
                  </a:lnTo>
                  <a:lnTo>
                    <a:pt x="1006602" y="825144"/>
                  </a:lnTo>
                  <a:close/>
                </a:path>
                <a:path w="4781550" h="895350">
                  <a:moveTo>
                    <a:pt x="1006602" y="70104"/>
                  </a:moveTo>
                  <a:lnTo>
                    <a:pt x="866292" y="0"/>
                  </a:lnTo>
                  <a:lnTo>
                    <a:pt x="866292" y="56388"/>
                  </a:lnTo>
                  <a:lnTo>
                    <a:pt x="0" y="56388"/>
                  </a:lnTo>
                  <a:lnTo>
                    <a:pt x="0" y="83820"/>
                  </a:lnTo>
                  <a:lnTo>
                    <a:pt x="866292" y="83820"/>
                  </a:lnTo>
                  <a:lnTo>
                    <a:pt x="866292" y="140296"/>
                  </a:lnTo>
                  <a:lnTo>
                    <a:pt x="1006602" y="70104"/>
                  </a:lnTo>
                  <a:close/>
                </a:path>
                <a:path w="4781550" h="895350">
                  <a:moveTo>
                    <a:pt x="4781169" y="321843"/>
                  </a:moveTo>
                  <a:lnTo>
                    <a:pt x="4640859" y="251650"/>
                  </a:lnTo>
                  <a:lnTo>
                    <a:pt x="4640859" y="308127"/>
                  </a:lnTo>
                  <a:lnTo>
                    <a:pt x="3942397" y="308127"/>
                  </a:lnTo>
                  <a:lnTo>
                    <a:pt x="3942397" y="335559"/>
                  </a:lnTo>
                  <a:lnTo>
                    <a:pt x="4640859" y="335559"/>
                  </a:lnTo>
                  <a:lnTo>
                    <a:pt x="4640859" y="392049"/>
                  </a:lnTo>
                  <a:lnTo>
                    <a:pt x="4781169" y="3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30298" y="2164461"/>
            <a:ext cx="776605" cy="287020"/>
            <a:chOff x="1630298" y="2164461"/>
            <a:chExt cx="776605" cy="287020"/>
          </a:xfrm>
        </p:grpSpPr>
        <p:sp>
          <p:nvSpPr>
            <p:cNvPr id="24" name="object 24"/>
            <p:cNvSpPr/>
            <p:nvPr/>
          </p:nvSpPr>
          <p:spPr>
            <a:xfrm>
              <a:off x="1630298" y="2164461"/>
              <a:ext cx="218440" cy="282575"/>
            </a:xfrm>
            <a:custGeom>
              <a:avLst/>
              <a:gdLst/>
              <a:ahLst/>
              <a:cxnLst/>
              <a:rect l="l" t="t" r="r" b="b"/>
              <a:pathLst>
                <a:path w="218439" h="282575">
                  <a:moveTo>
                    <a:pt x="74771" y="282225"/>
                  </a:moveTo>
                  <a:lnTo>
                    <a:pt x="7620" y="282225"/>
                  </a:lnTo>
                  <a:lnTo>
                    <a:pt x="4572" y="279177"/>
                  </a:lnTo>
                  <a:lnTo>
                    <a:pt x="1524" y="277653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7" y="0"/>
                  </a:lnTo>
                  <a:lnTo>
                    <a:pt x="77819" y="0"/>
                  </a:lnTo>
                  <a:lnTo>
                    <a:pt x="126896" y="5143"/>
                  </a:lnTo>
                  <a:lnTo>
                    <a:pt x="163401" y="21157"/>
                  </a:lnTo>
                  <a:lnTo>
                    <a:pt x="177817" y="32004"/>
                  </a:lnTo>
                  <a:lnTo>
                    <a:pt x="38195" y="32004"/>
                  </a:lnTo>
                  <a:lnTo>
                    <a:pt x="38195" y="251745"/>
                  </a:lnTo>
                  <a:lnTo>
                    <a:pt x="176348" y="251745"/>
                  </a:lnTo>
                  <a:lnTo>
                    <a:pt x="171799" y="255746"/>
                  </a:lnTo>
                  <a:lnTo>
                    <a:pt x="161079" y="263175"/>
                  </a:lnTo>
                  <a:lnTo>
                    <a:pt x="123318" y="277653"/>
                  </a:lnTo>
                  <a:lnTo>
                    <a:pt x="91606" y="281678"/>
                  </a:lnTo>
                  <a:lnTo>
                    <a:pt x="74771" y="282225"/>
                  </a:lnTo>
                  <a:close/>
                </a:path>
                <a:path w="218439" h="282575">
                  <a:moveTo>
                    <a:pt x="176348" y="251745"/>
                  </a:moveTo>
                  <a:lnTo>
                    <a:pt x="76295" y="251745"/>
                  </a:lnTo>
                  <a:lnTo>
                    <a:pt x="89439" y="251198"/>
                  </a:lnTo>
                  <a:lnTo>
                    <a:pt x="101441" y="249650"/>
                  </a:lnTo>
                  <a:lnTo>
                    <a:pt x="138969" y="235922"/>
                  </a:lnTo>
                  <a:lnTo>
                    <a:pt x="168608" y="199143"/>
                  </a:lnTo>
                  <a:lnTo>
                    <a:pt x="177974" y="153162"/>
                  </a:lnTo>
                  <a:lnTo>
                    <a:pt x="178498" y="138874"/>
                  </a:lnTo>
                  <a:lnTo>
                    <a:pt x="178188" y="127651"/>
                  </a:lnTo>
                  <a:lnTo>
                    <a:pt x="169489" y="86367"/>
                  </a:lnTo>
                  <a:lnTo>
                    <a:pt x="154019" y="62579"/>
                  </a:lnTo>
                  <a:lnTo>
                    <a:pt x="147756" y="55149"/>
                  </a:lnTo>
                  <a:lnTo>
                    <a:pt x="113799" y="35901"/>
                  </a:lnTo>
                  <a:lnTo>
                    <a:pt x="76295" y="32004"/>
                  </a:lnTo>
                  <a:lnTo>
                    <a:pt x="177817" y="32004"/>
                  </a:lnTo>
                  <a:lnTo>
                    <a:pt x="203858" y="67960"/>
                  </a:lnTo>
                  <a:lnTo>
                    <a:pt x="215836" y="107358"/>
                  </a:lnTo>
                  <a:lnTo>
                    <a:pt x="218122" y="137350"/>
                  </a:lnTo>
                  <a:lnTo>
                    <a:pt x="217612" y="153162"/>
                  </a:lnTo>
                  <a:lnTo>
                    <a:pt x="217551" y="155067"/>
                  </a:lnTo>
                  <a:lnTo>
                    <a:pt x="208978" y="201358"/>
                  </a:lnTo>
                  <a:lnTo>
                    <a:pt x="189261" y="237443"/>
                  </a:lnTo>
                  <a:lnTo>
                    <a:pt x="181546" y="247173"/>
                  </a:lnTo>
                  <a:lnTo>
                    <a:pt x="176348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9628" y="2236184"/>
              <a:ext cx="161579" cy="2150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87879" y="2185797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69" h="266064">
                  <a:moveTo>
                    <a:pt x="65532" y="1523"/>
                  </a:moveTo>
                  <a:lnTo>
                    <a:pt x="41148" y="1523"/>
                  </a:lnTo>
                  <a:lnTo>
                    <a:pt x="42672" y="0"/>
                  </a:lnTo>
                  <a:lnTo>
                    <a:pt x="62484" y="0"/>
                  </a:lnTo>
                  <a:lnTo>
                    <a:pt x="65532" y="1523"/>
                  </a:lnTo>
                  <a:close/>
                </a:path>
                <a:path w="128269" h="266064">
                  <a:moveTo>
                    <a:pt x="67056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67056" y="3047"/>
                  </a:lnTo>
                  <a:close/>
                </a:path>
                <a:path w="128269" h="266064">
                  <a:moveTo>
                    <a:pt x="68580" y="4571"/>
                  </a:moveTo>
                  <a:lnTo>
                    <a:pt x="35052" y="4571"/>
                  </a:lnTo>
                  <a:lnTo>
                    <a:pt x="35052" y="3047"/>
                  </a:lnTo>
                  <a:lnTo>
                    <a:pt x="68580" y="3047"/>
                  </a:lnTo>
                  <a:lnTo>
                    <a:pt x="68580" y="4571"/>
                  </a:lnTo>
                  <a:close/>
                </a:path>
                <a:path w="128269" h="266064">
                  <a:moveTo>
                    <a:pt x="70104" y="53435"/>
                  </a:moveTo>
                  <a:lnTo>
                    <a:pt x="33528" y="53435"/>
                  </a:lnTo>
                  <a:lnTo>
                    <a:pt x="33528" y="4571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69" h="266064">
                  <a:moveTo>
                    <a:pt x="122015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2015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5063" y="56483"/>
                  </a:lnTo>
                  <a:lnTo>
                    <a:pt x="126587" y="56483"/>
                  </a:lnTo>
                  <a:lnTo>
                    <a:pt x="126587" y="62579"/>
                  </a:lnTo>
                  <a:lnTo>
                    <a:pt x="128111" y="64103"/>
                  </a:lnTo>
                  <a:lnTo>
                    <a:pt x="128111" y="74771"/>
                  </a:lnTo>
                  <a:lnTo>
                    <a:pt x="125063" y="80867"/>
                  </a:lnTo>
                  <a:lnTo>
                    <a:pt x="125063" y="82391"/>
                  </a:lnTo>
                  <a:lnTo>
                    <a:pt x="122015" y="83915"/>
                  </a:lnTo>
                  <a:close/>
                </a:path>
                <a:path w="128269" h="266064">
                  <a:moveTo>
                    <a:pt x="97536" y="265461"/>
                  </a:moveTo>
                  <a:lnTo>
                    <a:pt x="91440" y="265461"/>
                  </a:lnTo>
                  <a:lnTo>
                    <a:pt x="83962" y="265175"/>
                  </a:lnTo>
                  <a:lnTo>
                    <a:pt x="77343" y="264318"/>
                  </a:lnTo>
                  <a:lnTo>
                    <a:pt x="71294" y="262889"/>
                  </a:lnTo>
                  <a:lnTo>
                    <a:pt x="65532" y="260889"/>
                  </a:lnTo>
                  <a:lnTo>
                    <a:pt x="57912" y="259365"/>
                  </a:lnTo>
                  <a:lnTo>
                    <a:pt x="51816" y="254793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85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413" y="203230"/>
                  </a:lnTo>
                  <a:lnTo>
                    <a:pt x="86868" y="234981"/>
                  </a:lnTo>
                  <a:lnTo>
                    <a:pt x="126587" y="234981"/>
                  </a:lnTo>
                  <a:lnTo>
                    <a:pt x="128111" y="236505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4793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252" y="262413"/>
                  </a:lnTo>
                  <a:lnTo>
                    <a:pt x="108204" y="263937"/>
                  </a:lnTo>
                  <a:lnTo>
                    <a:pt x="102108" y="263937"/>
                  </a:lnTo>
                  <a:lnTo>
                    <a:pt x="97536" y="265461"/>
                  </a:lnTo>
                  <a:close/>
                </a:path>
                <a:path w="128269" h="266064">
                  <a:moveTo>
                    <a:pt x="126587" y="234981"/>
                  </a:moveTo>
                  <a:lnTo>
                    <a:pt x="100584" y="234981"/>
                  </a:lnTo>
                  <a:lnTo>
                    <a:pt x="103632" y="233457"/>
                  </a:lnTo>
                  <a:lnTo>
                    <a:pt x="109728" y="233457"/>
                  </a:lnTo>
                  <a:lnTo>
                    <a:pt x="111252" y="231933"/>
                  </a:lnTo>
                  <a:lnTo>
                    <a:pt x="112776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5052" y="2236184"/>
              <a:ext cx="161534" cy="21507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3730" y="2902839"/>
            <a:ext cx="1116329" cy="361473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077211" y="2972942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1208" y="36671"/>
                </a:moveTo>
                <a:lnTo>
                  <a:pt x="32004" y="36671"/>
                </a:lnTo>
                <a:lnTo>
                  <a:pt x="40005" y="27454"/>
                </a:lnTo>
                <a:lnTo>
                  <a:pt x="72008" y="5143"/>
                </a:lnTo>
                <a:lnTo>
                  <a:pt x="88233" y="523"/>
                </a:lnTo>
                <a:lnTo>
                  <a:pt x="88677" y="523"/>
                </a:lnTo>
                <a:lnTo>
                  <a:pt x="96012" y="0"/>
                </a:lnTo>
                <a:lnTo>
                  <a:pt x="103631" y="0"/>
                </a:lnTo>
                <a:lnTo>
                  <a:pt x="111252" y="1524"/>
                </a:lnTo>
                <a:lnTo>
                  <a:pt x="117348" y="3048"/>
                </a:lnTo>
                <a:lnTo>
                  <a:pt x="125063" y="4571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0922" y="27454"/>
                </a:lnTo>
                <a:lnTo>
                  <a:pt x="153257" y="32099"/>
                </a:lnTo>
                <a:lnTo>
                  <a:pt x="88392" y="32099"/>
                </a:lnTo>
                <a:lnTo>
                  <a:pt x="82438" y="32670"/>
                </a:lnTo>
                <a:lnTo>
                  <a:pt x="76546" y="34289"/>
                </a:lnTo>
                <a:lnTo>
                  <a:pt x="76407" y="34289"/>
                </a:lnTo>
                <a:lnTo>
                  <a:pt x="71208" y="36671"/>
                </a:lnTo>
                <a:close/>
              </a:path>
              <a:path w="291464" h="213994">
                <a:moveTo>
                  <a:pt x="193117" y="39719"/>
                </a:moveTo>
                <a:lnTo>
                  <a:pt x="157067" y="39719"/>
                </a:lnTo>
                <a:lnTo>
                  <a:pt x="161639" y="34289"/>
                </a:lnTo>
                <a:lnTo>
                  <a:pt x="166211" y="29432"/>
                </a:lnTo>
                <a:lnTo>
                  <a:pt x="170783" y="25145"/>
                </a:lnTo>
                <a:lnTo>
                  <a:pt x="175355" y="21431"/>
                </a:lnTo>
                <a:lnTo>
                  <a:pt x="181451" y="15335"/>
                </a:lnTo>
                <a:lnTo>
                  <a:pt x="187547" y="12287"/>
                </a:lnTo>
                <a:lnTo>
                  <a:pt x="192119" y="9143"/>
                </a:lnTo>
                <a:lnTo>
                  <a:pt x="198215" y="6095"/>
                </a:lnTo>
                <a:lnTo>
                  <a:pt x="202787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8027" y="0"/>
                </a:lnTo>
                <a:lnTo>
                  <a:pt x="224123" y="0"/>
                </a:lnTo>
                <a:lnTo>
                  <a:pt x="232981" y="523"/>
                </a:lnTo>
                <a:lnTo>
                  <a:pt x="272080" y="19048"/>
                </a:lnTo>
                <a:lnTo>
                  <a:pt x="280901" y="32099"/>
                </a:lnTo>
                <a:lnTo>
                  <a:pt x="216503" y="32099"/>
                </a:lnTo>
                <a:lnTo>
                  <a:pt x="209883" y="32670"/>
                </a:lnTo>
                <a:lnTo>
                  <a:pt x="203901" y="34289"/>
                </a:lnTo>
                <a:lnTo>
                  <a:pt x="203760" y="34289"/>
                </a:lnTo>
                <a:lnTo>
                  <a:pt x="197215" y="37242"/>
                </a:lnTo>
                <a:lnTo>
                  <a:pt x="193117" y="39719"/>
                </a:lnTo>
                <a:close/>
              </a:path>
              <a:path w="291464" h="213994">
                <a:moveTo>
                  <a:pt x="27431" y="4571"/>
                </a:moveTo>
                <a:lnTo>
                  <a:pt x="4572" y="4571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1"/>
                </a:lnTo>
                <a:close/>
              </a:path>
              <a:path w="291464" h="213994">
                <a:moveTo>
                  <a:pt x="32004" y="212121"/>
                </a:moveTo>
                <a:lnTo>
                  <a:pt x="3048" y="212121"/>
                </a:lnTo>
                <a:lnTo>
                  <a:pt x="0" y="209073"/>
                </a:lnTo>
                <a:lnTo>
                  <a:pt x="0" y="7619"/>
                </a:lnTo>
                <a:lnTo>
                  <a:pt x="3048" y="4571"/>
                </a:lnTo>
                <a:lnTo>
                  <a:pt x="28955" y="4571"/>
                </a:lnTo>
                <a:lnTo>
                  <a:pt x="32004" y="7619"/>
                </a:lnTo>
                <a:lnTo>
                  <a:pt x="32004" y="36671"/>
                </a:lnTo>
                <a:lnTo>
                  <a:pt x="71208" y="36671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lnTo>
                  <a:pt x="33528" y="210597"/>
                </a:lnTo>
                <a:lnTo>
                  <a:pt x="32004" y="212121"/>
                </a:lnTo>
                <a:close/>
              </a:path>
              <a:path w="291464" h="213994">
                <a:moveTo>
                  <a:pt x="160115" y="212121"/>
                </a:moveTo>
                <a:lnTo>
                  <a:pt x="131159" y="212121"/>
                </a:lnTo>
                <a:lnTo>
                  <a:pt x="128111" y="209073"/>
                </a:lnTo>
                <a:lnTo>
                  <a:pt x="128111" y="79343"/>
                </a:lnTo>
                <a:lnTo>
                  <a:pt x="125063" y="64103"/>
                </a:lnTo>
                <a:lnTo>
                  <a:pt x="123545" y="58388"/>
                </a:lnTo>
                <a:lnTo>
                  <a:pt x="121919" y="51911"/>
                </a:lnTo>
                <a:lnTo>
                  <a:pt x="117348" y="47339"/>
                </a:lnTo>
                <a:lnTo>
                  <a:pt x="114300" y="41243"/>
                </a:lnTo>
                <a:lnTo>
                  <a:pt x="111252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153257" y="32099"/>
                </a:lnTo>
                <a:lnTo>
                  <a:pt x="157067" y="39719"/>
                </a:lnTo>
                <a:lnTo>
                  <a:pt x="193117" y="39719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0115" y="212121"/>
                </a:lnTo>
                <a:close/>
              </a:path>
              <a:path w="291464" h="213994">
                <a:moveTo>
                  <a:pt x="288226" y="212121"/>
                </a:moveTo>
                <a:lnTo>
                  <a:pt x="259270" y="212121"/>
                </a:lnTo>
                <a:lnTo>
                  <a:pt x="257746" y="210597"/>
                </a:lnTo>
                <a:lnTo>
                  <a:pt x="256127" y="210597"/>
                </a:lnTo>
                <a:lnTo>
                  <a:pt x="256127" y="209073"/>
                </a:lnTo>
                <a:lnTo>
                  <a:pt x="254603" y="207549"/>
                </a:lnTo>
                <a:lnTo>
                  <a:pt x="254603" y="71723"/>
                </a:lnTo>
                <a:lnTo>
                  <a:pt x="253079" y="64103"/>
                </a:lnTo>
                <a:lnTo>
                  <a:pt x="251650" y="58388"/>
                </a:lnTo>
                <a:lnTo>
                  <a:pt x="251555" y="58007"/>
                </a:lnTo>
                <a:lnTo>
                  <a:pt x="248507" y="51911"/>
                </a:lnTo>
                <a:lnTo>
                  <a:pt x="245459" y="47339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80901" y="32099"/>
                </a:lnTo>
                <a:lnTo>
                  <a:pt x="283178" y="36671"/>
                </a:lnTo>
                <a:lnTo>
                  <a:pt x="283273" y="36861"/>
                </a:lnTo>
                <a:lnTo>
                  <a:pt x="291012" y="74390"/>
                </a:lnTo>
                <a:lnTo>
                  <a:pt x="291274" y="209073"/>
                </a:lnTo>
                <a:lnTo>
                  <a:pt x="288226" y="212121"/>
                </a:lnTo>
                <a:close/>
              </a:path>
              <a:path w="291464" h="213994">
                <a:moveTo>
                  <a:pt x="27431" y="213645"/>
                </a:moveTo>
                <a:lnTo>
                  <a:pt x="9143" y="213645"/>
                </a:lnTo>
                <a:lnTo>
                  <a:pt x="6095" y="212121"/>
                </a:lnTo>
                <a:lnTo>
                  <a:pt x="28955" y="212121"/>
                </a:lnTo>
                <a:lnTo>
                  <a:pt x="27431" y="213645"/>
                </a:lnTo>
                <a:close/>
              </a:path>
              <a:path w="291464" h="213994">
                <a:moveTo>
                  <a:pt x="154019" y="213645"/>
                </a:moveTo>
                <a:lnTo>
                  <a:pt x="137255" y="213645"/>
                </a:lnTo>
                <a:lnTo>
                  <a:pt x="134207" y="212121"/>
                </a:lnTo>
                <a:lnTo>
                  <a:pt x="157067" y="212121"/>
                </a:lnTo>
                <a:lnTo>
                  <a:pt x="154019" y="213645"/>
                </a:lnTo>
                <a:close/>
              </a:path>
              <a:path w="291464" h="213994">
                <a:moveTo>
                  <a:pt x="282130" y="213645"/>
                </a:moveTo>
                <a:lnTo>
                  <a:pt x="263842" y="213645"/>
                </a:lnTo>
                <a:lnTo>
                  <a:pt x="262318" y="212121"/>
                </a:lnTo>
                <a:lnTo>
                  <a:pt x="285178" y="212121"/>
                </a:lnTo>
                <a:lnTo>
                  <a:pt x="282130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87329" y="2478690"/>
            <a:ext cx="1268825" cy="36614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2767964" y="4966039"/>
            <a:ext cx="4781550" cy="1707514"/>
            <a:chOff x="2767964" y="4966039"/>
            <a:chExt cx="4781550" cy="1707514"/>
          </a:xfrm>
        </p:grpSpPr>
        <p:sp>
          <p:nvSpPr>
            <p:cNvPr id="32" name="object 32"/>
            <p:cNvSpPr/>
            <p:nvPr/>
          </p:nvSpPr>
          <p:spPr>
            <a:xfrm>
              <a:off x="3774948" y="4980432"/>
              <a:ext cx="2935605" cy="1678305"/>
            </a:xfrm>
            <a:custGeom>
              <a:avLst/>
              <a:gdLst/>
              <a:ahLst/>
              <a:cxnLst/>
              <a:rect l="l" t="t" r="r" b="b"/>
              <a:pathLst>
                <a:path w="2935604" h="1678304">
                  <a:moveTo>
                    <a:pt x="2935223" y="1677923"/>
                  </a:moveTo>
                  <a:lnTo>
                    <a:pt x="0" y="1677923"/>
                  </a:lnTo>
                  <a:lnTo>
                    <a:pt x="0" y="0"/>
                  </a:lnTo>
                  <a:lnTo>
                    <a:pt x="2935223" y="0"/>
                  </a:lnTo>
                  <a:lnTo>
                    <a:pt x="2935223" y="167792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4567" y="4980527"/>
              <a:ext cx="2936240" cy="1678305"/>
            </a:xfrm>
            <a:custGeom>
              <a:avLst/>
              <a:gdLst/>
              <a:ahLst/>
              <a:cxnLst/>
              <a:rect l="l" t="t" r="r" b="b"/>
              <a:pathLst>
                <a:path w="2936240" h="1678304">
                  <a:moveTo>
                    <a:pt x="0" y="0"/>
                  </a:moveTo>
                  <a:lnTo>
                    <a:pt x="2935795" y="0"/>
                  </a:lnTo>
                  <a:lnTo>
                    <a:pt x="2935795" y="1678019"/>
                  </a:lnTo>
                  <a:lnTo>
                    <a:pt x="0" y="1678019"/>
                  </a:lnTo>
                  <a:lnTo>
                    <a:pt x="0" y="0"/>
                  </a:lnTo>
                  <a:close/>
                </a:path>
              </a:pathLst>
            </a:custGeom>
            <a:ln w="289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496" y="5683757"/>
              <a:ext cx="204470" cy="290195"/>
            </a:xfrm>
            <a:custGeom>
              <a:avLst/>
              <a:gdLst/>
              <a:ahLst/>
              <a:cxnLst/>
              <a:rect l="l" t="t" r="r" b="b"/>
              <a:pathLst>
                <a:path w="204470" h="290195">
                  <a:moveTo>
                    <a:pt x="128230" y="289798"/>
                  </a:moveTo>
                  <a:lnTo>
                    <a:pt x="119318" y="289798"/>
                  </a:lnTo>
                  <a:lnTo>
                    <a:pt x="106416" y="289274"/>
                  </a:lnTo>
                  <a:lnTo>
                    <a:pt x="59221" y="275582"/>
                  </a:lnTo>
                  <a:lnTo>
                    <a:pt x="24550" y="245102"/>
                  </a:lnTo>
                  <a:lnTo>
                    <a:pt x="7619" y="210597"/>
                  </a:lnTo>
                  <a:lnTo>
                    <a:pt x="547" y="166141"/>
                  </a:lnTo>
                  <a:lnTo>
                    <a:pt x="0" y="149542"/>
                  </a:lnTo>
                  <a:lnTo>
                    <a:pt x="529" y="133324"/>
                  </a:lnTo>
                  <a:lnTo>
                    <a:pt x="9143" y="86963"/>
                  </a:lnTo>
                  <a:lnTo>
                    <a:pt x="26717" y="49672"/>
                  </a:lnTo>
                  <a:lnTo>
                    <a:pt x="62309" y="16104"/>
                  </a:lnTo>
                  <a:lnTo>
                    <a:pt x="110108" y="809"/>
                  </a:lnTo>
                  <a:lnTo>
                    <a:pt x="123539" y="0"/>
                  </a:lnTo>
                  <a:lnTo>
                    <a:pt x="132683" y="0"/>
                  </a:lnTo>
                  <a:lnTo>
                    <a:pt x="163163" y="6096"/>
                  </a:lnTo>
                  <a:lnTo>
                    <a:pt x="169259" y="9144"/>
                  </a:lnTo>
                  <a:lnTo>
                    <a:pt x="175355" y="10668"/>
                  </a:lnTo>
                  <a:lnTo>
                    <a:pt x="181451" y="13811"/>
                  </a:lnTo>
                  <a:lnTo>
                    <a:pt x="186023" y="16859"/>
                  </a:lnTo>
                  <a:lnTo>
                    <a:pt x="192119" y="19907"/>
                  </a:lnTo>
                  <a:lnTo>
                    <a:pt x="196691" y="24479"/>
                  </a:lnTo>
                  <a:lnTo>
                    <a:pt x="199739" y="26003"/>
                  </a:lnTo>
                  <a:lnTo>
                    <a:pt x="199739" y="27527"/>
                  </a:lnTo>
                  <a:lnTo>
                    <a:pt x="202787" y="30575"/>
                  </a:lnTo>
                  <a:lnTo>
                    <a:pt x="202787" y="33623"/>
                  </a:lnTo>
                  <a:lnTo>
                    <a:pt x="123539" y="33623"/>
                  </a:lnTo>
                  <a:lnTo>
                    <a:pt x="114657" y="34170"/>
                  </a:lnTo>
                  <a:lnTo>
                    <a:pt x="75295" y="50196"/>
                  </a:lnTo>
                  <a:lnTo>
                    <a:pt x="49434" y="89154"/>
                  </a:lnTo>
                  <a:lnTo>
                    <a:pt x="41523" y="132049"/>
                  </a:lnTo>
                  <a:lnTo>
                    <a:pt x="41148" y="146494"/>
                  </a:lnTo>
                  <a:lnTo>
                    <a:pt x="41433" y="159662"/>
                  </a:lnTo>
                  <a:lnTo>
                    <a:pt x="49196" y="204413"/>
                  </a:lnTo>
                  <a:lnTo>
                    <a:pt x="75104" y="241268"/>
                  </a:lnTo>
                  <a:lnTo>
                    <a:pt x="115085" y="257294"/>
                  </a:lnTo>
                  <a:lnTo>
                    <a:pt x="125063" y="257841"/>
                  </a:lnTo>
                  <a:lnTo>
                    <a:pt x="204406" y="257841"/>
                  </a:lnTo>
                  <a:lnTo>
                    <a:pt x="204406" y="259365"/>
                  </a:lnTo>
                  <a:lnTo>
                    <a:pt x="202787" y="259365"/>
                  </a:lnTo>
                  <a:lnTo>
                    <a:pt x="202787" y="260889"/>
                  </a:lnTo>
                  <a:lnTo>
                    <a:pt x="201263" y="262413"/>
                  </a:lnTo>
                  <a:lnTo>
                    <a:pt x="201263" y="263937"/>
                  </a:lnTo>
                  <a:lnTo>
                    <a:pt x="199739" y="265461"/>
                  </a:lnTo>
                  <a:lnTo>
                    <a:pt x="198215" y="265461"/>
                  </a:lnTo>
                  <a:lnTo>
                    <a:pt x="195167" y="268509"/>
                  </a:lnTo>
                  <a:lnTo>
                    <a:pt x="186023" y="274605"/>
                  </a:lnTo>
                  <a:lnTo>
                    <a:pt x="179927" y="277653"/>
                  </a:lnTo>
                  <a:lnTo>
                    <a:pt x="172307" y="280701"/>
                  </a:lnTo>
                  <a:lnTo>
                    <a:pt x="166211" y="282225"/>
                  </a:lnTo>
                  <a:lnTo>
                    <a:pt x="158591" y="285273"/>
                  </a:lnTo>
                  <a:lnTo>
                    <a:pt x="149447" y="286797"/>
                  </a:lnTo>
                  <a:lnTo>
                    <a:pt x="142565" y="288559"/>
                  </a:lnTo>
                  <a:lnTo>
                    <a:pt x="135540" y="289464"/>
                  </a:lnTo>
                  <a:lnTo>
                    <a:pt x="128230" y="289798"/>
                  </a:lnTo>
                  <a:close/>
                </a:path>
                <a:path w="204470" h="290195">
                  <a:moveTo>
                    <a:pt x="199739" y="61055"/>
                  </a:moveTo>
                  <a:lnTo>
                    <a:pt x="195167" y="61055"/>
                  </a:lnTo>
                  <a:lnTo>
                    <a:pt x="192119" y="59531"/>
                  </a:lnTo>
                  <a:lnTo>
                    <a:pt x="189071" y="56483"/>
                  </a:lnTo>
                  <a:lnTo>
                    <a:pt x="179927" y="50387"/>
                  </a:lnTo>
                  <a:lnTo>
                    <a:pt x="173831" y="47339"/>
                  </a:lnTo>
                  <a:lnTo>
                    <a:pt x="169259" y="44291"/>
                  </a:lnTo>
                  <a:lnTo>
                    <a:pt x="153772" y="38123"/>
                  </a:lnTo>
                  <a:lnTo>
                    <a:pt x="147113" y="36195"/>
                  </a:lnTo>
                  <a:lnTo>
                    <a:pt x="139922" y="34766"/>
                  </a:lnTo>
                  <a:lnTo>
                    <a:pt x="132159" y="33909"/>
                  </a:lnTo>
                  <a:lnTo>
                    <a:pt x="123539" y="33623"/>
                  </a:lnTo>
                  <a:lnTo>
                    <a:pt x="202787" y="33623"/>
                  </a:lnTo>
                  <a:lnTo>
                    <a:pt x="202787" y="36671"/>
                  </a:lnTo>
                  <a:lnTo>
                    <a:pt x="204406" y="39719"/>
                  </a:lnTo>
                  <a:lnTo>
                    <a:pt x="204406" y="48863"/>
                  </a:lnTo>
                  <a:lnTo>
                    <a:pt x="202787" y="51911"/>
                  </a:lnTo>
                  <a:lnTo>
                    <a:pt x="202787" y="56483"/>
                  </a:lnTo>
                  <a:lnTo>
                    <a:pt x="201263" y="58007"/>
                  </a:lnTo>
                  <a:lnTo>
                    <a:pt x="201263" y="59531"/>
                  </a:lnTo>
                  <a:lnTo>
                    <a:pt x="199739" y="59531"/>
                  </a:lnTo>
                  <a:lnTo>
                    <a:pt x="199739" y="61055"/>
                  </a:lnTo>
                  <a:close/>
                </a:path>
                <a:path w="204470" h="290195">
                  <a:moveTo>
                    <a:pt x="204406" y="257841"/>
                  </a:moveTo>
                  <a:lnTo>
                    <a:pt x="125063" y="257841"/>
                  </a:lnTo>
                  <a:lnTo>
                    <a:pt x="133016" y="257556"/>
                  </a:lnTo>
                  <a:lnTo>
                    <a:pt x="140684" y="256698"/>
                  </a:lnTo>
                  <a:lnTo>
                    <a:pt x="181451" y="239553"/>
                  </a:lnTo>
                  <a:lnTo>
                    <a:pt x="186023" y="236505"/>
                  </a:lnTo>
                  <a:lnTo>
                    <a:pt x="190595" y="234981"/>
                  </a:lnTo>
                  <a:lnTo>
                    <a:pt x="193643" y="231933"/>
                  </a:lnTo>
                  <a:lnTo>
                    <a:pt x="196691" y="230409"/>
                  </a:lnTo>
                  <a:lnTo>
                    <a:pt x="201263" y="230409"/>
                  </a:lnTo>
                  <a:lnTo>
                    <a:pt x="202787" y="231933"/>
                  </a:lnTo>
                  <a:lnTo>
                    <a:pt x="204406" y="233457"/>
                  </a:lnTo>
                  <a:lnTo>
                    <a:pt x="204406" y="257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7608" y="5758529"/>
              <a:ext cx="196608" cy="21659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37557" y="5758535"/>
              <a:ext cx="538480" cy="291465"/>
            </a:xfrm>
            <a:custGeom>
              <a:avLst/>
              <a:gdLst/>
              <a:ahLst/>
              <a:cxnLst/>
              <a:rect l="l" t="t" r="r" b="b"/>
              <a:pathLst>
                <a:path w="538479" h="291464">
                  <a:moveTo>
                    <a:pt x="291274" y="82397"/>
                  </a:moveTo>
                  <a:lnTo>
                    <a:pt x="285889" y="43535"/>
                  </a:lnTo>
                  <a:lnTo>
                    <a:pt x="283197" y="36677"/>
                  </a:lnTo>
                  <a:lnTo>
                    <a:pt x="280885" y="32004"/>
                  </a:lnTo>
                  <a:lnTo>
                    <a:pt x="248348" y="3860"/>
                  </a:lnTo>
                  <a:lnTo>
                    <a:pt x="222592" y="0"/>
                  </a:lnTo>
                  <a:lnTo>
                    <a:pt x="218020" y="0"/>
                  </a:lnTo>
                  <a:lnTo>
                    <a:pt x="213448" y="1524"/>
                  </a:lnTo>
                  <a:lnTo>
                    <a:pt x="207352" y="1524"/>
                  </a:lnTo>
                  <a:lnTo>
                    <a:pt x="202780" y="3048"/>
                  </a:lnTo>
                  <a:lnTo>
                    <a:pt x="196684" y="6096"/>
                  </a:lnTo>
                  <a:lnTo>
                    <a:pt x="192112" y="9144"/>
                  </a:lnTo>
                  <a:lnTo>
                    <a:pt x="179920" y="15240"/>
                  </a:lnTo>
                  <a:lnTo>
                    <a:pt x="175348" y="21336"/>
                  </a:lnTo>
                  <a:lnTo>
                    <a:pt x="170751" y="25057"/>
                  </a:lnTo>
                  <a:lnTo>
                    <a:pt x="166014" y="29349"/>
                  </a:lnTo>
                  <a:lnTo>
                    <a:pt x="160985" y="34239"/>
                  </a:lnTo>
                  <a:lnTo>
                    <a:pt x="155536" y="39725"/>
                  </a:lnTo>
                  <a:lnTo>
                    <a:pt x="154012" y="33528"/>
                  </a:lnTo>
                  <a:lnTo>
                    <a:pt x="153250" y="32004"/>
                  </a:lnTo>
                  <a:lnTo>
                    <a:pt x="150939" y="27406"/>
                  </a:lnTo>
                  <a:lnTo>
                    <a:pt x="147916" y="22860"/>
                  </a:lnTo>
                  <a:lnTo>
                    <a:pt x="143344" y="18288"/>
                  </a:lnTo>
                  <a:lnTo>
                    <a:pt x="140296" y="13716"/>
                  </a:lnTo>
                  <a:lnTo>
                    <a:pt x="134200" y="10668"/>
                  </a:lnTo>
                  <a:lnTo>
                    <a:pt x="129628" y="7620"/>
                  </a:lnTo>
                  <a:lnTo>
                    <a:pt x="123532" y="4572"/>
                  </a:lnTo>
                  <a:lnTo>
                    <a:pt x="111252" y="1524"/>
                  </a:lnTo>
                  <a:lnTo>
                    <a:pt x="103632" y="0"/>
                  </a:lnTo>
                  <a:lnTo>
                    <a:pt x="96012" y="0"/>
                  </a:lnTo>
                  <a:lnTo>
                    <a:pt x="88671" y="520"/>
                  </a:lnTo>
                  <a:lnTo>
                    <a:pt x="88226" y="520"/>
                  </a:lnTo>
                  <a:lnTo>
                    <a:pt x="48006" y="20015"/>
                  </a:lnTo>
                  <a:lnTo>
                    <a:pt x="32004" y="36677"/>
                  </a:lnTo>
                  <a:lnTo>
                    <a:pt x="32004" y="7620"/>
                  </a:lnTo>
                  <a:lnTo>
                    <a:pt x="30480" y="7620"/>
                  </a:lnTo>
                  <a:lnTo>
                    <a:pt x="30480" y="6096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27432" y="4572"/>
                  </a:lnTo>
                  <a:lnTo>
                    <a:pt x="25908" y="3048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3048" y="4572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210502"/>
                  </a:lnTo>
                  <a:lnTo>
                    <a:pt x="1524" y="210502"/>
                  </a:lnTo>
                  <a:lnTo>
                    <a:pt x="3048" y="212026"/>
                  </a:lnTo>
                  <a:lnTo>
                    <a:pt x="6096" y="212026"/>
                  </a:lnTo>
                  <a:lnTo>
                    <a:pt x="9144" y="213550"/>
                  </a:lnTo>
                  <a:lnTo>
                    <a:pt x="25908" y="213550"/>
                  </a:lnTo>
                  <a:lnTo>
                    <a:pt x="28956" y="212026"/>
                  </a:lnTo>
                  <a:lnTo>
                    <a:pt x="32004" y="212026"/>
                  </a:lnTo>
                  <a:lnTo>
                    <a:pt x="35052" y="208978"/>
                  </a:lnTo>
                  <a:lnTo>
                    <a:pt x="35052" y="68681"/>
                  </a:lnTo>
                  <a:lnTo>
                    <a:pt x="42760" y="60109"/>
                  </a:lnTo>
                  <a:lnTo>
                    <a:pt x="70319" y="36677"/>
                  </a:lnTo>
                  <a:lnTo>
                    <a:pt x="75653" y="34239"/>
                  </a:lnTo>
                  <a:lnTo>
                    <a:pt x="75806" y="34239"/>
                  </a:lnTo>
                  <a:lnTo>
                    <a:pt x="81762" y="32588"/>
                  </a:lnTo>
                  <a:lnTo>
                    <a:pt x="88392" y="32004"/>
                  </a:lnTo>
                  <a:lnTo>
                    <a:pt x="100584" y="32004"/>
                  </a:lnTo>
                  <a:lnTo>
                    <a:pt x="105156" y="35153"/>
                  </a:lnTo>
                  <a:lnTo>
                    <a:pt x="114300" y="41249"/>
                  </a:lnTo>
                  <a:lnTo>
                    <a:pt x="117436" y="47345"/>
                  </a:lnTo>
                  <a:lnTo>
                    <a:pt x="120484" y="51917"/>
                  </a:lnTo>
                  <a:lnTo>
                    <a:pt x="123532" y="58013"/>
                  </a:lnTo>
                  <a:lnTo>
                    <a:pt x="123634" y="58394"/>
                  </a:lnTo>
                  <a:lnTo>
                    <a:pt x="125056" y="64109"/>
                  </a:lnTo>
                  <a:lnTo>
                    <a:pt x="126580" y="71729"/>
                  </a:lnTo>
                  <a:lnTo>
                    <a:pt x="126580" y="207454"/>
                  </a:lnTo>
                  <a:lnTo>
                    <a:pt x="128104" y="208978"/>
                  </a:lnTo>
                  <a:lnTo>
                    <a:pt x="128104" y="210502"/>
                  </a:lnTo>
                  <a:lnTo>
                    <a:pt x="129628" y="210502"/>
                  </a:lnTo>
                  <a:lnTo>
                    <a:pt x="131152" y="212026"/>
                  </a:lnTo>
                  <a:lnTo>
                    <a:pt x="134200" y="212026"/>
                  </a:lnTo>
                  <a:lnTo>
                    <a:pt x="135724" y="213550"/>
                  </a:lnTo>
                  <a:lnTo>
                    <a:pt x="154012" y="213550"/>
                  </a:lnTo>
                  <a:lnTo>
                    <a:pt x="155536" y="212026"/>
                  </a:lnTo>
                  <a:lnTo>
                    <a:pt x="158584" y="212026"/>
                  </a:lnTo>
                  <a:lnTo>
                    <a:pt x="160108" y="210502"/>
                  </a:lnTo>
                  <a:lnTo>
                    <a:pt x="161632" y="210502"/>
                  </a:lnTo>
                  <a:lnTo>
                    <a:pt x="161632" y="208978"/>
                  </a:lnTo>
                  <a:lnTo>
                    <a:pt x="163156" y="208978"/>
                  </a:lnTo>
                  <a:lnTo>
                    <a:pt x="163156" y="68681"/>
                  </a:lnTo>
                  <a:lnTo>
                    <a:pt x="170878" y="60109"/>
                  </a:lnTo>
                  <a:lnTo>
                    <a:pt x="178015" y="52679"/>
                  </a:lnTo>
                  <a:lnTo>
                    <a:pt x="184594" y="46393"/>
                  </a:lnTo>
                  <a:lnTo>
                    <a:pt x="190588" y="41249"/>
                  </a:lnTo>
                  <a:lnTo>
                    <a:pt x="193090" y="39725"/>
                  </a:lnTo>
                  <a:lnTo>
                    <a:pt x="197180" y="37223"/>
                  </a:lnTo>
                  <a:lnTo>
                    <a:pt x="201625" y="35153"/>
                  </a:lnTo>
                  <a:lnTo>
                    <a:pt x="203695" y="34239"/>
                  </a:lnTo>
                  <a:lnTo>
                    <a:pt x="209232" y="32588"/>
                  </a:lnTo>
                  <a:lnTo>
                    <a:pt x="214972" y="32004"/>
                  </a:lnTo>
                  <a:lnTo>
                    <a:pt x="228688" y="32004"/>
                  </a:lnTo>
                  <a:lnTo>
                    <a:pt x="233260" y="35153"/>
                  </a:lnTo>
                  <a:lnTo>
                    <a:pt x="242404" y="41249"/>
                  </a:lnTo>
                  <a:lnTo>
                    <a:pt x="245452" y="47345"/>
                  </a:lnTo>
                  <a:lnTo>
                    <a:pt x="248500" y="51917"/>
                  </a:lnTo>
                  <a:lnTo>
                    <a:pt x="251650" y="58013"/>
                  </a:lnTo>
                  <a:lnTo>
                    <a:pt x="251739" y="58394"/>
                  </a:lnTo>
                  <a:lnTo>
                    <a:pt x="253174" y="64109"/>
                  </a:lnTo>
                  <a:lnTo>
                    <a:pt x="254698" y="71729"/>
                  </a:lnTo>
                  <a:lnTo>
                    <a:pt x="254698" y="208978"/>
                  </a:lnTo>
                  <a:lnTo>
                    <a:pt x="256222" y="208978"/>
                  </a:lnTo>
                  <a:lnTo>
                    <a:pt x="256222" y="210502"/>
                  </a:lnTo>
                  <a:lnTo>
                    <a:pt x="257746" y="210502"/>
                  </a:lnTo>
                  <a:lnTo>
                    <a:pt x="257746" y="212026"/>
                  </a:lnTo>
                  <a:lnTo>
                    <a:pt x="262318" y="212026"/>
                  </a:lnTo>
                  <a:lnTo>
                    <a:pt x="263842" y="213550"/>
                  </a:lnTo>
                  <a:lnTo>
                    <a:pt x="282130" y="213550"/>
                  </a:lnTo>
                  <a:lnTo>
                    <a:pt x="283654" y="212026"/>
                  </a:lnTo>
                  <a:lnTo>
                    <a:pt x="286702" y="212026"/>
                  </a:lnTo>
                  <a:lnTo>
                    <a:pt x="288226" y="210502"/>
                  </a:lnTo>
                  <a:lnTo>
                    <a:pt x="289750" y="210502"/>
                  </a:lnTo>
                  <a:lnTo>
                    <a:pt x="289750" y="208978"/>
                  </a:lnTo>
                  <a:lnTo>
                    <a:pt x="291274" y="208978"/>
                  </a:lnTo>
                  <a:lnTo>
                    <a:pt x="291274" y="82397"/>
                  </a:lnTo>
                  <a:close/>
                </a:path>
                <a:path w="538479" h="291464">
                  <a:moveTo>
                    <a:pt x="538264" y="102082"/>
                  </a:moveTo>
                  <a:lnTo>
                    <a:pt x="533781" y="64096"/>
                  </a:lnTo>
                  <a:lnTo>
                    <a:pt x="531088" y="54864"/>
                  </a:lnTo>
                  <a:lnTo>
                    <a:pt x="528066" y="46685"/>
                  </a:lnTo>
                  <a:lnTo>
                    <a:pt x="503123" y="13119"/>
                  </a:lnTo>
                  <a:lnTo>
                    <a:pt x="500227" y="11582"/>
                  </a:lnTo>
                  <a:lnTo>
                    <a:pt x="500227" y="102082"/>
                  </a:lnTo>
                  <a:lnTo>
                    <a:pt x="500151" y="117538"/>
                  </a:lnTo>
                  <a:lnTo>
                    <a:pt x="499872" y="123532"/>
                  </a:lnTo>
                  <a:lnTo>
                    <a:pt x="498957" y="130390"/>
                  </a:lnTo>
                  <a:lnTo>
                    <a:pt x="497205" y="137248"/>
                  </a:lnTo>
                  <a:lnTo>
                    <a:pt x="495795" y="143852"/>
                  </a:lnTo>
                  <a:lnTo>
                    <a:pt x="466725" y="183070"/>
                  </a:lnTo>
                  <a:lnTo>
                    <a:pt x="459105" y="184594"/>
                  </a:lnTo>
                  <a:lnTo>
                    <a:pt x="449961" y="184594"/>
                  </a:lnTo>
                  <a:lnTo>
                    <a:pt x="408520" y="164007"/>
                  </a:lnTo>
                  <a:lnTo>
                    <a:pt x="393471" y="147916"/>
                  </a:lnTo>
                  <a:lnTo>
                    <a:pt x="393471" y="70192"/>
                  </a:lnTo>
                  <a:lnTo>
                    <a:pt x="399567" y="62572"/>
                  </a:lnTo>
                  <a:lnTo>
                    <a:pt x="404139" y="56388"/>
                  </a:lnTo>
                  <a:lnTo>
                    <a:pt x="410235" y="51816"/>
                  </a:lnTo>
                  <a:lnTo>
                    <a:pt x="419379" y="42672"/>
                  </a:lnTo>
                  <a:lnTo>
                    <a:pt x="428523" y="36576"/>
                  </a:lnTo>
                  <a:lnTo>
                    <a:pt x="446913" y="30480"/>
                  </a:lnTo>
                  <a:lnTo>
                    <a:pt x="451485" y="30480"/>
                  </a:lnTo>
                  <a:lnTo>
                    <a:pt x="486537" y="47244"/>
                  </a:lnTo>
                  <a:lnTo>
                    <a:pt x="491223" y="55168"/>
                  </a:lnTo>
                  <a:lnTo>
                    <a:pt x="493369" y="60680"/>
                  </a:lnTo>
                  <a:lnTo>
                    <a:pt x="500227" y="102082"/>
                  </a:lnTo>
                  <a:lnTo>
                    <a:pt x="500227" y="11582"/>
                  </a:lnTo>
                  <a:lnTo>
                    <a:pt x="459105" y="0"/>
                  </a:lnTo>
                  <a:lnTo>
                    <a:pt x="453009" y="0"/>
                  </a:lnTo>
                  <a:lnTo>
                    <a:pt x="428523" y="6096"/>
                  </a:lnTo>
                  <a:lnTo>
                    <a:pt x="423951" y="9144"/>
                  </a:lnTo>
                  <a:lnTo>
                    <a:pt x="411759" y="15240"/>
                  </a:lnTo>
                  <a:lnTo>
                    <a:pt x="407187" y="19812"/>
                  </a:lnTo>
                  <a:lnTo>
                    <a:pt x="401091" y="24384"/>
                  </a:lnTo>
                  <a:lnTo>
                    <a:pt x="388899" y="36576"/>
                  </a:lnTo>
                  <a:lnTo>
                    <a:pt x="388899" y="6096"/>
                  </a:lnTo>
                  <a:lnTo>
                    <a:pt x="387375" y="6096"/>
                  </a:lnTo>
                  <a:lnTo>
                    <a:pt x="387375" y="4572"/>
                  </a:lnTo>
                  <a:lnTo>
                    <a:pt x="384327" y="4572"/>
                  </a:lnTo>
                  <a:lnTo>
                    <a:pt x="382803" y="3048"/>
                  </a:lnTo>
                  <a:lnTo>
                    <a:pt x="364515" y="3048"/>
                  </a:lnTo>
                  <a:lnTo>
                    <a:pt x="362991" y="4572"/>
                  </a:lnTo>
                  <a:lnTo>
                    <a:pt x="361467" y="4572"/>
                  </a:lnTo>
                  <a:lnTo>
                    <a:pt x="359943" y="6096"/>
                  </a:lnTo>
                  <a:lnTo>
                    <a:pt x="358419" y="6096"/>
                  </a:lnTo>
                  <a:lnTo>
                    <a:pt x="358419" y="288315"/>
                  </a:lnTo>
                  <a:lnTo>
                    <a:pt x="359943" y="289839"/>
                  </a:lnTo>
                  <a:lnTo>
                    <a:pt x="362991" y="289839"/>
                  </a:lnTo>
                  <a:lnTo>
                    <a:pt x="364515" y="291363"/>
                  </a:lnTo>
                  <a:lnTo>
                    <a:pt x="387375" y="291363"/>
                  </a:lnTo>
                  <a:lnTo>
                    <a:pt x="388899" y="289839"/>
                  </a:lnTo>
                  <a:lnTo>
                    <a:pt x="391947" y="289839"/>
                  </a:lnTo>
                  <a:lnTo>
                    <a:pt x="391947" y="288315"/>
                  </a:lnTo>
                  <a:lnTo>
                    <a:pt x="393471" y="288315"/>
                  </a:lnTo>
                  <a:lnTo>
                    <a:pt x="393471" y="186118"/>
                  </a:lnTo>
                  <a:lnTo>
                    <a:pt x="399567" y="190690"/>
                  </a:lnTo>
                  <a:lnTo>
                    <a:pt x="408711" y="199834"/>
                  </a:lnTo>
                  <a:lnTo>
                    <a:pt x="426999" y="212026"/>
                  </a:lnTo>
                  <a:lnTo>
                    <a:pt x="431571" y="213550"/>
                  </a:lnTo>
                  <a:lnTo>
                    <a:pt x="437769" y="215074"/>
                  </a:lnTo>
                  <a:lnTo>
                    <a:pt x="442341" y="215074"/>
                  </a:lnTo>
                  <a:lnTo>
                    <a:pt x="446913" y="216598"/>
                  </a:lnTo>
                  <a:lnTo>
                    <a:pt x="453009" y="216598"/>
                  </a:lnTo>
                  <a:lnTo>
                    <a:pt x="463003" y="216052"/>
                  </a:lnTo>
                  <a:lnTo>
                    <a:pt x="504444" y="198691"/>
                  </a:lnTo>
                  <a:lnTo>
                    <a:pt x="517944" y="184594"/>
                  </a:lnTo>
                  <a:lnTo>
                    <a:pt x="521538" y="178714"/>
                  </a:lnTo>
                  <a:lnTo>
                    <a:pt x="535127" y="140398"/>
                  </a:lnTo>
                  <a:lnTo>
                    <a:pt x="538226" y="109816"/>
                  </a:lnTo>
                  <a:lnTo>
                    <a:pt x="538264" y="102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9345" y="5761577"/>
              <a:ext cx="170783" cy="2135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41276" y="5709761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70104" y="53339"/>
                  </a:moveTo>
                  <a:lnTo>
                    <a:pt x="33528" y="53339"/>
                  </a:lnTo>
                  <a:lnTo>
                    <a:pt x="33528" y="457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70104" y="4571"/>
                  </a:lnTo>
                  <a:lnTo>
                    <a:pt x="70104" y="53339"/>
                  </a:lnTo>
                  <a:close/>
                </a:path>
                <a:path w="128270" h="264160">
                  <a:moveTo>
                    <a:pt x="125063" y="82295"/>
                  </a:moveTo>
                  <a:lnTo>
                    <a:pt x="3048" y="82295"/>
                  </a:lnTo>
                  <a:lnTo>
                    <a:pt x="1524" y="79247"/>
                  </a:lnTo>
                  <a:lnTo>
                    <a:pt x="0" y="77724"/>
                  </a:lnTo>
                  <a:lnTo>
                    <a:pt x="0" y="59436"/>
                  </a:lnTo>
                  <a:lnTo>
                    <a:pt x="1524" y="57912"/>
                  </a:lnTo>
                  <a:lnTo>
                    <a:pt x="1524" y="54863"/>
                  </a:lnTo>
                  <a:lnTo>
                    <a:pt x="3048" y="54863"/>
                  </a:lnTo>
                  <a:lnTo>
                    <a:pt x="3048" y="53339"/>
                  </a:lnTo>
                  <a:lnTo>
                    <a:pt x="123539" y="53339"/>
                  </a:lnTo>
                  <a:lnTo>
                    <a:pt x="126587" y="56388"/>
                  </a:lnTo>
                  <a:lnTo>
                    <a:pt x="126587" y="59436"/>
                  </a:lnTo>
                  <a:lnTo>
                    <a:pt x="128111" y="60959"/>
                  </a:lnTo>
                  <a:lnTo>
                    <a:pt x="128111" y="73151"/>
                  </a:lnTo>
                  <a:lnTo>
                    <a:pt x="126587" y="77724"/>
                  </a:lnTo>
                  <a:lnTo>
                    <a:pt x="126587" y="79247"/>
                  </a:lnTo>
                  <a:lnTo>
                    <a:pt x="125063" y="82295"/>
                  </a:lnTo>
                  <a:close/>
                </a:path>
                <a:path w="128270" h="264160">
                  <a:moveTo>
                    <a:pt x="105251" y="263794"/>
                  </a:moveTo>
                  <a:lnTo>
                    <a:pt x="83962" y="263794"/>
                  </a:lnTo>
                  <a:lnTo>
                    <a:pt x="77343" y="263461"/>
                  </a:lnTo>
                  <a:lnTo>
                    <a:pt x="42672" y="242506"/>
                  </a:lnTo>
                  <a:lnTo>
                    <a:pt x="38100" y="227266"/>
                  </a:lnTo>
                  <a:lnTo>
                    <a:pt x="36099" y="221027"/>
                  </a:lnTo>
                  <a:lnTo>
                    <a:pt x="34671" y="213931"/>
                  </a:lnTo>
                  <a:lnTo>
                    <a:pt x="33813" y="206263"/>
                  </a:lnTo>
                  <a:lnTo>
                    <a:pt x="33528" y="198310"/>
                  </a:lnTo>
                  <a:lnTo>
                    <a:pt x="33528" y="82295"/>
                  </a:lnTo>
                  <a:lnTo>
                    <a:pt x="70104" y="82295"/>
                  </a:lnTo>
                  <a:lnTo>
                    <a:pt x="70104" y="192214"/>
                  </a:lnTo>
                  <a:lnTo>
                    <a:pt x="70298" y="198310"/>
                  </a:lnTo>
                  <a:lnTo>
                    <a:pt x="86868" y="233362"/>
                  </a:lnTo>
                  <a:lnTo>
                    <a:pt x="126587" y="233362"/>
                  </a:lnTo>
                  <a:lnTo>
                    <a:pt x="128111" y="234886"/>
                  </a:lnTo>
                  <a:lnTo>
                    <a:pt x="128111" y="248602"/>
                  </a:lnTo>
                  <a:lnTo>
                    <a:pt x="126587" y="251650"/>
                  </a:lnTo>
                  <a:lnTo>
                    <a:pt x="126587" y="253174"/>
                  </a:lnTo>
                  <a:lnTo>
                    <a:pt x="125063" y="254698"/>
                  </a:lnTo>
                  <a:lnTo>
                    <a:pt x="125063" y="256222"/>
                  </a:lnTo>
                  <a:lnTo>
                    <a:pt x="122015" y="259270"/>
                  </a:lnTo>
                  <a:lnTo>
                    <a:pt x="118967" y="259270"/>
                  </a:lnTo>
                  <a:lnTo>
                    <a:pt x="117443" y="260794"/>
                  </a:lnTo>
                  <a:lnTo>
                    <a:pt x="114395" y="262318"/>
                  </a:lnTo>
                  <a:lnTo>
                    <a:pt x="108204" y="262318"/>
                  </a:lnTo>
                  <a:lnTo>
                    <a:pt x="105251" y="263794"/>
                  </a:lnTo>
                  <a:close/>
                </a:path>
                <a:path w="128270" h="264160">
                  <a:moveTo>
                    <a:pt x="125063" y="228790"/>
                  </a:moveTo>
                  <a:lnTo>
                    <a:pt x="118967" y="228790"/>
                  </a:lnTo>
                  <a:lnTo>
                    <a:pt x="120491" y="227266"/>
                  </a:lnTo>
                  <a:lnTo>
                    <a:pt x="125063" y="227266"/>
                  </a:lnTo>
                  <a:lnTo>
                    <a:pt x="125063" y="228790"/>
                  </a:lnTo>
                  <a:close/>
                </a:path>
                <a:path w="128270" h="264160">
                  <a:moveTo>
                    <a:pt x="126587" y="233362"/>
                  </a:moveTo>
                  <a:lnTo>
                    <a:pt x="106680" y="233362"/>
                  </a:lnTo>
                  <a:lnTo>
                    <a:pt x="109728" y="231838"/>
                  </a:lnTo>
                  <a:lnTo>
                    <a:pt x="111252" y="231838"/>
                  </a:lnTo>
                  <a:lnTo>
                    <a:pt x="114395" y="230314"/>
                  </a:lnTo>
                  <a:lnTo>
                    <a:pt x="115919" y="230314"/>
                  </a:lnTo>
                  <a:lnTo>
                    <a:pt x="117443" y="228790"/>
                  </a:lnTo>
                  <a:lnTo>
                    <a:pt x="126587" y="228790"/>
                  </a:lnTo>
                  <a:lnTo>
                    <a:pt x="126587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0077" y="5758529"/>
              <a:ext cx="181336" cy="2165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4849" y="5758529"/>
              <a:ext cx="114300" cy="2135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767952" y="5413730"/>
              <a:ext cx="4781550" cy="895985"/>
            </a:xfrm>
            <a:custGeom>
              <a:avLst/>
              <a:gdLst/>
              <a:ahLst/>
              <a:cxnLst/>
              <a:rect l="l" t="t" r="r" b="b"/>
              <a:pathLst>
                <a:path w="4781550" h="895985">
                  <a:moveTo>
                    <a:pt x="1006602" y="825246"/>
                  </a:moveTo>
                  <a:lnTo>
                    <a:pt x="866305" y="755142"/>
                  </a:lnTo>
                  <a:lnTo>
                    <a:pt x="866305" y="811530"/>
                  </a:lnTo>
                  <a:lnTo>
                    <a:pt x="0" y="811530"/>
                  </a:lnTo>
                  <a:lnTo>
                    <a:pt x="0" y="838962"/>
                  </a:lnTo>
                  <a:lnTo>
                    <a:pt x="866305" y="838962"/>
                  </a:lnTo>
                  <a:lnTo>
                    <a:pt x="866305" y="895451"/>
                  </a:lnTo>
                  <a:lnTo>
                    <a:pt x="1006602" y="825246"/>
                  </a:lnTo>
                  <a:close/>
                </a:path>
                <a:path w="4781550" h="895985">
                  <a:moveTo>
                    <a:pt x="1006602" y="70104"/>
                  </a:moveTo>
                  <a:lnTo>
                    <a:pt x="866305" y="0"/>
                  </a:lnTo>
                  <a:lnTo>
                    <a:pt x="866305" y="56388"/>
                  </a:lnTo>
                  <a:lnTo>
                    <a:pt x="0" y="56388"/>
                  </a:lnTo>
                  <a:lnTo>
                    <a:pt x="0" y="83820"/>
                  </a:lnTo>
                  <a:lnTo>
                    <a:pt x="866305" y="83820"/>
                  </a:lnTo>
                  <a:lnTo>
                    <a:pt x="866305" y="140296"/>
                  </a:lnTo>
                  <a:lnTo>
                    <a:pt x="1006602" y="70104"/>
                  </a:lnTo>
                  <a:close/>
                </a:path>
                <a:path w="4781550" h="895985">
                  <a:moveTo>
                    <a:pt x="4781270" y="321945"/>
                  </a:moveTo>
                  <a:lnTo>
                    <a:pt x="4640973" y="251739"/>
                  </a:lnTo>
                  <a:lnTo>
                    <a:pt x="4640973" y="308229"/>
                  </a:lnTo>
                  <a:lnTo>
                    <a:pt x="3942499" y="308229"/>
                  </a:lnTo>
                  <a:lnTo>
                    <a:pt x="3942499" y="335661"/>
                  </a:lnTo>
                  <a:lnTo>
                    <a:pt x="4640973" y="335661"/>
                  </a:lnTo>
                  <a:lnTo>
                    <a:pt x="4640973" y="392137"/>
                  </a:lnTo>
                  <a:lnTo>
                    <a:pt x="4781270" y="321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714119" y="5268753"/>
            <a:ext cx="776605" cy="287020"/>
            <a:chOff x="1714119" y="5268753"/>
            <a:chExt cx="776605" cy="287020"/>
          </a:xfrm>
        </p:grpSpPr>
        <p:sp>
          <p:nvSpPr>
            <p:cNvPr id="43" name="object 43"/>
            <p:cNvSpPr/>
            <p:nvPr/>
          </p:nvSpPr>
          <p:spPr>
            <a:xfrm>
              <a:off x="1714119" y="5268753"/>
              <a:ext cx="218440" cy="282575"/>
            </a:xfrm>
            <a:custGeom>
              <a:avLst/>
              <a:gdLst/>
              <a:ahLst/>
              <a:cxnLst/>
              <a:rect l="l" t="t" r="r" b="b"/>
              <a:pathLst>
                <a:path w="218439" h="282575">
                  <a:moveTo>
                    <a:pt x="74771" y="282225"/>
                  </a:moveTo>
                  <a:lnTo>
                    <a:pt x="7620" y="282225"/>
                  </a:lnTo>
                  <a:lnTo>
                    <a:pt x="4572" y="279177"/>
                  </a:lnTo>
                  <a:lnTo>
                    <a:pt x="1524" y="277653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7" y="0"/>
                  </a:lnTo>
                  <a:lnTo>
                    <a:pt x="77819" y="0"/>
                  </a:lnTo>
                  <a:lnTo>
                    <a:pt x="126896" y="5143"/>
                  </a:lnTo>
                  <a:lnTo>
                    <a:pt x="163401" y="21157"/>
                  </a:lnTo>
                  <a:lnTo>
                    <a:pt x="177817" y="32004"/>
                  </a:lnTo>
                  <a:lnTo>
                    <a:pt x="38195" y="32004"/>
                  </a:lnTo>
                  <a:lnTo>
                    <a:pt x="38195" y="251745"/>
                  </a:lnTo>
                  <a:lnTo>
                    <a:pt x="176348" y="251745"/>
                  </a:lnTo>
                  <a:lnTo>
                    <a:pt x="171799" y="255746"/>
                  </a:lnTo>
                  <a:lnTo>
                    <a:pt x="161079" y="263175"/>
                  </a:lnTo>
                  <a:lnTo>
                    <a:pt x="123318" y="277653"/>
                  </a:lnTo>
                  <a:lnTo>
                    <a:pt x="91606" y="281678"/>
                  </a:lnTo>
                  <a:lnTo>
                    <a:pt x="74771" y="282225"/>
                  </a:lnTo>
                  <a:close/>
                </a:path>
                <a:path w="218439" h="282575">
                  <a:moveTo>
                    <a:pt x="176348" y="251745"/>
                  </a:moveTo>
                  <a:lnTo>
                    <a:pt x="76295" y="251745"/>
                  </a:lnTo>
                  <a:lnTo>
                    <a:pt x="89439" y="251198"/>
                  </a:lnTo>
                  <a:lnTo>
                    <a:pt x="101441" y="249650"/>
                  </a:lnTo>
                  <a:lnTo>
                    <a:pt x="138969" y="235922"/>
                  </a:lnTo>
                  <a:lnTo>
                    <a:pt x="168608" y="199143"/>
                  </a:lnTo>
                  <a:lnTo>
                    <a:pt x="177974" y="153162"/>
                  </a:lnTo>
                  <a:lnTo>
                    <a:pt x="178498" y="138874"/>
                  </a:lnTo>
                  <a:lnTo>
                    <a:pt x="178188" y="127651"/>
                  </a:lnTo>
                  <a:lnTo>
                    <a:pt x="169489" y="86367"/>
                  </a:lnTo>
                  <a:lnTo>
                    <a:pt x="154019" y="62579"/>
                  </a:lnTo>
                  <a:lnTo>
                    <a:pt x="147756" y="55149"/>
                  </a:lnTo>
                  <a:lnTo>
                    <a:pt x="113799" y="35901"/>
                  </a:lnTo>
                  <a:lnTo>
                    <a:pt x="76295" y="32004"/>
                  </a:lnTo>
                  <a:lnTo>
                    <a:pt x="177817" y="32004"/>
                  </a:lnTo>
                  <a:lnTo>
                    <a:pt x="203858" y="67960"/>
                  </a:lnTo>
                  <a:lnTo>
                    <a:pt x="215836" y="107358"/>
                  </a:lnTo>
                  <a:lnTo>
                    <a:pt x="218122" y="137350"/>
                  </a:lnTo>
                  <a:lnTo>
                    <a:pt x="217612" y="153162"/>
                  </a:lnTo>
                  <a:lnTo>
                    <a:pt x="217551" y="155067"/>
                  </a:lnTo>
                  <a:lnTo>
                    <a:pt x="208978" y="201358"/>
                  </a:lnTo>
                  <a:lnTo>
                    <a:pt x="189261" y="237443"/>
                  </a:lnTo>
                  <a:lnTo>
                    <a:pt x="181546" y="247173"/>
                  </a:lnTo>
                  <a:lnTo>
                    <a:pt x="176348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73544" y="5340572"/>
              <a:ext cx="161579" cy="2150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171700" y="529018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69" h="266064">
                  <a:moveTo>
                    <a:pt x="65532" y="1523"/>
                  </a:moveTo>
                  <a:lnTo>
                    <a:pt x="41148" y="1523"/>
                  </a:lnTo>
                  <a:lnTo>
                    <a:pt x="42672" y="0"/>
                  </a:lnTo>
                  <a:lnTo>
                    <a:pt x="62484" y="0"/>
                  </a:lnTo>
                  <a:lnTo>
                    <a:pt x="65532" y="1523"/>
                  </a:lnTo>
                  <a:close/>
                </a:path>
                <a:path w="128269" h="266064">
                  <a:moveTo>
                    <a:pt x="67056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67056" y="3047"/>
                  </a:lnTo>
                  <a:close/>
                </a:path>
                <a:path w="128269" h="266064">
                  <a:moveTo>
                    <a:pt x="68580" y="4571"/>
                  </a:moveTo>
                  <a:lnTo>
                    <a:pt x="35052" y="4571"/>
                  </a:lnTo>
                  <a:lnTo>
                    <a:pt x="35052" y="3047"/>
                  </a:lnTo>
                  <a:lnTo>
                    <a:pt x="68580" y="3047"/>
                  </a:lnTo>
                  <a:lnTo>
                    <a:pt x="68580" y="4571"/>
                  </a:lnTo>
                  <a:close/>
                </a:path>
                <a:path w="128269" h="266064">
                  <a:moveTo>
                    <a:pt x="70104" y="53435"/>
                  </a:moveTo>
                  <a:lnTo>
                    <a:pt x="33528" y="53435"/>
                  </a:lnTo>
                  <a:lnTo>
                    <a:pt x="33528" y="4571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69" h="266064">
                  <a:moveTo>
                    <a:pt x="122015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2015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5063" y="56483"/>
                  </a:lnTo>
                  <a:lnTo>
                    <a:pt x="126587" y="56483"/>
                  </a:lnTo>
                  <a:lnTo>
                    <a:pt x="126587" y="62579"/>
                  </a:lnTo>
                  <a:lnTo>
                    <a:pt x="128111" y="64103"/>
                  </a:lnTo>
                  <a:lnTo>
                    <a:pt x="128111" y="74771"/>
                  </a:lnTo>
                  <a:lnTo>
                    <a:pt x="125063" y="80867"/>
                  </a:lnTo>
                  <a:lnTo>
                    <a:pt x="125063" y="82391"/>
                  </a:lnTo>
                  <a:lnTo>
                    <a:pt x="122015" y="83915"/>
                  </a:lnTo>
                  <a:close/>
                </a:path>
                <a:path w="128269" h="266064">
                  <a:moveTo>
                    <a:pt x="97536" y="265461"/>
                  </a:moveTo>
                  <a:lnTo>
                    <a:pt x="91440" y="265461"/>
                  </a:lnTo>
                  <a:lnTo>
                    <a:pt x="83962" y="265175"/>
                  </a:lnTo>
                  <a:lnTo>
                    <a:pt x="77343" y="264318"/>
                  </a:lnTo>
                  <a:lnTo>
                    <a:pt x="71294" y="262889"/>
                  </a:lnTo>
                  <a:lnTo>
                    <a:pt x="65532" y="260889"/>
                  </a:lnTo>
                  <a:lnTo>
                    <a:pt x="57912" y="259365"/>
                  </a:lnTo>
                  <a:lnTo>
                    <a:pt x="51816" y="254793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85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413" y="203230"/>
                  </a:lnTo>
                  <a:lnTo>
                    <a:pt x="86868" y="234981"/>
                  </a:lnTo>
                  <a:lnTo>
                    <a:pt x="126587" y="234981"/>
                  </a:lnTo>
                  <a:lnTo>
                    <a:pt x="128111" y="236505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4793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252" y="262413"/>
                  </a:lnTo>
                  <a:lnTo>
                    <a:pt x="108204" y="263937"/>
                  </a:lnTo>
                  <a:lnTo>
                    <a:pt x="102108" y="263937"/>
                  </a:lnTo>
                  <a:lnTo>
                    <a:pt x="97536" y="265461"/>
                  </a:lnTo>
                  <a:close/>
                </a:path>
                <a:path w="128269" h="266064">
                  <a:moveTo>
                    <a:pt x="126587" y="234981"/>
                  </a:moveTo>
                  <a:lnTo>
                    <a:pt x="100584" y="234981"/>
                  </a:lnTo>
                  <a:lnTo>
                    <a:pt x="103632" y="233457"/>
                  </a:lnTo>
                  <a:lnTo>
                    <a:pt x="109728" y="233457"/>
                  </a:lnTo>
                  <a:lnTo>
                    <a:pt x="111252" y="231933"/>
                  </a:lnTo>
                  <a:lnTo>
                    <a:pt x="112776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28967" y="5340572"/>
              <a:ext cx="161534" cy="21507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96352" y="6086475"/>
            <a:ext cx="1268825" cy="36614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88008" y="5587651"/>
            <a:ext cx="1116330" cy="36147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8871489" y="5657754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5" h="213995">
                <a:moveTo>
                  <a:pt x="71208" y="36671"/>
                </a:moveTo>
                <a:lnTo>
                  <a:pt x="32004" y="36671"/>
                </a:lnTo>
                <a:lnTo>
                  <a:pt x="40005" y="27454"/>
                </a:lnTo>
                <a:lnTo>
                  <a:pt x="72008" y="5143"/>
                </a:lnTo>
                <a:lnTo>
                  <a:pt x="88233" y="523"/>
                </a:lnTo>
                <a:lnTo>
                  <a:pt x="88677" y="523"/>
                </a:lnTo>
                <a:lnTo>
                  <a:pt x="96012" y="0"/>
                </a:lnTo>
                <a:lnTo>
                  <a:pt x="103631" y="0"/>
                </a:lnTo>
                <a:lnTo>
                  <a:pt x="111252" y="1524"/>
                </a:lnTo>
                <a:lnTo>
                  <a:pt x="117348" y="3048"/>
                </a:lnTo>
                <a:lnTo>
                  <a:pt x="125063" y="4571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0922" y="27454"/>
                </a:lnTo>
                <a:lnTo>
                  <a:pt x="153257" y="32099"/>
                </a:lnTo>
                <a:lnTo>
                  <a:pt x="88392" y="32099"/>
                </a:lnTo>
                <a:lnTo>
                  <a:pt x="82438" y="32670"/>
                </a:lnTo>
                <a:lnTo>
                  <a:pt x="76546" y="34289"/>
                </a:lnTo>
                <a:lnTo>
                  <a:pt x="76407" y="34289"/>
                </a:lnTo>
                <a:lnTo>
                  <a:pt x="71208" y="36671"/>
                </a:lnTo>
                <a:close/>
              </a:path>
              <a:path w="291465" h="213995">
                <a:moveTo>
                  <a:pt x="193117" y="39719"/>
                </a:moveTo>
                <a:lnTo>
                  <a:pt x="157067" y="39719"/>
                </a:lnTo>
                <a:lnTo>
                  <a:pt x="161639" y="34289"/>
                </a:lnTo>
                <a:lnTo>
                  <a:pt x="166211" y="29432"/>
                </a:lnTo>
                <a:lnTo>
                  <a:pt x="170783" y="25145"/>
                </a:lnTo>
                <a:lnTo>
                  <a:pt x="175355" y="21431"/>
                </a:lnTo>
                <a:lnTo>
                  <a:pt x="181451" y="15335"/>
                </a:lnTo>
                <a:lnTo>
                  <a:pt x="187547" y="12287"/>
                </a:lnTo>
                <a:lnTo>
                  <a:pt x="192119" y="9143"/>
                </a:lnTo>
                <a:lnTo>
                  <a:pt x="198215" y="6095"/>
                </a:lnTo>
                <a:lnTo>
                  <a:pt x="202787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8027" y="0"/>
                </a:lnTo>
                <a:lnTo>
                  <a:pt x="224123" y="0"/>
                </a:lnTo>
                <a:lnTo>
                  <a:pt x="232981" y="523"/>
                </a:lnTo>
                <a:lnTo>
                  <a:pt x="272080" y="19048"/>
                </a:lnTo>
                <a:lnTo>
                  <a:pt x="280901" y="32099"/>
                </a:lnTo>
                <a:lnTo>
                  <a:pt x="216503" y="32099"/>
                </a:lnTo>
                <a:lnTo>
                  <a:pt x="209883" y="32670"/>
                </a:lnTo>
                <a:lnTo>
                  <a:pt x="203901" y="34289"/>
                </a:lnTo>
                <a:lnTo>
                  <a:pt x="203760" y="34289"/>
                </a:lnTo>
                <a:lnTo>
                  <a:pt x="197215" y="37242"/>
                </a:lnTo>
                <a:lnTo>
                  <a:pt x="193117" y="39719"/>
                </a:lnTo>
                <a:close/>
              </a:path>
              <a:path w="291465" h="213995">
                <a:moveTo>
                  <a:pt x="27431" y="4571"/>
                </a:moveTo>
                <a:lnTo>
                  <a:pt x="4572" y="4571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1"/>
                </a:lnTo>
                <a:close/>
              </a:path>
              <a:path w="291465" h="213995">
                <a:moveTo>
                  <a:pt x="32004" y="212121"/>
                </a:moveTo>
                <a:lnTo>
                  <a:pt x="3048" y="212121"/>
                </a:lnTo>
                <a:lnTo>
                  <a:pt x="0" y="209073"/>
                </a:lnTo>
                <a:lnTo>
                  <a:pt x="0" y="7619"/>
                </a:lnTo>
                <a:lnTo>
                  <a:pt x="3048" y="4571"/>
                </a:lnTo>
                <a:lnTo>
                  <a:pt x="28955" y="4571"/>
                </a:lnTo>
                <a:lnTo>
                  <a:pt x="32004" y="7619"/>
                </a:lnTo>
                <a:lnTo>
                  <a:pt x="32004" y="36671"/>
                </a:lnTo>
                <a:lnTo>
                  <a:pt x="71208" y="36671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lnTo>
                  <a:pt x="33528" y="210597"/>
                </a:lnTo>
                <a:lnTo>
                  <a:pt x="32004" y="212121"/>
                </a:lnTo>
                <a:close/>
              </a:path>
              <a:path w="291465" h="213995">
                <a:moveTo>
                  <a:pt x="160115" y="212121"/>
                </a:moveTo>
                <a:lnTo>
                  <a:pt x="131159" y="212121"/>
                </a:lnTo>
                <a:lnTo>
                  <a:pt x="128111" y="209073"/>
                </a:lnTo>
                <a:lnTo>
                  <a:pt x="128111" y="79343"/>
                </a:lnTo>
                <a:lnTo>
                  <a:pt x="125063" y="64103"/>
                </a:lnTo>
                <a:lnTo>
                  <a:pt x="123545" y="58388"/>
                </a:lnTo>
                <a:lnTo>
                  <a:pt x="121919" y="51911"/>
                </a:lnTo>
                <a:lnTo>
                  <a:pt x="117348" y="47339"/>
                </a:lnTo>
                <a:lnTo>
                  <a:pt x="114300" y="41243"/>
                </a:lnTo>
                <a:lnTo>
                  <a:pt x="111252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153257" y="32099"/>
                </a:lnTo>
                <a:lnTo>
                  <a:pt x="157067" y="39719"/>
                </a:lnTo>
                <a:lnTo>
                  <a:pt x="193117" y="39719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0115" y="212121"/>
                </a:lnTo>
                <a:close/>
              </a:path>
              <a:path w="291465" h="213995">
                <a:moveTo>
                  <a:pt x="288226" y="212121"/>
                </a:moveTo>
                <a:lnTo>
                  <a:pt x="259270" y="212121"/>
                </a:lnTo>
                <a:lnTo>
                  <a:pt x="257746" y="210597"/>
                </a:lnTo>
                <a:lnTo>
                  <a:pt x="256127" y="210597"/>
                </a:lnTo>
                <a:lnTo>
                  <a:pt x="256127" y="209073"/>
                </a:lnTo>
                <a:lnTo>
                  <a:pt x="254603" y="207549"/>
                </a:lnTo>
                <a:lnTo>
                  <a:pt x="254603" y="71723"/>
                </a:lnTo>
                <a:lnTo>
                  <a:pt x="253079" y="64103"/>
                </a:lnTo>
                <a:lnTo>
                  <a:pt x="251650" y="58388"/>
                </a:lnTo>
                <a:lnTo>
                  <a:pt x="251555" y="58007"/>
                </a:lnTo>
                <a:lnTo>
                  <a:pt x="248507" y="51911"/>
                </a:lnTo>
                <a:lnTo>
                  <a:pt x="245459" y="47339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80901" y="32099"/>
                </a:lnTo>
                <a:lnTo>
                  <a:pt x="283178" y="36671"/>
                </a:lnTo>
                <a:lnTo>
                  <a:pt x="283273" y="36861"/>
                </a:lnTo>
                <a:lnTo>
                  <a:pt x="291012" y="74390"/>
                </a:lnTo>
                <a:lnTo>
                  <a:pt x="291274" y="209073"/>
                </a:lnTo>
                <a:lnTo>
                  <a:pt x="288226" y="212121"/>
                </a:lnTo>
                <a:close/>
              </a:path>
              <a:path w="291465" h="213995">
                <a:moveTo>
                  <a:pt x="27431" y="213645"/>
                </a:moveTo>
                <a:lnTo>
                  <a:pt x="9143" y="213645"/>
                </a:lnTo>
                <a:lnTo>
                  <a:pt x="6095" y="212121"/>
                </a:lnTo>
                <a:lnTo>
                  <a:pt x="28955" y="212121"/>
                </a:lnTo>
                <a:lnTo>
                  <a:pt x="27431" y="213645"/>
                </a:lnTo>
                <a:close/>
              </a:path>
              <a:path w="291465" h="213995">
                <a:moveTo>
                  <a:pt x="154019" y="213645"/>
                </a:moveTo>
                <a:lnTo>
                  <a:pt x="137255" y="213645"/>
                </a:lnTo>
                <a:lnTo>
                  <a:pt x="134207" y="212121"/>
                </a:lnTo>
                <a:lnTo>
                  <a:pt x="157067" y="212121"/>
                </a:lnTo>
                <a:lnTo>
                  <a:pt x="154019" y="213645"/>
                </a:lnTo>
                <a:close/>
              </a:path>
              <a:path w="291465" h="213995">
                <a:moveTo>
                  <a:pt x="282130" y="213645"/>
                </a:moveTo>
                <a:lnTo>
                  <a:pt x="263842" y="213645"/>
                </a:lnTo>
                <a:lnTo>
                  <a:pt x="262318" y="212121"/>
                </a:lnTo>
                <a:lnTo>
                  <a:pt x="285178" y="212121"/>
                </a:lnTo>
                <a:lnTo>
                  <a:pt x="282130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06775" y="7424356"/>
            <a:ext cx="916940" cy="134620"/>
            <a:chOff x="106775" y="7424356"/>
            <a:chExt cx="916940" cy="13462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775" y="7431976"/>
              <a:ext cx="76200" cy="1265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406" y="7424356"/>
              <a:ext cx="818959" cy="13420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098041" y="7424356"/>
            <a:ext cx="442595" cy="134620"/>
            <a:chOff x="1098041" y="7424356"/>
            <a:chExt cx="442595" cy="134620"/>
          </a:xfrm>
        </p:grpSpPr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8041" y="7433500"/>
              <a:ext cx="169259" cy="1250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7208" y="7424356"/>
              <a:ext cx="79248" cy="1342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5412" y="7463980"/>
              <a:ext cx="144970" cy="94583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08963" y="7430452"/>
            <a:ext cx="774763" cy="16173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379267" y="7261097"/>
            <a:ext cx="76295" cy="106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4" y="2717310"/>
            <a:ext cx="6417518" cy="41239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18794" y="1529905"/>
            <a:ext cx="38100" cy="287020"/>
          </a:xfrm>
          <a:custGeom>
            <a:avLst/>
            <a:gdLst/>
            <a:ahLst/>
            <a:cxnLst/>
            <a:rect l="l" t="t" r="r" b="b"/>
            <a:pathLst>
              <a:path w="38100" h="287019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8100" h="287019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8100" h="287019">
                <a:moveTo>
                  <a:pt x="36576" y="283749"/>
                </a:moveTo>
                <a:lnTo>
                  <a:pt x="1524" y="283749"/>
                </a:lnTo>
                <a:lnTo>
                  <a:pt x="1524" y="282225"/>
                </a:lnTo>
                <a:lnTo>
                  <a:pt x="0" y="280701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6576" y="3047"/>
                </a:lnTo>
                <a:lnTo>
                  <a:pt x="36576" y="4571"/>
                </a:lnTo>
                <a:lnTo>
                  <a:pt x="38100" y="6095"/>
                </a:lnTo>
                <a:lnTo>
                  <a:pt x="38100" y="280701"/>
                </a:lnTo>
                <a:lnTo>
                  <a:pt x="36576" y="282225"/>
                </a:lnTo>
                <a:lnTo>
                  <a:pt x="36576" y="283749"/>
                </a:lnTo>
                <a:close/>
              </a:path>
              <a:path w="38100" h="287019">
                <a:moveTo>
                  <a:pt x="32004" y="285273"/>
                </a:moveTo>
                <a:lnTo>
                  <a:pt x="6096" y="285273"/>
                </a:lnTo>
                <a:lnTo>
                  <a:pt x="4572" y="283749"/>
                </a:lnTo>
                <a:lnTo>
                  <a:pt x="33528" y="283749"/>
                </a:lnTo>
                <a:lnTo>
                  <a:pt x="32004" y="285273"/>
                </a:lnTo>
                <a:close/>
              </a:path>
              <a:path w="38100" h="287019">
                <a:moveTo>
                  <a:pt x="22860" y="286797"/>
                </a:moveTo>
                <a:lnTo>
                  <a:pt x="15240" y="286797"/>
                </a:lnTo>
                <a:lnTo>
                  <a:pt x="12192" y="285273"/>
                </a:lnTo>
                <a:lnTo>
                  <a:pt x="25908" y="285273"/>
                </a:lnTo>
                <a:lnTo>
                  <a:pt x="22860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521" y="1511522"/>
            <a:ext cx="2177891" cy="38290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42206" y="1603057"/>
            <a:ext cx="381000" cy="215265"/>
            <a:chOff x="3442206" y="1603057"/>
            <a:chExt cx="381000" cy="21526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206" y="1603057"/>
              <a:ext cx="155481" cy="2151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6643" y="1603057"/>
              <a:ext cx="196476" cy="21516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876770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345" y="35147"/>
                </a:moveTo>
                <a:lnTo>
                  <a:pt x="32004" y="35147"/>
                </a:lnTo>
                <a:lnTo>
                  <a:pt x="40887" y="26573"/>
                </a:lnTo>
                <a:lnTo>
                  <a:pt x="72747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487" y="30575"/>
                </a:lnTo>
                <a:lnTo>
                  <a:pt x="82534" y="31170"/>
                </a:lnTo>
                <a:lnTo>
                  <a:pt x="76295" y="33051"/>
                </a:lnTo>
                <a:lnTo>
                  <a:pt x="72345" y="35147"/>
                </a:lnTo>
                <a:close/>
              </a:path>
              <a:path w="291464" h="213994">
                <a:moveTo>
                  <a:pt x="195870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76" y="309"/>
                </a:lnTo>
                <a:lnTo>
                  <a:pt x="272724" y="19048"/>
                </a:lnTo>
                <a:lnTo>
                  <a:pt x="281110" y="30575"/>
                </a:lnTo>
                <a:lnTo>
                  <a:pt x="216598" y="30575"/>
                </a:lnTo>
                <a:lnTo>
                  <a:pt x="210643" y="31170"/>
                </a:lnTo>
                <a:lnTo>
                  <a:pt x="204394" y="33051"/>
                </a:lnTo>
                <a:lnTo>
                  <a:pt x="198262" y="36290"/>
                </a:lnTo>
                <a:lnTo>
                  <a:pt x="195870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1524" y="209073"/>
                </a:lnTo>
                <a:lnTo>
                  <a:pt x="0" y="209073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30408" y="4500"/>
                </a:lnTo>
                <a:lnTo>
                  <a:pt x="32004" y="6095"/>
                </a:lnTo>
                <a:lnTo>
                  <a:pt x="32004" y="35147"/>
                </a:lnTo>
                <a:lnTo>
                  <a:pt x="72345" y="35147"/>
                </a:lnTo>
                <a:lnTo>
                  <a:pt x="70191" y="36290"/>
                </a:lnTo>
                <a:lnTo>
                  <a:pt x="67820" y="38195"/>
                </a:lnTo>
                <a:lnTo>
                  <a:pt x="64103" y="41243"/>
                </a:lnTo>
                <a:lnTo>
                  <a:pt x="57190" y="46386"/>
                </a:lnTo>
                <a:lnTo>
                  <a:pt x="50303" y="52673"/>
                </a:lnTo>
                <a:lnTo>
                  <a:pt x="43435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3163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870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694" y="30575"/>
                </a:lnTo>
                <a:lnTo>
                  <a:pt x="281110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35196" y="1552765"/>
            <a:ext cx="1262729" cy="34166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3764" y="1603057"/>
            <a:ext cx="161531" cy="2151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62446" y="1603057"/>
            <a:ext cx="169259" cy="21364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5202" y="1603057"/>
            <a:ext cx="161578" cy="21512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13932" y="1509998"/>
            <a:ext cx="426084" cy="384810"/>
            <a:chOff x="6313932" y="1509998"/>
            <a:chExt cx="426084" cy="384810"/>
          </a:xfrm>
        </p:grpSpPr>
        <p:sp>
          <p:nvSpPr>
            <p:cNvPr id="33" name="object 33"/>
            <p:cNvSpPr/>
            <p:nvPr/>
          </p:nvSpPr>
          <p:spPr>
            <a:xfrm>
              <a:off x="6313919" y="1510004"/>
              <a:ext cx="264160" cy="384810"/>
            </a:xfrm>
            <a:custGeom>
              <a:avLst/>
              <a:gdLst/>
              <a:ahLst/>
              <a:cxnLst/>
              <a:rect l="l" t="t" r="r" b="b"/>
              <a:pathLst>
                <a:path w="264159" h="384810">
                  <a:moveTo>
                    <a:pt x="35052" y="4572"/>
                  </a:moveTo>
                  <a:lnTo>
                    <a:pt x="32004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02133"/>
                  </a:lnTo>
                  <a:lnTo>
                    <a:pt x="1524" y="303657"/>
                  </a:lnTo>
                  <a:lnTo>
                    <a:pt x="3048" y="303657"/>
                  </a:lnTo>
                  <a:lnTo>
                    <a:pt x="4572" y="305181"/>
                  </a:lnTo>
                  <a:lnTo>
                    <a:pt x="10668" y="305181"/>
                  </a:lnTo>
                  <a:lnTo>
                    <a:pt x="13716" y="306705"/>
                  </a:lnTo>
                  <a:lnTo>
                    <a:pt x="21336" y="306705"/>
                  </a:lnTo>
                  <a:lnTo>
                    <a:pt x="24384" y="305181"/>
                  </a:lnTo>
                  <a:lnTo>
                    <a:pt x="30480" y="305181"/>
                  </a:lnTo>
                  <a:lnTo>
                    <a:pt x="32004" y="303657"/>
                  </a:lnTo>
                  <a:lnTo>
                    <a:pt x="35052" y="303657"/>
                  </a:lnTo>
                  <a:lnTo>
                    <a:pt x="35052" y="4572"/>
                  </a:lnTo>
                  <a:close/>
                </a:path>
                <a:path w="264159" h="384810">
                  <a:moveTo>
                    <a:pt x="263753" y="99161"/>
                  </a:moveTo>
                  <a:lnTo>
                    <a:pt x="262229" y="97637"/>
                  </a:lnTo>
                  <a:lnTo>
                    <a:pt x="260705" y="97637"/>
                  </a:lnTo>
                  <a:lnTo>
                    <a:pt x="259181" y="96113"/>
                  </a:lnTo>
                  <a:lnTo>
                    <a:pt x="233273" y="96113"/>
                  </a:lnTo>
                  <a:lnTo>
                    <a:pt x="231749" y="97637"/>
                  </a:lnTo>
                  <a:lnTo>
                    <a:pt x="230225" y="97637"/>
                  </a:lnTo>
                  <a:lnTo>
                    <a:pt x="228701" y="99161"/>
                  </a:lnTo>
                  <a:lnTo>
                    <a:pt x="228701" y="100685"/>
                  </a:lnTo>
                  <a:lnTo>
                    <a:pt x="227177" y="103822"/>
                  </a:lnTo>
                  <a:lnTo>
                    <a:pt x="173837" y="262420"/>
                  </a:lnTo>
                  <a:lnTo>
                    <a:pt x="172313" y="262420"/>
                  </a:lnTo>
                  <a:lnTo>
                    <a:pt x="115824" y="103822"/>
                  </a:lnTo>
                  <a:lnTo>
                    <a:pt x="115824" y="102209"/>
                  </a:lnTo>
                  <a:lnTo>
                    <a:pt x="114300" y="100685"/>
                  </a:lnTo>
                  <a:lnTo>
                    <a:pt x="114300" y="99161"/>
                  </a:lnTo>
                  <a:lnTo>
                    <a:pt x="112776" y="99161"/>
                  </a:lnTo>
                  <a:lnTo>
                    <a:pt x="112776" y="97637"/>
                  </a:lnTo>
                  <a:lnTo>
                    <a:pt x="111252" y="97637"/>
                  </a:lnTo>
                  <a:lnTo>
                    <a:pt x="109728" y="96113"/>
                  </a:lnTo>
                  <a:lnTo>
                    <a:pt x="82296" y="96113"/>
                  </a:lnTo>
                  <a:lnTo>
                    <a:pt x="79248" y="97637"/>
                  </a:lnTo>
                  <a:lnTo>
                    <a:pt x="76200" y="100685"/>
                  </a:lnTo>
                  <a:lnTo>
                    <a:pt x="76200" y="103822"/>
                  </a:lnTo>
                  <a:lnTo>
                    <a:pt x="79248" y="109918"/>
                  </a:lnTo>
                  <a:lnTo>
                    <a:pt x="149352" y="297472"/>
                  </a:lnTo>
                  <a:lnTo>
                    <a:pt x="149352" y="300609"/>
                  </a:lnTo>
                  <a:lnTo>
                    <a:pt x="152400" y="303657"/>
                  </a:lnTo>
                  <a:lnTo>
                    <a:pt x="153924" y="303657"/>
                  </a:lnTo>
                  <a:lnTo>
                    <a:pt x="155448" y="305181"/>
                  </a:lnTo>
                  <a:lnTo>
                    <a:pt x="128016" y="372237"/>
                  </a:lnTo>
                  <a:lnTo>
                    <a:pt x="126492" y="375285"/>
                  </a:lnTo>
                  <a:lnTo>
                    <a:pt x="126492" y="379857"/>
                  </a:lnTo>
                  <a:lnTo>
                    <a:pt x="128016" y="381381"/>
                  </a:lnTo>
                  <a:lnTo>
                    <a:pt x="129540" y="381381"/>
                  </a:lnTo>
                  <a:lnTo>
                    <a:pt x="129540" y="382905"/>
                  </a:lnTo>
                  <a:lnTo>
                    <a:pt x="134112" y="382905"/>
                  </a:lnTo>
                  <a:lnTo>
                    <a:pt x="137160" y="384429"/>
                  </a:lnTo>
                  <a:lnTo>
                    <a:pt x="150876" y="384429"/>
                  </a:lnTo>
                  <a:lnTo>
                    <a:pt x="155448" y="382905"/>
                  </a:lnTo>
                  <a:lnTo>
                    <a:pt x="160121" y="382905"/>
                  </a:lnTo>
                  <a:lnTo>
                    <a:pt x="163169" y="381381"/>
                  </a:lnTo>
                  <a:lnTo>
                    <a:pt x="164693" y="379857"/>
                  </a:lnTo>
                  <a:lnTo>
                    <a:pt x="166217" y="376809"/>
                  </a:lnTo>
                  <a:lnTo>
                    <a:pt x="192125" y="305181"/>
                  </a:lnTo>
                  <a:lnTo>
                    <a:pt x="207695" y="262420"/>
                  </a:lnTo>
                  <a:lnTo>
                    <a:pt x="263753" y="108394"/>
                  </a:lnTo>
                  <a:lnTo>
                    <a:pt x="263753" y="99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015" y="1603057"/>
              <a:ext cx="140398" cy="21516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6786562" y="1525428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4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4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8193" y="1603057"/>
            <a:ext cx="138779" cy="21516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135844" y="1674780"/>
            <a:ext cx="226060" cy="32384"/>
          </a:xfrm>
          <a:custGeom>
            <a:avLst/>
            <a:gdLst/>
            <a:ahLst/>
            <a:cxnLst/>
            <a:rect l="l" t="t" r="r" b="b"/>
            <a:pathLst>
              <a:path w="226059" h="32385">
                <a:moveTo>
                  <a:pt x="221170" y="32003"/>
                </a:moveTo>
                <a:lnTo>
                  <a:pt x="4667" y="32003"/>
                </a:lnTo>
                <a:lnTo>
                  <a:pt x="1524" y="28955"/>
                </a:lnTo>
                <a:lnTo>
                  <a:pt x="0" y="25907"/>
                </a:lnTo>
                <a:lnTo>
                  <a:pt x="0" y="7619"/>
                </a:lnTo>
                <a:lnTo>
                  <a:pt x="3143" y="1523"/>
                </a:lnTo>
                <a:lnTo>
                  <a:pt x="4667" y="0"/>
                </a:lnTo>
                <a:lnTo>
                  <a:pt x="219646" y="0"/>
                </a:lnTo>
                <a:lnTo>
                  <a:pt x="219646" y="1523"/>
                </a:lnTo>
                <a:lnTo>
                  <a:pt x="222694" y="1523"/>
                </a:lnTo>
                <a:lnTo>
                  <a:pt x="222694" y="3047"/>
                </a:lnTo>
                <a:lnTo>
                  <a:pt x="224218" y="4571"/>
                </a:lnTo>
                <a:lnTo>
                  <a:pt x="224218" y="6095"/>
                </a:lnTo>
                <a:lnTo>
                  <a:pt x="225742" y="7619"/>
                </a:lnTo>
                <a:lnTo>
                  <a:pt x="225742" y="16763"/>
                </a:lnTo>
                <a:lnTo>
                  <a:pt x="225742" y="25907"/>
                </a:lnTo>
                <a:lnTo>
                  <a:pt x="224218" y="28955"/>
                </a:lnTo>
                <a:lnTo>
                  <a:pt x="22117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0554" y="1603057"/>
            <a:ext cx="796099" cy="29136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343804" y="1552765"/>
            <a:ext cx="671195" cy="266065"/>
            <a:chOff x="8343804" y="1552765"/>
            <a:chExt cx="671195" cy="2660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3804" y="1603057"/>
              <a:ext cx="294322" cy="21512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674703" y="155276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2484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59436" y="0"/>
                  </a:lnTo>
                  <a:lnTo>
                    <a:pt x="62484" y="1524"/>
                  </a:lnTo>
                  <a:close/>
                </a:path>
                <a:path w="128270" h="266064">
                  <a:moveTo>
                    <a:pt x="71723" y="53339"/>
                  </a:moveTo>
                  <a:lnTo>
                    <a:pt x="35052" y="53339"/>
                  </a:lnTo>
                  <a:lnTo>
                    <a:pt x="35052" y="6095"/>
                  </a:lnTo>
                  <a:lnTo>
                    <a:pt x="36576" y="4571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67151" y="1524"/>
                  </a:lnTo>
                  <a:lnTo>
                    <a:pt x="68675" y="3048"/>
                  </a:lnTo>
                  <a:lnTo>
                    <a:pt x="70199" y="3048"/>
                  </a:lnTo>
                  <a:lnTo>
                    <a:pt x="70199" y="6095"/>
                  </a:lnTo>
                  <a:lnTo>
                    <a:pt x="71723" y="6095"/>
                  </a:lnTo>
                  <a:lnTo>
                    <a:pt x="71723" y="53339"/>
                  </a:lnTo>
                  <a:close/>
                </a:path>
                <a:path w="128270" h="266064">
                  <a:moveTo>
                    <a:pt x="123539" y="54863"/>
                  </a:moveTo>
                  <a:lnTo>
                    <a:pt x="6096" y="54863"/>
                  </a:lnTo>
                  <a:lnTo>
                    <a:pt x="6096" y="53339"/>
                  </a:lnTo>
                  <a:lnTo>
                    <a:pt x="122015" y="53339"/>
                  </a:lnTo>
                  <a:lnTo>
                    <a:pt x="123539" y="54863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3048" y="80867"/>
                  </a:lnTo>
                  <a:lnTo>
                    <a:pt x="0" y="74771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4863"/>
                  </a:lnTo>
                  <a:lnTo>
                    <a:pt x="125063" y="54863"/>
                  </a:lnTo>
                  <a:lnTo>
                    <a:pt x="126587" y="56387"/>
                  </a:lnTo>
                  <a:lnTo>
                    <a:pt x="126587" y="57912"/>
                  </a:lnTo>
                  <a:lnTo>
                    <a:pt x="128111" y="57912"/>
                  </a:lnTo>
                  <a:lnTo>
                    <a:pt x="128111" y="77819"/>
                  </a:lnTo>
                  <a:lnTo>
                    <a:pt x="126587" y="80867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102203" y="265461"/>
                  </a:moveTo>
                  <a:lnTo>
                    <a:pt x="93059" y="265461"/>
                  </a:lnTo>
                  <a:lnTo>
                    <a:pt x="85367" y="265175"/>
                  </a:lnTo>
                  <a:lnTo>
                    <a:pt x="78390" y="264318"/>
                  </a:lnTo>
                  <a:lnTo>
                    <a:pt x="72270" y="262889"/>
                  </a:lnTo>
                  <a:lnTo>
                    <a:pt x="67151" y="260889"/>
                  </a:lnTo>
                  <a:lnTo>
                    <a:pt x="59436" y="259365"/>
                  </a:lnTo>
                  <a:lnTo>
                    <a:pt x="53340" y="254698"/>
                  </a:lnTo>
                  <a:lnTo>
                    <a:pt x="48768" y="248602"/>
                  </a:lnTo>
                  <a:lnTo>
                    <a:pt x="44196" y="244030"/>
                  </a:lnTo>
                  <a:lnTo>
                    <a:pt x="35313" y="206930"/>
                  </a:lnTo>
                  <a:lnTo>
                    <a:pt x="35052" y="198310"/>
                  </a:lnTo>
                  <a:lnTo>
                    <a:pt x="35052" y="83915"/>
                  </a:lnTo>
                  <a:lnTo>
                    <a:pt x="71723" y="83915"/>
                  </a:lnTo>
                  <a:lnTo>
                    <a:pt x="71723" y="193738"/>
                  </a:lnTo>
                  <a:lnTo>
                    <a:pt x="72032" y="203430"/>
                  </a:lnTo>
                  <a:lnTo>
                    <a:pt x="73056" y="211835"/>
                  </a:lnTo>
                  <a:lnTo>
                    <a:pt x="74937" y="218813"/>
                  </a:lnTo>
                  <a:lnTo>
                    <a:pt x="77819" y="224218"/>
                  </a:lnTo>
                  <a:lnTo>
                    <a:pt x="80867" y="231838"/>
                  </a:lnTo>
                  <a:lnTo>
                    <a:pt x="88487" y="234886"/>
                  </a:lnTo>
                  <a:lnTo>
                    <a:pt x="128111" y="234886"/>
                  </a:lnTo>
                  <a:lnTo>
                    <a:pt x="128111" y="254698"/>
                  </a:lnTo>
                  <a:lnTo>
                    <a:pt x="126587" y="256317"/>
                  </a:lnTo>
                  <a:lnTo>
                    <a:pt x="123539" y="259365"/>
                  </a:lnTo>
                  <a:lnTo>
                    <a:pt x="122015" y="259365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5919" y="262413"/>
                  </a:lnTo>
                  <a:lnTo>
                    <a:pt x="112871" y="263937"/>
                  </a:lnTo>
                  <a:lnTo>
                    <a:pt x="105251" y="263937"/>
                  </a:lnTo>
                  <a:lnTo>
                    <a:pt x="102203" y="265461"/>
                  </a:lnTo>
                  <a:close/>
                </a:path>
                <a:path w="128270" h="266064">
                  <a:moveTo>
                    <a:pt x="128111" y="234886"/>
                  </a:moveTo>
                  <a:lnTo>
                    <a:pt x="105251" y="234886"/>
                  </a:lnTo>
                  <a:lnTo>
                    <a:pt x="108299" y="233362"/>
                  </a:lnTo>
                  <a:lnTo>
                    <a:pt x="109823" y="233362"/>
                  </a:lnTo>
                  <a:lnTo>
                    <a:pt x="112871" y="231838"/>
                  </a:lnTo>
                  <a:lnTo>
                    <a:pt x="114395" y="231838"/>
                  </a:lnTo>
                  <a:lnTo>
                    <a:pt x="115919" y="230314"/>
                  </a:lnTo>
                  <a:lnTo>
                    <a:pt x="120491" y="230314"/>
                  </a:lnTo>
                  <a:lnTo>
                    <a:pt x="122015" y="228790"/>
                  </a:lnTo>
                  <a:lnTo>
                    <a:pt x="126587" y="228790"/>
                  </a:lnTo>
                  <a:lnTo>
                    <a:pt x="126587" y="230314"/>
                  </a:lnTo>
                  <a:lnTo>
                    <a:pt x="128111" y="231838"/>
                  </a:lnTo>
                  <a:lnTo>
                    <a:pt x="128111" y="234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3389" y="1603057"/>
              <a:ext cx="181451" cy="21514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0410" y="2133980"/>
            <a:ext cx="155638" cy="2165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56729" y="1603057"/>
            <a:ext cx="161578" cy="21512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86611" y="2133980"/>
            <a:ext cx="196608" cy="21659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435131" y="213398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4">
                <a:moveTo>
                  <a:pt x="71894" y="36576"/>
                </a:moveTo>
                <a:lnTo>
                  <a:pt x="33528" y="36576"/>
                </a:lnTo>
                <a:lnTo>
                  <a:pt x="41529" y="27360"/>
                </a:lnTo>
                <a:lnTo>
                  <a:pt x="73532" y="5143"/>
                </a:lnTo>
                <a:lnTo>
                  <a:pt x="89757" y="523"/>
                </a:lnTo>
                <a:lnTo>
                  <a:pt x="90201" y="523"/>
                </a:lnTo>
                <a:lnTo>
                  <a:pt x="97536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4781" y="32004"/>
                </a:lnTo>
                <a:lnTo>
                  <a:pt x="89916" y="32004"/>
                </a:lnTo>
                <a:lnTo>
                  <a:pt x="83296" y="32575"/>
                </a:lnTo>
                <a:lnTo>
                  <a:pt x="76962" y="34290"/>
                </a:lnTo>
                <a:lnTo>
                  <a:pt x="71894" y="36576"/>
                </a:lnTo>
                <a:close/>
              </a:path>
              <a:path w="293369" h="213994">
                <a:moveTo>
                  <a:pt x="194387" y="39624"/>
                </a:moveTo>
                <a:lnTo>
                  <a:pt x="157067" y="39624"/>
                </a:lnTo>
                <a:lnTo>
                  <a:pt x="181451" y="15240"/>
                </a:lnTo>
                <a:lnTo>
                  <a:pt x="193643" y="9144"/>
                </a:lnTo>
                <a:lnTo>
                  <a:pt x="198215" y="6096"/>
                </a:lnTo>
                <a:lnTo>
                  <a:pt x="204311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23"/>
                </a:lnTo>
                <a:lnTo>
                  <a:pt x="272938" y="18954"/>
                </a:lnTo>
                <a:lnTo>
                  <a:pt x="281733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311" y="34290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69" h="213994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4">
                <a:moveTo>
                  <a:pt x="35052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894" y="36576"/>
                </a:lnTo>
                <a:lnTo>
                  <a:pt x="70627" y="37147"/>
                </a:lnTo>
                <a:lnTo>
                  <a:pt x="36576" y="68675"/>
                </a:lnTo>
                <a:lnTo>
                  <a:pt x="36576" y="208978"/>
                </a:lnTo>
                <a:lnTo>
                  <a:pt x="35052" y="208978"/>
                </a:lnTo>
                <a:lnTo>
                  <a:pt x="35052" y="210502"/>
                </a:lnTo>
                <a:close/>
              </a:path>
              <a:path w="293369" h="213994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008"/>
                </a:lnTo>
                <a:lnTo>
                  <a:pt x="125162" y="58307"/>
                </a:lnTo>
                <a:lnTo>
                  <a:pt x="125063" y="57912"/>
                </a:lnTo>
                <a:lnTo>
                  <a:pt x="122015" y="51816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4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008"/>
                </a:lnTo>
                <a:lnTo>
                  <a:pt x="250126" y="51816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4886" y="35052"/>
                </a:lnTo>
                <a:lnTo>
                  <a:pt x="230219" y="32004"/>
                </a:lnTo>
                <a:lnTo>
                  <a:pt x="281733" y="32004"/>
                </a:lnTo>
                <a:lnTo>
                  <a:pt x="283943" y="36576"/>
                </a:lnTo>
                <a:lnTo>
                  <a:pt x="284035" y="36766"/>
                </a:lnTo>
                <a:lnTo>
                  <a:pt x="286559" y="43457"/>
                </a:lnTo>
                <a:lnTo>
                  <a:pt x="288226" y="50292"/>
                </a:lnTo>
                <a:lnTo>
                  <a:pt x="290127" y="57912"/>
                </a:lnTo>
                <a:lnTo>
                  <a:pt x="290226" y="58307"/>
                </a:lnTo>
                <a:lnTo>
                  <a:pt x="291655" y="66341"/>
                </a:lnTo>
                <a:lnTo>
                  <a:pt x="292512" y="74375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4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4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4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4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4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4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3462" y="2040921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10" h="309880">
                <a:moveTo>
                  <a:pt x="24479" y="1524"/>
                </a:moveTo>
                <a:lnTo>
                  <a:pt x="12287" y="1524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4"/>
                </a:lnTo>
                <a:close/>
              </a:path>
              <a:path w="181610" h="309880">
                <a:moveTo>
                  <a:pt x="33623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2099" y="1524"/>
                </a:lnTo>
                <a:lnTo>
                  <a:pt x="33623" y="3048"/>
                </a:lnTo>
                <a:close/>
              </a:path>
              <a:path w="181610" h="309880">
                <a:moveTo>
                  <a:pt x="29051" y="305085"/>
                </a:moveTo>
                <a:lnTo>
                  <a:pt x="3047" y="305085"/>
                </a:lnTo>
                <a:lnTo>
                  <a:pt x="3047" y="303561"/>
                </a:lnTo>
                <a:lnTo>
                  <a:pt x="1523" y="303561"/>
                </a:lnTo>
                <a:lnTo>
                  <a:pt x="1523" y="302037"/>
                </a:lnTo>
                <a:lnTo>
                  <a:pt x="0" y="302037"/>
                </a:lnTo>
                <a:lnTo>
                  <a:pt x="0" y="6096"/>
                </a:lnTo>
                <a:lnTo>
                  <a:pt x="1523" y="4572"/>
                </a:lnTo>
                <a:lnTo>
                  <a:pt x="1523" y="3048"/>
                </a:lnTo>
                <a:lnTo>
                  <a:pt x="35147" y="3048"/>
                </a:lnTo>
                <a:lnTo>
                  <a:pt x="35147" y="4572"/>
                </a:lnTo>
                <a:lnTo>
                  <a:pt x="36671" y="6096"/>
                </a:lnTo>
                <a:lnTo>
                  <a:pt x="36671" y="125063"/>
                </a:lnTo>
                <a:lnTo>
                  <a:pt x="85439" y="125063"/>
                </a:lnTo>
                <a:lnTo>
                  <a:pt x="71723" y="129635"/>
                </a:lnTo>
                <a:lnTo>
                  <a:pt x="62579" y="135731"/>
                </a:lnTo>
                <a:lnTo>
                  <a:pt x="58007" y="140303"/>
                </a:lnTo>
                <a:lnTo>
                  <a:pt x="51911" y="144875"/>
                </a:lnTo>
                <a:lnTo>
                  <a:pt x="47339" y="149447"/>
                </a:lnTo>
                <a:lnTo>
                  <a:pt x="42767" y="155543"/>
                </a:lnTo>
                <a:lnTo>
                  <a:pt x="36671" y="163258"/>
                </a:lnTo>
                <a:lnTo>
                  <a:pt x="36671" y="240982"/>
                </a:lnTo>
                <a:lnTo>
                  <a:pt x="65627" y="268509"/>
                </a:lnTo>
                <a:lnTo>
                  <a:pt x="81978" y="276129"/>
                </a:lnTo>
                <a:lnTo>
                  <a:pt x="32099" y="276129"/>
                </a:lnTo>
                <a:lnTo>
                  <a:pt x="32099" y="302037"/>
                </a:lnTo>
                <a:lnTo>
                  <a:pt x="29051" y="305085"/>
                </a:lnTo>
                <a:close/>
              </a:path>
              <a:path w="181610" h="309880">
                <a:moveTo>
                  <a:pt x="85439" y="125063"/>
                </a:moveTo>
                <a:lnTo>
                  <a:pt x="36671" y="125063"/>
                </a:lnTo>
                <a:lnTo>
                  <a:pt x="47339" y="114395"/>
                </a:lnTo>
                <a:lnTo>
                  <a:pt x="53435" y="109823"/>
                </a:lnTo>
                <a:lnTo>
                  <a:pt x="59531" y="106775"/>
                </a:lnTo>
                <a:lnTo>
                  <a:pt x="64103" y="103727"/>
                </a:lnTo>
                <a:lnTo>
                  <a:pt x="70199" y="100679"/>
                </a:lnTo>
                <a:lnTo>
                  <a:pt x="74771" y="97631"/>
                </a:lnTo>
                <a:lnTo>
                  <a:pt x="79343" y="96107"/>
                </a:lnTo>
                <a:lnTo>
                  <a:pt x="85439" y="94583"/>
                </a:lnTo>
                <a:lnTo>
                  <a:pt x="90011" y="93059"/>
                </a:lnTo>
                <a:lnTo>
                  <a:pt x="102203" y="93059"/>
                </a:lnTo>
                <a:lnTo>
                  <a:pt x="145644" y="106203"/>
                </a:lnTo>
                <a:lnTo>
                  <a:pt x="162212" y="123539"/>
                </a:lnTo>
                <a:lnTo>
                  <a:pt x="90011" y="123539"/>
                </a:lnTo>
                <a:lnTo>
                  <a:pt x="85439" y="125063"/>
                </a:lnTo>
                <a:close/>
              </a:path>
              <a:path w="181610" h="309880">
                <a:moveTo>
                  <a:pt x="161141" y="277653"/>
                </a:moveTo>
                <a:lnTo>
                  <a:pt x="102203" y="277653"/>
                </a:lnTo>
                <a:lnTo>
                  <a:pt x="109823" y="276129"/>
                </a:lnTo>
                <a:lnTo>
                  <a:pt x="122015" y="266985"/>
                </a:lnTo>
                <a:lnTo>
                  <a:pt x="128111" y="260889"/>
                </a:lnTo>
                <a:lnTo>
                  <a:pt x="131159" y="254698"/>
                </a:lnTo>
                <a:lnTo>
                  <a:pt x="134302" y="248959"/>
                </a:lnTo>
                <a:lnTo>
                  <a:pt x="143095" y="210597"/>
                </a:lnTo>
                <a:lnTo>
                  <a:pt x="143183" y="209740"/>
                </a:lnTo>
                <a:lnTo>
                  <a:pt x="143446" y="202882"/>
                </a:lnTo>
                <a:lnTo>
                  <a:pt x="143290" y="198310"/>
                </a:lnTo>
                <a:lnTo>
                  <a:pt x="143183" y="195143"/>
                </a:lnTo>
                <a:lnTo>
                  <a:pt x="135588" y="153915"/>
                </a:lnTo>
                <a:lnTo>
                  <a:pt x="117443" y="131159"/>
                </a:lnTo>
                <a:lnTo>
                  <a:pt x="111347" y="126587"/>
                </a:lnTo>
                <a:lnTo>
                  <a:pt x="103727" y="123539"/>
                </a:lnTo>
                <a:lnTo>
                  <a:pt x="162212" y="123539"/>
                </a:lnTo>
                <a:lnTo>
                  <a:pt x="178974" y="168052"/>
                </a:lnTo>
                <a:lnTo>
                  <a:pt x="181458" y="195143"/>
                </a:lnTo>
                <a:lnTo>
                  <a:pt x="181431" y="202882"/>
                </a:lnTo>
                <a:lnTo>
                  <a:pt x="175450" y="244030"/>
                </a:lnTo>
                <a:lnTo>
                  <a:pt x="164734" y="271770"/>
                </a:lnTo>
                <a:lnTo>
                  <a:pt x="161141" y="277653"/>
                </a:lnTo>
                <a:close/>
              </a:path>
              <a:path w="181610" h="309880">
                <a:moveTo>
                  <a:pt x="96107" y="309657"/>
                </a:moveTo>
                <a:lnTo>
                  <a:pt x="90011" y="309657"/>
                </a:lnTo>
                <a:lnTo>
                  <a:pt x="85439" y="308133"/>
                </a:lnTo>
                <a:lnTo>
                  <a:pt x="79343" y="308133"/>
                </a:lnTo>
                <a:lnTo>
                  <a:pt x="74771" y="306609"/>
                </a:lnTo>
                <a:lnTo>
                  <a:pt x="68675" y="303561"/>
                </a:lnTo>
                <a:lnTo>
                  <a:pt x="64103" y="302037"/>
                </a:lnTo>
                <a:lnTo>
                  <a:pt x="59531" y="298989"/>
                </a:lnTo>
                <a:lnTo>
                  <a:pt x="53435" y="294417"/>
                </a:lnTo>
                <a:lnTo>
                  <a:pt x="48863" y="291369"/>
                </a:lnTo>
                <a:lnTo>
                  <a:pt x="44291" y="286797"/>
                </a:lnTo>
                <a:lnTo>
                  <a:pt x="38195" y="282225"/>
                </a:lnTo>
                <a:lnTo>
                  <a:pt x="32099" y="276129"/>
                </a:lnTo>
                <a:lnTo>
                  <a:pt x="81978" y="276129"/>
                </a:lnTo>
                <a:lnTo>
                  <a:pt x="85986" y="277082"/>
                </a:lnTo>
                <a:lnTo>
                  <a:pt x="93059" y="277653"/>
                </a:lnTo>
                <a:lnTo>
                  <a:pt x="161141" y="277653"/>
                </a:lnTo>
                <a:lnTo>
                  <a:pt x="160210" y="279177"/>
                </a:lnTo>
                <a:lnTo>
                  <a:pt x="124586" y="305085"/>
                </a:lnTo>
                <a:lnTo>
                  <a:pt x="106108" y="309110"/>
                </a:lnTo>
                <a:lnTo>
                  <a:pt x="96107" y="309657"/>
                </a:lnTo>
                <a:close/>
              </a:path>
              <a:path w="181610" h="309880">
                <a:moveTo>
                  <a:pt x="24479" y="306609"/>
                </a:moveTo>
                <a:lnTo>
                  <a:pt x="9239" y="306609"/>
                </a:lnTo>
                <a:lnTo>
                  <a:pt x="6095" y="305085"/>
                </a:lnTo>
                <a:lnTo>
                  <a:pt x="26003" y="305085"/>
                </a:lnTo>
                <a:lnTo>
                  <a:pt x="24479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5300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528" y="82391"/>
                </a:moveTo>
                <a:lnTo>
                  <a:pt x="10668" y="82391"/>
                </a:lnTo>
                <a:lnTo>
                  <a:pt x="13716" y="80867"/>
                </a:lnTo>
                <a:lnTo>
                  <a:pt x="30480" y="80867"/>
                </a:lnTo>
                <a:lnTo>
                  <a:pt x="33528" y="8239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lnTo>
                  <a:pt x="39624" y="83915"/>
                </a:lnTo>
                <a:lnTo>
                  <a:pt x="39624" y="85439"/>
                </a:lnTo>
                <a:lnTo>
                  <a:pt x="41148" y="86963"/>
                </a:lnTo>
                <a:lnTo>
                  <a:pt x="41148" y="285273"/>
                </a:lnTo>
                <a:lnTo>
                  <a:pt x="39624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0480" y="291369"/>
                </a:moveTo>
                <a:lnTo>
                  <a:pt x="13716" y="291369"/>
                </a:lnTo>
                <a:lnTo>
                  <a:pt x="10668" y="289845"/>
                </a:lnTo>
                <a:lnTo>
                  <a:pt x="33528" y="289845"/>
                </a:lnTo>
                <a:lnTo>
                  <a:pt x="30480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9624" y="38100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33600" y="2133980"/>
            <a:ext cx="169259" cy="2135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356409" y="2042445"/>
            <a:ext cx="402590" cy="308610"/>
            <a:chOff x="2356409" y="2042445"/>
            <a:chExt cx="402590" cy="30861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6409" y="2133981"/>
              <a:ext cx="179812" cy="2165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77369" y="2042445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173926" y="1524"/>
                  </a:moveTo>
                  <a:lnTo>
                    <a:pt x="152495" y="1524"/>
                  </a:lnTo>
                  <a:lnTo>
                    <a:pt x="154019" y="0"/>
                  </a:lnTo>
                  <a:lnTo>
                    <a:pt x="172402" y="0"/>
                  </a:lnTo>
                  <a:lnTo>
                    <a:pt x="173926" y="1524"/>
                  </a:lnTo>
                  <a:close/>
                </a:path>
                <a:path w="181610" h="308610">
                  <a:moveTo>
                    <a:pt x="178498" y="3048"/>
                  </a:moveTo>
                  <a:lnTo>
                    <a:pt x="147923" y="3048"/>
                  </a:lnTo>
                  <a:lnTo>
                    <a:pt x="149447" y="1524"/>
                  </a:lnTo>
                  <a:lnTo>
                    <a:pt x="176974" y="1524"/>
                  </a:lnTo>
                  <a:lnTo>
                    <a:pt x="178498" y="3048"/>
                  </a:lnTo>
                  <a:close/>
                </a:path>
                <a:path w="181610" h="308610">
                  <a:moveTo>
                    <a:pt x="180022" y="4572"/>
                  </a:moveTo>
                  <a:lnTo>
                    <a:pt x="146399" y="4572"/>
                  </a:lnTo>
                  <a:lnTo>
                    <a:pt x="146399" y="3048"/>
                  </a:lnTo>
                  <a:lnTo>
                    <a:pt x="180022" y="3048"/>
                  </a:lnTo>
                  <a:lnTo>
                    <a:pt x="180022" y="4572"/>
                  </a:lnTo>
                  <a:close/>
                </a:path>
                <a:path w="181610" h="308610">
                  <a:moveTo>
                    <a:pt x="143611" y="277653"/>
                  </a:moveTo>
                  <a:lnTo>
                    <a:pt x="91535" y="277653"/>
                  </a:lnTo>
                  <a:lnTo>
                    <a:pt x="109823" y="271557"/>
                  </a:lnTo>
                  <a:lnTo>
                    <a:pt x="118967" y="265461"/>
                  </a:lnTo>
                  <a:lnTo>
                    <a:pt x="123539" y="260889"/>
                  </a:lnTo>
                  <a:lnTo>
                    <a:pt x="129635" y="256317"/>
                  </a:lnTo>
                  <a:lnTo>
                    <a:pt x="134207" y="251650"/>
                  </a:lnTo>
                  <a:lnTo>
                    <a:pt x="140303" y="245554"/>
                  </a:lnTo>
                  <a:lnTo>
                    <a:pt x="144875" y="237934"/>
                  </a:lnTo>
                  <a:lnTo>
                    <a:pt x="144875" y="160210"/>
                  </a:lnTo>
                  <a:lnTo>
                    <a:pt x="117443" y="132683"/>
                  </a:lnTo>
                  <a:lnTo>
                    <a:pt x="88487" y="122015"/>
                  </a:lnTo>
                  <a:lnTo>
                    <a:pt x="144875" y="122015"/>
                  </a:lnTo>
                  <a:lnTo>
                    <a:pt x="144875" y="4572"/>
                  </a:lnTo>
                  <a:lnTo>
                    <a:pt x="181546" y="4572"/>
                  </a:lnTo>
                  <a:lnTo>
                    <a:pt x="181546" y="271557"/>
                  </a:lnTo>
                  <a:lnTo>
                    <a:pt x="149447" y="271557"/>
                  </a:lnTo>
                  <a:lnTo>
                    <a:pt x="143611" y="277653"/>
                  </a:lnTo>
                  <a:close/>
                </a:path>
                <a:path w="181610" h="308610">
                  <a:moveTo>
                    <a:pt x="80867" y="308133"/>
                  </a:moveTo>
                  <a:lnTo>
                    <a:pt x="36812" y="294989"/>
                  </a:lnTo>
                  <a:lnTo>
                    <a:pt x="10286" y="261068"/>
                  </a:lnTo>
                  <a:lnTo>
                    <a:pt x="1142" y="223266"/>
                  </a:lnTo>
                  <a:lnTo>
                    <a:pt x="70" y="205406"/>
                  </a:lnTo>
                  <a:lnTo>
                    <a:pt x="0" y="202882"/>
                  </a:lnTo>
                  <a:lnTo>
                    <a:pt x="478" y="191452"/>
                  </a:lnTo>
                  <a:lnTo>
                    <a:pt x="523" y="190379"/>
                  </a:lnTo>
                  <a:lnTo>
                    <a:pt x="1904" y="178296"/>
                  </a:lnTo>
                  <a:lnTo>
                    <a:pt x="12763" y="137826"/>
                  </a:lnTo>
                  <a:lnTo>
                    <a:pt x="22859" y="122015"/>
                  </a:lnTo>
                  <a:lnTo>
                    <a:pt x="28034" y="114800"/>
                  </a:lnTo>
                  <a:lnTo>
                    <a:pt x="66008" y="93630"/>
                  </a:lnTo>
                  <a:lnTo>
                    <a:pt x="85439" y="91535"/>
                  </a:lnTo>
                  <a:lnTo>
                    <a:pt x="94083" y="92082"/>
                  </a:lnTo>
                  <a:lnTo>
                    <a:pt x="131159" y="108299"/>
                  </a:lnTo>
                  <a:lnTo>
                    <a:pt x="144875" y="122015"/>
                  </a:lnTo>
                  <a:lnTo>
                    <a:pt x="79343" y="122015"/>
                  </a:lnTo>
                  <a:lnTo>
                    <a:pt x="71723" y="125063"/>
                  </a:lnTo>
                  <a:lnTo>
                    <a:pt x="44481" y="158067"/>
                  </a:lnTo>
                  <a:lnTo>
                    <a:pt x="38565" y="190379"/>
                  </a:lnTo>
                  <a:lnTo>
                    <a:pt x="38457" y="191452"/>
                  </a:lnTo>
                  <a:lnTo>
                    <a:pt x="38195" y="198310"/>
                  </a:lnTo>
                  <a:lnTo>
                    <a:pt x="38219" y="205406"/>
                  </a:lnTo>
                  <a:lnTo>
                    <a:pt x="38385" y="212788"/>
                  </a:lnTo>
                  <a:lnTo>
                    <a:pt x="48863" y="253174"/>
                  </a:lnTo>
                  <a:lnTo>
                    <a:pt x="51911" y="259365"/>
                  </a:lnTo>
                  <a:lnTo>
                    <a:pt x="56483" y="265461"/>
                  </a:lnTo>
                  <a:lnTo>
                    <a:pt x="64103" y="270033"/>
                  </a:lnTo>
                  <a:lnTo>
                    <a:pt x="70199" y="274605"/>
                  </a:lnTo>
                  <a:lnTo>
                    <a:pt x="77819" y="277653"/>
                  </a:lnTo>
                  <a:lnTo>
                    <a:pt x="143611" y="277653"/>
                  </a:lnTo>
                  <a:lnTo>
                    <a:pt x="141446" y="279915"/>
                  </a:lnTo>
                  <a:lnTo>
                    <a:pt x="109156" y="302990"/>
                  </a:lnTo>
                  <a:lnTo>
                    <a:pt x="90868" y="307562"/>
                  </a:lnTo>
                  <a:lnTo>
                    <a:pt x="80867" y="308133"/>
                  </a:lnTo>
                  <a:close/>
                </a:path>
                <a:path w="181610" h="308610">
                  <a:moveTo>
                    <a:pt x="178498" y="303561"/>
                  </a:moveTo>
                  <a:lnTo>
                    <a:pt x="152495" y="303561"/>
                  </a:lnTo>
                  <a:lnTo>
                    <a:pt x="152495" y="302037"/>
                  </a:lnTo>
                  <a:lnTo>
                    <a:pt x="150971" y="302037"/>
                  </a:lnTo>
                  <a:lnTo>
                    <a:pt x="150971" y="300513"/>
                  </a:lnTo>
                  <a:lnTo>
                    <a:pt x="149447" y="300513"/>
                  </a:lnTo>
                  <a:lnTo>
                    <a:pt x="149447" y="271557"/>
                  </a:lnTo>
                  <a:lnTo>
                    <a:pt x="181546" y="271557"/>
                  </a:lnTo>
                  <a:lnTo>
                    <a:pt x="181546" y="300513"/>
                  </a:lnTo>
                  <a:lnTo>
                    <a:pt x="178498" y="303561"/>
                  </a:lnTo>
                  <a:close/>
                </a:path>
                <a:path w="181610" h="308610">
                  <a:moveTo>
                    <a:pt x="173926" y="305085"/>
                  </a:moveTo>
                  <a:lnTo>
                    <a:pt x="158686" y="305085"/>
                  </a:lnTo>
                  <a:lnTo>
                    <a:pt x="155543" y="303561"/>
                  </a:lnTo>
                  <a:lnTo>
                    <a:pt x="175450" y="303561"/>
                  </a:lnTo>
                  <a:lnTo>
                    <a:pt x="173926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11411" y="2056161"/>
            <a:ext cx="890587" cy="36918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86762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6095"/>
                </a:lnTo>
                <a:lnTo>
                  <a:pt x="1524" y="3047"/>
                </a:lnTo>
                <a:lnTo>
                  <a:pt x="35052" y="3047"/>
                </a:lnTo>
                <a:lnTo>
                  <a:pt x="36576" y="4571"/>
                </a:lnTo>
                <a:lnTo>
                  <a:pt x="36576" y="302037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30480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68889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763" y="82391"/>
                </a:lnTo>
                <a:lnTo>
                  <a:pt x="13811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715" y="289845"/>
                </a:lnTo>
                <a:lnTo>
                  <a:pt x="4667" y="286797"/>
                </a:lnTo>
                <a:lnTo>
                  <a:pt x="4667" y="85439"/>
                </a:lnTo>
                <a:lnTo>
                  <a:pt x="7715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3811" y="291369"/>
                </a:lnTo>
                <a:lnTo>
                  <a:pt x="10763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811" y="42672"/>
                </a:lnTo>
                <a:lnTo>
                  <a:pt x="7715" y="41148"/>
                </a:lnTo>
                <a:lnTo>
                  <a:pt x="1619" y="35052"/>
                </a:lnTo>
                <a:lnTo>
                  <a:pt x="0" y="30480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3811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175664" y="2085117"/>
            <a:ext cx="561340" cy="266065"/>
            <a:chOff x="4175664" y="2085117"/>
            <a:chExt cx="561340" cy="266065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2133980"/>
              <a:ext cx="169354" cy="2135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81595" y="2085117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67056" y="1523"/>
                  </a:moveTo>
                  <a:lnTo>
                    <a:pt x="38100" y="1523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67056" y="1523"/>
                  </a:lnTo>
                  <a:close/>
                </a:path>
                <a:path w="128270" h="264160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4571"/>
                  </a:lnTo>
                  <a:lnTo>
                    <a:pt x="71628" y="53435"/>
                  </a:lnTo>
                  <a:close/>
                </a:path>
                <a:path w="128270" h="264160">
                  <a:moveTo>
                    <a:pt x="125063" y="82391"/>
                  </a:moveTo>
                  <a:lnTo>
                    <a:pt x="3048" y="82391"/>
                  </a:lnTo>
                  <a:lnTo>
                    <a:pt x="3048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2579"/>
                  </a:lnTo>
                  <a:lnTo>
                    <a:pt x="1524" y="61055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close/>
                </a:path>
                <a:path w="128270" h="264160">
                  <a:moveTo>
                    <a:pt x="105394" y="263890"/>
                  </a:moveTo>
                  <a:lnTo>
                    <a:pt x="85288" y="263890"/>
                  </a:lnTo>
                  <a:lnTo>
                    <a:pt x="78116" y="263556"/>
                  </a:lnTo>
                  <a:lnTo>
                    <a:pt x="44196" y="242601"/>
                  </a:lnTo>
                  <a:lnTo>
                    <a:pt x="35170" y="201921"/>
                  </a:lnTo>
                  <a:lnTo>
                    <a:pt x="35052" y="82391"/>
                  </a:lnTo>
                  <a:lnTo>
                    <a:pt x="71628" y="82391"/>
                  </a:lnTo>
                  <a:lnTo>
                    <a:pt x="71628" y="192214"/>
                  </a:lnTo>
                  <a:lnTo>
                    <a:pt x="71822" y="198310"/>
                  </a:lnTo>
                  <a:lnTo>
                    <a:pt x="71937" y="201921"/>
                  </a:lnTo>
                  <a:lnTo>
                    <a:pt x="72961" y="210359"/>
                  </a:lnTo>
                  <a:lnTo>
                    <a:pt x="74842" y="217369"/>
                  </a:lnTo>
                  <a:lnTo>
                    <a:pt x="77724" y="222789"/>
                  </a:lnTo>
                  <a:lnTo>
                    <a:pt x="80772" y="230409"/>
                  </a:lnTo>
                  <a:lnTo>
                    <a:pt x="88487" y="233457"/>
                  </a:lnTo>
                  <a:lnTo>
                    <a:pt x="128111" y="233457"/>
                  </a:lnTo>
                  <a:lnTo>
                    <a:pt x="128111" y="253269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09823" y="262413"/>
                  </a:lnTo>
                  <a:lnTo>
                    <a:pt x="105394" y="263890"/>
                  </a:lnTo>
                  <a:close/>
                </a:path>
                <a:path w="128270" h="264160">
                  <a:moveTo>
                    <a:pt x="128111" y="233457"/>
                  </a:moveTo>
                  <a:lnTo>
                    <a:pt x="108299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0491" y="228885"/>
                  </a:lnTo>
                  <a:lnTo>
                    <a:pt x="120491" y="227361"/>
                  </a:lnTo>
                  <a:lnTo>
                    <a:pt x="125063" y="227361"/>
                  </a:lnTo>
                  <a:lnTo>
                    <a:pt x="128111" y="230409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40186" y="2133980"/>
              <a:ext cx="196699" cy="21659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887849" y="2056161"/>
            <a:ext cx="381635" cy="294640"/>
            <a:chOff x="4887849" y="2056161"/>
            <a:chExt cx="381635" cy="294640"/>
          </a:xfrm>
        </p:grpSpPr>
        <p:sp>
          <p:nvSpPr>
            <p:cNvPr id="61" name="object 61"/>
            <p:cNvSpPr/>
            <p:nvPr/>
          </p:nvSpPr>
          <p:spPr>
            <a:xfrm>
              <a:off x="4887849" y="2056167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39712" y="85445"/>
                  </a:moveTo>
                  <a:lnTo>
                    <a:pt x="38188" y="85445"/>
                  </a:lnTo>
                  <a:lnTo>
                    <a:pt x="38188" y="83921"/>
                  </a:lnTo>
                  <a:lnTo>
                    <a:pt x="36664" y="83921"/>
                  </a:lnTo>
                  <a:lnTo>
                    <a:pt x="36664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2192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85445"/>
                  </a:lnTo>
                  <a:lnTo>
                    <a:pt x="3048" y="86969"/>
                  </a:lnTo>
                  <a:lnTo>
                    <a:pt x="3048" y="285280"/>
                  </a:lnTo>
                  <a:lnTo>
                    <a:pt x="4572" y="286804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2192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664" y="289852"/>
                  </a:lnTo>
                  <a:lnTo>
                    <a:pt x="36664" y="288328"/>
                  </a:lnTo>
                  <a:lnTo>
                    <a:pt x="38188" y="288328"/>
                  </a:lnTo>
                  <a:lnTo>
                    <a:pt x="38188" y="286804"/>
                  </a:lnTo>
                  <a:lnTo>
                    <a:pt x="39712" y="286804"/>
                  </a:lnTo>
                  <a:lnTo>
                    <a:pt x="39712" y="85445"/>
                  </a:lnTo>
                  <a:close/>
                </a:path>
                <a:path w="209550" h="293369">
                  <a:moveTo>
                    <a:pt x="44284" y="13716"/>
                  </a:moveTo>
                  <a:lnTo>
                    <a:pt x="42760" y="7620"/>
                  </a:lnTo>
                  <a:lnTo>
                    <a:pt x="36664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2192" y="42672"/>
                  </a:lnTo>
                  <a:lnTo>
                    <a:pt x="30480" y="42672"/>
                  </a:lnTo>
                  <a:lnTo>
                    <a:pt x="36664" y="41148"/>
                  </a:lnTo>
                  <a:lnTo>
                    <a:pt x="42760" y="35052"/>
                  </a:lnTo>
                  <a:lnTo>
                    <a:pt x="44284" y="28956"/>
                  </a:lnTo>
                  <a:lnTo>
                    <a:pt x="44284" y="13716"/>
                  </a:lnTo>
                  <a:close/>
                </a:path>
                <a:path w="209550" h="293369">
                  <a:moveTo>
                    <a:pt x="208965" y="88493"/>
                  </a:moveTo>
                  <a:lnTo>
                    <a:pt x="207441" y="86969"/>
                  </a:lnTo>
                  <a:lnTo>
                    <a:pt x="207441" y="83908"/>
                  </a:lnTo>
                  <a:lnTo>
                    <a:pt x="205917" y="83908"/>
                  </a:lnTo>
                  <a:lnTo>
                    <a:pt x="204393" y="82384"/>
                  </a:lnTo>
                  <a:lnTo>
                    <a:pt x="151053" y="82384"/>
                  </a:lnTo>
                  <a:lnTo>
                    <a:pt x="151053" y="32004"/>
                  </a:lnTo>
                  <a:lnTo>
                    <a:pt x="149529" y="32004"/>
                  </a:lnTo>
                  <a:lnTo>
                    <a:pt x="149529" y="30480"/>
                  </a:lnTo>
                  <a:lnTo>
                    <a:pt x="148005" y="30480"/>
                  </a:lnTo>
                  <a:lnTo>
                    <a:pt x="146481" y="28956"/>
                  </a:lnTo>
                  <a:lnTo>
                    <a:pt x="120573" y="28956"/>
                  </a:lnTo>
                  <a:lnTo>
                    <a:pt x="119049" y="30480"/>
                  </a:lnTo>
                  <a:lnTo>
                    <a:pt x="117525" y="30480"/>
                  </a:lnTo>
                  <a:lnTo>
                    <a:pt x="117525" y="32004"/>
                  </a:lnTo>
                  <a:lnTo>
                    <a:pt x="116001" y="32004"/>
                  </a:lnTo>
                  <a:lnTo>
                    <a:pt x="116001" y="82384"/>
                  </a:lnTo>
                  <a:lnTo>
                    <a:pt x="85432" y="82384"/>
                  </a:lnTo>
                  <a:lnTo>
                    <a:pt x="82384" y="85445"/>
                  </a:lnTo>
                  <a:lnTo>
                    <a:pt x="82384" y="88493"/>
                  </a:lnTo>
                  <a:lnTo>
                    <a:pt x="80860" y="90017"/>
                  </a:lnTo>
                  <a:lnTo>
                    <a:pt x="80860" y="106781"/>
                  </a:lnTo>
                  <a:lnTo>
                    <a:pt x="82384" y="108305"/>
                  </a:lnTo>
                  <a:lnTo>
                    <a:pt x="83908" y="111353"/>
                  </a:lnTo>
                  <a:lnTo>
                    <a:pt x="116001" y="111353"/>
                  </a:lnTo>
                  <a:lnTo>
                    <a:pt x="116052" y="235229"/>
                  </a:lnTo>
                  <a:lnTo>
                    <a:pt x="116382" y="242938"/>
                  </a:lnTo>
                  <a:lnTo>
                    <a:pt x="117297" y="250063"/>
                  </a:lnTo>
                  <a:lnTo>
                    <a:pt x="119049" y="256324"/>
                  </a:lnTo>
                  <a:lnTo>
                    <a:pt x="120573" y="265468"/>
                  </a:lnTo>
                  <a:lnTo>
                    <a:pt x="123621" y="271564"/>
                  </a:lnTo>
                  <a:lnTo>
                    <a:pt x="128193" y="277660"/>
                  </a:lnTo>
                  <a:lnTo>
                    <a:pt x="134289" y="282232"/>
                  </a:lnTo>
                  <a:lnTo>
                    <a:pt x="138861" y="286804"/>
                  </a:lnTo>
                  <a:lnTo>
                    <a:pt x="146481" y="289852"/>
                  </a:lnTo>
                  <a:lnTo>
                    <a:pt x="152463" y="291604"/>
                  </a:lnTo>
                  <a:lnTo>
                    <a:pt x="158864" y="292519"/>
                  </a:lnTo>
                  <a:lnTo>
                    <a:pt x="165557" y="292849"/>
                  </a:lnTo>
                  <a:lnTo>
                    <a:pt x="186207" y="292849"/>
                  </a:lnTo>
                  <a:lnTo>
                    <a:pt x="189153" y="291376"/>
                  </a:lnTo>
                  <a:lnTo>
                    <a:pt x="195249" y="291376"/>
                  </a:lnTo>
                  <a:lnTo>
                    <a:pt x="198297" y="289852"/>
                  </a:lnTo>
                  <a:lnTo>
                    <a:pt x="199821" y="288328"/>
                  </a:lnTo>
                  <a:lnTo>
                    <a:pt x="202869" y="288328"/>
                  </a:lnTo>
                  <a:lnTo>
                    <a:pt x="207441" y="283756"/>
                  </a:lnTo>
                  <a:lnTo>
                    <a:pt x="207441" y="282232"/>
                  </a:lnTo>
                  <a:lnTo>
                    <a:pt x="208965" y="280708"/>
                  </a:lnTo>
                  <a:lnTo>
                    <a:pt x="208965" y="262420"/>
                  </a:lnTo>
                  <a:lnTo>
                    <a:pt x="207441" y="260896"/>
                  </a:lnTo>
                  <a:lnTo>
                    <a:pt x="207441" y="257848"/>
                  </a:lnTo>
                  <a:lnTo>
                    <a:pt x="205917" y="257848"/>
                  </a:lnTo>
                  <a:lnTo>
                    <a:pt x="205917" y="256324"/>
                  </a:lnTo>
                  <a:lnTo>
                    <a:pt x="201345" y="256324"/>
                  </a:lnTo>
                  <a:lnTo>
                    <a:pt x="199821" y="257848"/>
                  </a:lnTo>
                  <a:lnTo>
                    <a:pt x="198297" y="257848"/>
                  </a:lnTo>
                  <a:lnTo>
                    <a:pt x="196773" y="259372"/>
                  </a:lnTo>
                  <a:lnTo>
                    <a:pt x="195249" y="259372"/>
                  </a:lnTo>
                  <a:lnTo>
                    <a:pt x="193725" y="260896"/>
                  </a:lnTo>
                  <a:lnTo>
                    <a:pt x="190677" y="260896"/>
                  </a:lnTo>
                  <a:lnTo>
                    <a:pt x="187629" y="262420"/>
                  </a:lnTo>
                  <a:lnTo>
                    <a:pt x="169341" y="262420"/>
                  </a:lnTo>
                  <a:lnTo>
                    <a:pt x="151053" y="221170"/>
                  </a:lnTo>
                  <a:lnTo>
                    <a:pt x="151053" y="111353"/>
                  </a:lnTo>
                  <a:lnTo>
                    <a:pt x="205917" y="111353"/>
                  </a:lnTo>
                  <a:lnTo>
                    <a:pt x="207441" y="108305"/>
                  </a:lnTo>
                  <a:lnTo>
                    <a:pt x="208965" y="106781"/>
                  </a:lnTo>
                  <a:lnTo>
                    <a:pt x="208965" y="88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8831" y="2133980"/>
              <a:ext cx="140303" cy="21659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8091" y="2133980"/>
            <a:ext cx="196608" cy="21659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656516" y="2056161"/>
            <a:ext cx="511175" cy="369570"/>
            <a:chOff x="5656516" y="2056161"/>
            <a:chExt cx="511175" cy="369570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6516" y="2133980"/>
              <a:ext cx="115919" cy="2135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09094" y="2056167"/>
              <a:ext cx="358775" cy="369570"/>
            </a:xfrm>
            <a:custGeom>
              <a:avLst/>
              <a:gdLst/>
              <a:ahLst/>
              <a:cxnLst/>
              <a:rect l="l" t="t" r="r" b="b"/>
              <a:pathLst>
                <a:path w="358775" h="369569">
                  <a:moveTo>
                    <a:pt x="39624" y="85445"/>
                  </a:moveTo>
                  <a:lnTo>
                    <a:pt x="36576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3716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3716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576" y="289852"/>
                  </a:lnTo>
                  <a:lnTo>
                    <a:pt x="39624" y="286804"/>
                  </a:lnTo>
                  <a:lnTo>
                    <a:pt x="39624" y="85445"/>
                  </a:lnTo>
                  <a:close/>
                </a:path>
                <a:path w="358775" h="369569">
                  <a:moveTo>
                    <a:pt x="44196" y="13716"/>
                  </a:moveTo>
                  <a:lnTo>
                    <a:pt x="42672" y="7620"/>
                  </a:lnTo>
                  <a:lnTo>
                    <a:pt x="36576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3716" y="42672"/>
                  </a:lnTo>
                  <a:lnTo>
                    <a:pt x="30480" y="42672"/>
                  </a:lnTo>
                  <a:lnTo>
                    <a:pt x="36576" y="41148"/>
                  </a:lnTo>
                  <a:lnTo>
                    <a:pt x="42672" y="35052"/>
                  </a:lnTo>
                  <a:lnTo>
                    <a:pt x="44196" y="28956"/>
                  </a:lnTo>
                  <a:lnTo>
                    <a:pt x="44196" y="13716"/>
                  </a:lnTo>
                  <a:close/>
                </a:path>
                <a:path w="358775" h="369569">
                  <a:moveTo>
                    <a:pt x="271475" y="88493"/>
                  </a:moveTo>
                  <a:lnTo>
                    <a:pt x="269951" y="85445"/>
                  </a:lnTo>
                  <a:lnTo>
                    <a:pt x="266903" y="82397"/>
                  </a:lnTo>
                  <a:lnTo>
                    <a:pt x="214985" y="82397"/>
                  </a:lnTo>
                  <a:lnTo>
                    <a:pt x="214985" y="148018"/>
                  </a:lnTo>
                  <a:lnTo>
                    <a:pt x="214985" y="154114"/>
                  </a:lnTo>
                  <a:lnTo>
                    <a:pt x="213461" y="160210"/>
                  </a:lnTo>
                  <a:lnTo>
                    <a:pt x="211937" y="164782"/>
                  </a:lnTo>
                  <a:lnTo>
                    <a:pt x="210413" y="170878"/>
                  </a:lnTo>
                  <a:lnTo>
                    <a:pt x="208889" y="175450"/>
                  </a:lnTo>
                  <a:lnTo>
                    <a:pt x="204317" y="178498"/>
                  </a:lnTo>
                  <a:lnTo>
                    <a:pt x="201269" y="183070"/>
                  </a:lnTo>
                  <a:lnTo>
                    <a:pt x="196697" y="186118"/>
                  </a:lnTo>
                  <a:lnTo>
                    <a:pt x="192125" y="187642"/>
                  </a:lnTo>
                  <a:lnTo>
                    <a:pt x="186029" y="190690"/>
                  </a:lnTo>
                  <a:lnTo>
                    <a:pt x="179933" y="192214"/>
                  </a:lnTo>
                  <a:lnTo>
                    <a:pt x="173837" y="192214"/>
                  </a:lnTo>
                  <a:lnTo>
                    <a:pt x="136931" y="173926"/>
                  </a:lnTo>
                  <a:lnTo>
                    <a:pt x="131165" y="149542"/>
                  </a:lnTo>
                  <a:lnTo>
                    <a:pt x="131165" y="143357"/>
                  </a:lnTo>
                  <a:lnTo>
                    <a:pt x="132689" y="138785"/>
                  </a:lnTo>
                  <a:lnTo>
                    <a:pt x="134213" y="132689"/>
                  </a:lnTo>
                  <a:lnTo>
                    <a:pt x="135737" y="128117"/>
                  </a:lnTo>
                  <a:lnTo>
                    <a:pt x="144881" y="114401"/>
                  </a:lnTo>
                  <a:lnTo>
                    <a:pt x="149453" y="111353"/>
                  </a:lnTo>
                  <a:lnTo>
                    <a:pt x="154025" y="109829"/>
                  </a:lnTo>
                  <a:lnTo>
                    <a:pt x="160121" y="106781"/>
                  </a:lnTo>
                  <a:lnTo>
                    <a:pt x="166217" y="105257"/>
                  </a:lnTo>
                  <a:lnTo>
                    <a:pt x="172313" y="105257"/>
                  </a:lnTo>
                  <a:lnTo>
                    <a:pt x="209194" y="123710"/>
                  </a:lnTo>
                  <a:lnTo>
                    <a:pt x="214985" y="148018"/>
                  </a:lnTo>
                  <a:lnTo>
                    <a:pt x="214985" y="82397"/>
                  </a:lnTo>
                  <a:lnTo>
                    <a:pt x="204317" y="82397"/>
                  </a:lnTo>
                  <a:lnTo>
                    <a:pt x="195173" y="79349"/>
                  </a:lnTo>
                  <a:lnTo>
                    <a:pt x="184505" y="79349"/>
                  </a:lnTo>
                  <a:lnTo>
                    <a:pt x="178409" y="77825"/>
                  </a:lnTo>
                  <a:lnTo>
                    <a:pt x="173837" y="77825"/>
                  </a:lnTo>
                  <a:lnTo>
                    <a:pt x="165214" y="78130"/>
                  </a:lnTo>
                  <a:lnTo>
                    <a:pt x="157454" y="79159"/>
                  </a:lnTo>
                  <a:lnTo>
                    <a:pt x="150266" y="81038"/>
                  </a:lnTo>
                  <a:lnTo>
                    <a:pt x="143357" y="83921"/>
                  </a:lnTo>
                  <a:lnTo>
                    <a:pt x="135890" y="86487"/>
                  </a:lnTo>
                  <a:lnTo>
                    <a:pt x="105587" y="113919"/>
                  </a:lnTo>
                  <a:lnTo>
                    <a:pt x="97764" y="143357"/>
                  </a:lnTo>
                  <a:lnTo>
                    <a:pt x="97599" y="148018"/>
                  </a:lnTo>
                  <a:lnTo>
                    <a:pt x="106692" y="187642"/>
                  </a:lnTo>
                  <a:lnTo>
                    <a:pt x="111264" y="192214"/>
                  </a:lnTo>
                  <a:lnTo>
                    <a:pt x="102120" y="204406"/>
                  </a:lnTo>
                  <a:lnTo>
                    <a:pt x="97548" y="212026"/>
                  </a:lnTo>
                  <a:lnTo>
                    <a:pt x="94500" y="218122"/>
                  </a:lnTo>
                  <a:lnTo>
                    <a:pt x="94437" y="218503"/>
                  </a:lnTo>
                  <a:lnTo>
                    <a:pt x="92976" y="227266"/>
                  </a:lnTo>
                  <a:lnTo>
                    <a:pt x="92976" y="242608"/>
                  </a:lnTo>
                  <a:lnTo>
                    <a:pt x="94500" y="248704"/>
                  </a:lnTo>
                  <a:lnTo>
                    <a:pt x="97548" y="253276"/>
                  </a:lnTo>
                  <a:lnTo>
                    <a:pt x="100596" y="259372"/>
                  </a:lnTo>
                  <a:lnTo>
                    <a:pt x="106692" y="263944"/>
                  </a:lnTo>
                  <a:lnTo>
                    <a:pt x="114312" y="266992"/>
                  </a:lnTo>
                  <a:lnTo>
                    <a:pt x="108216" y="271564"/>
                  </a:lnTo>
                  <a:lnTo>
                    <a:pt x="105168" y="274612"/>
                  </a:lnTo>
                  <a:lnTo>
                    <a:pt x="100596" y="277660"/>
                  </a:lnTo>
                  <a:lnTo>
                    <a:pt x="97586" y="282155"/>
                  </a:lnTo>
                  <a:lnTo>
                    <a:pt x="94500" y="285280"/>
                  </a:lnTo>
                  <a:lnTo>
                    <a:pt x="92976" y="289852"/>
                  </a:lnTo>
                  <a:lnTo>
                    <a:pt x="89928" y="294424"/>
                  </a:lnTo>
                  <a:lnTo>
                    <a:pt x="88404" y="298996"/>
                  </a:lnTo>
                  <a:lnTo>
                    <a:pt x="86880" y="302044"/>
                  </a:lnTo>
                  <a:lnTo>
                    <a:pt x="85356" y="306616"/>
                  </a:lnTo>
                  <a:lnTo>
                    <a:pt x="85394" y="325094"/>
                  </a:lnTo>
                  <a:lnTo>
                    <a:pt x="86880" y="331000"/>
                  </a:lnTo>
                  <a:lnTo>
                    <a:pt x="89928" y="337096"/>
                  </a:lnTo>
                  <a:lnTo>
                    <a:pt x="92976" y="344805"/>
                  </a:lnTo>
                  <a:lnTo>
                    <a:pt x="132689" y="366141"/>
                  </a:lnTo>
                  <a:lnTo>
                    <a:pt x="161683" y="368909"/>
                  </a:lnTo>
                  <a:lnTo>
                    <a:pt x="160985" y="368909"/>
                  </a:lnTo>
                  <a:lnTo>
                    <a:pt x="173837" y="369189"/>
                  </a:lnTo>
                  <a:lnTo>
                    <a:pt x="185864" y="368909"/>
                  </a:lnTo>
                  <a:lnTo>
                    <a:pt x="196888" y="368046"/>
                  </a:lnTo>
                  <a:lnTo>
                    <a:pt x="239445" y="353682"/>
                  </a:lnTo>
                  <a:lnTo>
                    <a:pt x="254088" y="341706"/>
                  </a:lnTo>
                  <a:lnTo>
                    <a:pt x="256336" y="339229"/>
                  </a:lnTo>
                  <a:lnTo>
                    <a:pt x="269824" y="303568"/>
                  </a:lnTo>
                  <a:lnTo>
                    <a:pt x="269951" y="294424"/>
                  </a:lnTo>
                  <a:lnTo>
                    <a:pt x="263855" y="279184"/>
                  </a:lnTo>
                  <a:lnTo>
                    <a:pt x="262280" y="276136"/>
                  </a:lnTo>
                  <a:lnTo>
                    <a:pt x="260705" y="273088"/>
                  </a:lnTo>
                  <a:lnTo>
                    <a:pt x="256133" y="266992"/>
                  </a:lnTo>
                  <a:lnTo>
                    <a:pt x="250037" y="263944"/>
                  </a:lnTo>
                  <a:lnTo>
                    <a:pt x="243941" y="259372"/>
                  </a:lnTo>
                  <a:lnTo>
                    <a:pt x="236321" y="254800"/>
                  </a:lnTo>
                  <a:lnTo>
                    <a:pt x="233273" y="254190"/>
                  </a:lnTo>
                  <a:lnTo>
                    <a:pt x="233273" y="295948"/>
                  </a:lnTo>
                  <a:lnTo>
                    <a:pt x="233273" y="309664"/>
                  </a:lnTo>
                  <a:lnTo>
                    <a:pt x="202793" y="338620"/>
                  </a:lnTo>
                  <a:lnTo>
                    <a:pt x="196799" y="340436"/>
                  </a:lnTo>
                  <a:lnTo>
                    <a:pt x="190220" y="341363"/>
                  </a:lnTo>
                  <a:lnTo>
                    <a:pt x="183083" y="341706"/>
                  </a:lnTo>
                  <a:lnTo>
                    <a:pt x="173609" y="341706"/>
                  </a:lnTo>
                  <a:lnTo>
                    <a:pt x="161302" y="341363"/>
                  </a:lnTo>
                  <a:lnTo>
                    <a:pt x="162864" y="341363"/>
                  </a:lnTo>
                  <a:lnTo>
                    <a:pt x="152692" y="340220"/>
                  </a:lnTo>
                  <a:lnTo>
                    <a:pt x="123939" y="324904"/>
                  </a:lnTo>
                  <a:lnTo>
                    <a:pt x="121285" y="319252"/>
                  </a:lnTo>
                  <a:lnTo>
                    <a:pt x="120408" y="312712"/>
                  </a:lnTo>
                  <a:lnTo>
                    <a:pt x="120408" y="306616"/>
                  </a:lnTo>
                  <a:lnTo>
                    <a:pt x="121932" y="303568"/>
                  </a:lnTo>
                  <a:lnTo>
                    <a:pt x="121932" y="302044"/>
                  </a:lnTo>
                  <a:lnTo>
                    <a:pt x="126504" y="292900"/>
                  </a:lnTo>
                  <a:lnTo>
                    <a:pt x="129641" y="289852"/>
                  </a:lnTo>
                  <a:lnTo>
                    <a:pt x="132689" y="285280"/>
                  </a:lnTo>
                  <a:lnTo>
                    <a:pt x="138785" y="279184"/>
                  </a:lnTo>
                  <a:lnTo>
                    <a:pt x="143357" y="276136"/>
                  </a:lnTo>
                  <a:lnTo>
                    <a:pt x="195173" y="277660"/>
                  </a:lnTo>
                  <a:lnTo>
                    <a:pt x="233273" y="295948"/>
                  </a:lnTo>
                  <a:lnTo>
                    <a:pt x="233273" y="254190"/>
                  </a:lnTo>
                  <a:lnTo>
                    <a:pt x="228701" y="253276"/>
                  </a:lnTo>
                  <a:lnTo>
                    <a:pt x="222719" y="251269"/>
                  </a:lnTo>
                  <a:lnTo>
                    <a:pt x="216319" y="249847"/>
                  </a:lnTo>
                  <a:lnTo>
                    <a:pt x="209626" y="248983"/>
                  </a:lnTo>
                  <a:lnTo>
                    <a:pt x="202793" y="248704"/>
                  </a:lnTo>
                  <a:lnTo>
                    <a:pt x="150977" y="247180"/>
                  </a:lnTo>
                  <a:lnTo>
                    <a:pt x="143357" y="247180"/>
                  </a:lnTo>
                  <a:lnTo>
                    <a:pt x="137261" y="244132"/>
                  </a:lnTo>
                  <a:lnTo>
                    <a:pt x="131165" y="240982"/>
                  </a:lnTo>
                  <a:lnTo>
                    <a:pt x="126504" y="237934"/>
                  </a:lnTo>
                  <a:lnTo>
                    <a:pt x="124980" y="233362"/>
                  </a:lnTo>
                  <a:lnTo>
                    <a:pt x="124980" y="219646"/>
                  </a:lnTo>
                  <a:lnTo>
                    <a:pt x="126504" y="216598"/>
                  </a:lnTo>
                  <a:lnTo>
                    <a:pt x="129641" y="213550"/>
                  </a:lnTo>
                  <a:lnTo>
                    <a:pt x="131165" y="210502"/>
                  </a:lnTo>
                  <a:lnTo>
                    <a:pt x="134213" y="207454"/>
                  </a:lnTo>
                  <a:lnTo>
                    <a:pt x="137261" y="212026"/>
                  </a:lnTo>
                  <a:lnTo>
                    <a:pt x="143357" y="213550"/>
                  </a:lnTo>
                  <a:lnTo>
                    <a:pt x="150977" y="216598"/>
                  </a:lnTo>
                  <a:lnTo>
                    <a:pt x="157073" y="218122"/>
                  </a:lnTo>
                  <a:lnTo>
                    <a:pt x="164693" y="219646"/>
                  </a:lnTo>
                  <a:lnTo>
                    <a:pt x="173837" y="219646"/>
                  </a:lnTo>
                  <a:lnTo>
                    <a:pt x="217081" y="208026"/>
                  </a:lnTo>
                  <a:lnTo>
                    <a:pt x="217944" y="207454"/>
                  </a:lnTo>
                  <a:lnTo>
                    <a:pt x="222961" y="204139"/>
                  </a:lnTo>
                  <a:lnTo>
                    <a:pt x="228701" y="199834"/>
                  </a:lnTo>
                  <a:lnTo>
                    <a:pt x="233222" y="195211"/>
                  </a:lnTo>
                  <a:lnTo>
                    <a:pt x="235813" y="192214"/>
                  </a:lnTo>
                  <a:lnTo>
                    <a:pt x="237464" y="190309"/>
                  </a:lnTo>
                  <a:lnTo>
                    <a:pt x="249948" y="149542"/>
                  </a:lnTo>
                  <a:lnTo>
                    <a:pt x="249974" y="141528"/>
                  </a:lnTo>
                  <a:lnTo>
                    <a:pt x="248513" y="134213"/>
                  </a:lnTo>
                  <a:lnTo>
                    <a:pt x="248424" y="133832"/>
                  </a:lnTo>
                  <a:lnTo>
                    <a:pt x="246989" y="128117"/>
                  </a:lnTo>
                  <a:lnTo>
                    <a:pt x="240893" y="115925"/>
                  </a:lnTo>
                  <a:lnTo>
                    <a:pt x="236321" y="111353"/>
                  </a:lnTo>
                  <a:lnTo>
                    <a:pt x="266903" y="111353"/>
                  </a:lnTo>
                  <a:lnTo>
                    <a:pt x="269951" y="108305"/>
                  </a:lnTo>
                  <a:lnTo>
                    <a:pt x="271475" y="105257"/>
                  </a:lnTo>
                  <a:lnTo>
                    <a:pt x="271475" y="88493"/>
                  </a:lnTo>
                  <a:close/>
                </a:path>
                <a:path w="358775" h="369569">
                  <a:moveTo>
                    <a:pt x="355282" y="86969"/>
                  </a:moveTo>
                  <a:lnTo>
                    <a:pt x="353758" y="85445"/>
                  </a:lnTo>
                  <a:lnTo>
                    <a:pt x="353758" y="83921"/>
                  </a:lnTo>
                  <a:lnTo>
                    <a:pt x="352234" y="83921"/>
                  </a:lnTo>
                  <a:lnTo>
                    <a:pt x="350710" y="82397"/>
                  </a:lnTo>
                  <a:lnTo>
                    <a:pt x="347662" y="82397"/>
                  </a:lnTo>
                  <a:lnTo>
                    <a:pt x="346138" y="80873"/>
                  </a:lnTo>
                  <a:lnTo>
                    <a:pt x="327850" y="80873"/>
                  </a:lnTo>
                  <a:lnTo>
                    <a:pt x="324802" y="82397"/>
                  </a:lnTo>
                  <a:lnTo>
                    <a:pt x="321754" y="82397"/>
                  </a:lnTo>
                  <a:lnTo>
                    <a:pt x="318706" y="85445"/>
                  </a:lnTo>
                  <a:lnTo>
                    <a:pt x="318706" y="286804"/>
                  </a:lnTo>
                  <a:lnTo>
                    <a:pt x="321754" y="289852"/>
                  </a:lnTo>
                  <a:lnTo>
                    <a:pt x="324802" y="289852"/>
                  </a:lnTo>
                  <a:lnTo>
                    <a:pt x="327850" y="291376"/>
                  </a:lnTo>
                  <a:lnTo>
                    <a:pt x="346138" y="291376"/>
                  </a:lnTo>
                  <a:lnTo>
                    <a:pt x="347662" y="289852"/>
                  </a:lnTo>
                  <a:lnTo>
                    <a:pt x="350710" y="289852"/>
                  </a:lnTo>
                  <a:lnTo>
                    <a:pt x="352234" y="288328"/>
                  </a:lnTo>
                  <a:lnTo>
                    <a:pt x="353758" y="288328"/>
                  </a:lnTo>
                  <a:lnTo>
                    <a:pt x="353758" y="286804"/>
                  </a:lnTo>
                  <a:lnTo>
                    <a:pt x="355282" y="285280"/>
                  </a:lnTo>
                  <a:lnTo>
                    <a:pt x="355282" y="86969"/>
                  </a:lnTo>
                  <a:close/>
                </a:path>
                <a:path w="358775" h="369569">
                  <a:moveTo>
                    <a:pt x="358330" y="13716"/>
                  </a:moveTo>
                  <a:lnTo>
                    <a:pt x="356806" y="7620"/>
                  </a:lnTo>
                  <a:lnTo>
                    <a:pt x="350710" y="1524"/>
                  </a:lnTo>
                  <a:lnTo>
                    <a:pt x="344614" y="0"/>
                  </a:lnTo>
                  <a:lnTo>
                    <a:pt x="327850" y="0"/>
                  </a:lnTo>
                  <a:lnTo>
                    <a:pt x="321754" y="1524"/>
                  </a:lnTo>
                  <a:lnTo>
                    <a:pt x="315658" y="7620"/>
                  </a:lnTo>
                  <a:lnTo>
                    <a:pt x="314134" y="13716"/>
                  </a:lnTo>
                  <a:lnTo>
                    <a:pt x="314134" y="30480"/>
                  </a:lnTo>
                  <a:lnTo>
                    <a:pt x="315658" y="35052"/>
                  </a:lnTo>
                  <a:lnTo>
                    <a:pt x="321754" y="41148"/>
                  </a:lnTo>
                  <a:lnTo>
                    <a:pt x="327850" y="42672"/>
                  </a:lnTo>
                  <a:lnTo>
                    <a:pt x="344614" y="42672"/>
                  </a:lnTo>
                  <a:lnTo>
                    <a:pt x="350710" y="41148"/>
                  </a:lnTo>
                  <a:lnTo>
                    <a:pt x="356806" y="35052"/>
                  </a:lnTo>
                  <a:lnTo>
                    <a:pt x="358330" y="28956"/>
                  </a:lnTo>
                  <a:lnTo>
                    <a:pt x="35833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31540" y="2133980"/>
            <a:ext cx="169259" cy="2135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54201" y="2133980"/>
            <a:ext cx="160149" cy="21659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68140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870477" y="2133980"/>
            <a:ext cx="374015" cy="217170"/>
            <a:chOff x="6870477" y="2133980"/>
            <a:chExt cx="374015" cy="217170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0477" y="2133981"/>
              <a:ext cx="140398" cy="21659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7451" y="2133980"/>
              <a:ext cx="196608" cy="216598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96054" y="2137029"/>
            <a:ext cx="169259" cy="21355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7532369" y="2133980"/>
            <a:ext cx="683895" cy="217170"/>
            <a:chOff x="7532369" y="2133980"/>
            <a:chExt cx="683895" cy="21717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32369" y="2133981"/>
              <a:ext cx="115919" cy="213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8101" y="2133980"/>
              <a:ext cx="155638" cy="21659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57267" y="2133981"/>
              <a:ext cx="181451" cy="2165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76914" y="2133981"/>
              <a:ext cx="138779" cy="21659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7443" y="7424356"/>
            <a:ext cx="1012602" cy="16783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197197" y="7424356"/>
            <a:ext cx="970280" cy="134620"/>
            <a:chOff x="1197197" y="7424356"/>
            <a:chExt cx="970280" cy="134620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7197" y="7424356"/>
              <a:ext cx="588645" cy="13420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807273" y="753570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9812" y="4572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49945" y="7463980"/>
              <a:ext cx="166211" cy="945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39016" y="7463980"/>
              <a:ext cx="128111" cy="94583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70855" y="7424356"/>
            <a:ext cx="878490" cy="1342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20974" y="7416736"/>
            <a:ext cx="4163472" cy="17545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296971" y="7259573"/>
            <a:ext cx="158591" cy="10982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22747" y="3116580"/>
            <a:ext cx="897635" cy="89611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87155" y="3494532"/>
            <a:ext cx="853439" cy="85489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87155" y="5222748"/>
            <a:ext cx="853439" cy="854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4" y="2717310"/>
            <a:ext cx="6417518" cy="41239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18794" y="1529905"/>
            <a:ext cx="38100" cy="287020"/>
          </a:xfrm>
          <a:custGeom>
            <a:avLst/>
            <a:gdLst/>
            <a:ahLst/>
            <a:cxnLst/>
            <a:rect l="l" t="t" r="r" b="b"/>
            <a:pathLst>
              <a:path w="38100" h="287019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8100" h="287019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8100" h="287019">
                <a:moveTo>
                  <a:pt x="36576" y="283749"/>
                </a:moveTo>
                <a:lnTo>
                  <a:pt x="1524" y="283749"/>
                </a:lnTo>
                <a:lnTo>
                  <a:pt x="1524" y="282225"/>
                </a:lnTo>
                <a:lnTo>
                  <a:pt x="0" y="280701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6576" y="3047"/>
                </a:lnTo>
                <a:lnTo>
                  <a:pt x="36576" y="4571"/>
                </a:lnTo>
                <a:lnTo>
                  <a:pt x="38100" y="6095"/>
                </a:lnTo>
                <a:lnTo>
                  <a:pt x="38100" y="280701"/>
                </a:lnTo>
                <a:lnTo>
                  <a:pt x="36576" y="282225"/>
                </a:lnTo>
                <a:lnTo>
                  <a:pt x="36576" y="283749"/>
                </a:lnTo>
                <a:close/>
              </a:path>
              <a:path w="38100" h="287019">
                <a:moveTo>
                  <a:pt x="32004" y="285273"/>
                </a:moveTo>
                <a:lnTo>
                  <a:pt x="6096" y="285273"/>
                </a:lnTo>
                <a:lnTo>
                  <a:pt x="4572" y="283749"/>
                </a:lnTo>
                <a:lnTo>
                  <a:pt x="33528" y="283749"/>
                </a:lnTo>
                <a:lnTo>
                  <a:pt x="32004" y="285273"/>
                </a:lnTo>
                <a:close/>
              </a:path>
              <a:path w="38100" h="287019">
                <a:moveTo>
                  <a:pt x="22860" y="286797"/>
                </a:moveTo>
                <a:lnTo>
                  <a:pt x="15240" y="286797"/>
                </a:lnTo>
                <a:lnTo>
                  <a:pt x="12192" y="285273"/>
                </a:lnTo>
                <a:lnTo>
                  <a:pt x="25908" y="285273"/>
                </a:lnTo>
                <a:lnTo>
                  <a:pt x="22860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521" y="1511522"/>
            <a:ext cx="2177891" cy="38290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42206" y="1603057"/>
            <a:ext cx="381000" cy="215265"/>
            <a:chOff x="3442206" y="1603057"/>
            <a:chExt cx="381000" cy="21526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206" y="1603057"/>
              <a:ext cx="155481" cy="2151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6643" y="1603057"/>
              <a:ext cx="196476" cy="21516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876770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345" y="35147"/>
                </a:moveTo>
                <a:lnTo>
                  <a:pt x="32004" y="35147"/>
                </a:lnTo>
                <a:lnTo>
                  <a:pt x="40887" y="26573"/>
                </a:lnTo>
                <a:lnTo>
                  <a:pt x="72747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487" y="30575"/>
                </a:lnTo>
                <a:lnTo>
                  <a:pt x="82534" y="31170"/>
                </a:lnTo>
                <a:lnTo>
                  <a:pt x="76295" y="33051"/>
                </a:lnTo>
                <a:lnTo>
                  <a:pt x="72345" y="35147"/>
                </a:lnTo>
                <a:close/>
              </a:path>
              <a:path w="291464" h="213994">
                <a:moveTo>
                  <a:pt x="195870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76" y="309"/>
                </a:lnTo>
                <a:lnTo>
                  <a:pt x="272724" y="19048"/>
                </a:lnTo>
                <a:lnTo>
                  <a:pt x="281110" y="30575"/>
                </a:lnTo>
                <a:lnTo>
                  <a:pt x="216598" y="30575"/>
                </a:lnTo>
                <a:lnTo>
                  <a:pt x="210643" y="31170"/>
                </a:lnTo>
                <a:lnTo>
                  <a:pt x="204394" y="33051"/>
                </a:lnTo>
                <a:lnTo>
                  <a:pt x="198262" y="36290"/>
                </a:lnTo>
                <a:lnTo>
                  <a:pt x="195870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1524" y="209073"/>
                </a:lnTo>
                <a:lnTo>
                  <a:pt x="0" y="209073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30408" y="4500"/>
                </a:lnTo>
                <a:lnTo>
                  <a:pt x="32004" y="6095"/>
                </a:lnTo>
                <a:lnTo>
                  <a:pt x="32004" y="35147"/>
                </a:lnTo>
                <a:lnTo>
                  <a:pt x="72345" y="35147"/>
                </a:lnTo>
                <a:lnTo>
                  <a:pt x="70191" y="36290"/>
                </a:lnTo>
                <a:lnTo>
                  <a:pt x="67820" y="38195"/>
                </a:lnTo>
                <a:lnTo>
                  <a:pt x="64103" y="41243"/>
                </a:lnTo>
                <a:lnTo>
                  <a:pt x="57190" y="46386"/>
                </a:lnTo>
                <a:lnTo>
                  <a:pt x="50303" y="52673"/>
                </a:lnTo>
                <a:lnTo>
                  <a:pt x="43435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3163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870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694" y="30575"/>
                </a:lnTo>
                <a:lnTo>
                  <a:pt x="281110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35196" y="1552765"/>
            <a:ext cx="1262729" cy="34166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3764" y="1603057"/>
            <a:ext cx="161531" cy="2151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62446" y="1603057"/>
            <a:ext cx="169259" cy="21364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5202" y="1603057"/>
            <a:ext cx="161578" cy="21512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13932" y="1509998"/>
            <a:ext cx="426084" cy="384810"/>
            <a:chOff x="6313932" y="1509998"/>
            <a:chExt cx="426084" cy="384810"/>
          </a:xfrm>
        </p:grpSpPr>
        <p:sp>
          <p:nvSpPr>
            <p:cNvPr id="33" name="object 33"/>
            <p:cNvSpPr/>
            <p:nvPr/>
          </p:nvSpPr>
          <p:spPr>
            <a:xfrm>
              <a:off x="6313919" y="1510004"/>
              <a:ext cx="264160" cy="384810"/>
            </a:xfrm>
            <a:custGeom>
              <a:avLst/>
              <a:gdLst/>
              <a:ahLst/>
              <a:cxnLst/>
              <a:rect l="l" t="t" r="r" b="b"/>
              <a:pathLst>
                <a:path w="264159" h="384810">
                  <a:moveTo>
                    <a:pt x="35052" y="4572"/>
                  </a:moveTo>
                  <a:lnTo>
                    <a:pt x="32004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02133"/>
                  </a:lnTo>
                  <a:lnTo>
                    <a:pt x="1524" y="303657"/>
                  </a:lnTo>
                  <a:lnTo>
                    <a:pt x="3048" y="303657"/>
                  </a:lnTo>
                  <a:lnTo>
                    <a:pt x="4572" y="305181"/>
                  </a:lnTo>
                  <a:lnTo>
                    <a:pt x="10668" y="305181"/>
                  </a:lnTo>
                  <a:lnTo>
                    <a:pt x="13716" y="306705"/>
                  </a:lnTo>
                  <a:lnTo>
                    <a:pt x="21336" y="306705"/>
                  </a:lnTo>
                  <a:lnTo>
                    <a:pt x="24384" y="305181"/>
                  </a:lnTo>
                  <a:lnTo>
                    <a:pt x="30480" y="305181"/>
                  </a:lnTo>
                  <a:lnTo>
                    <a:pt x="32004" y="303657"/>
                  </a:lnTo>
                  <a:lnTo>
                    <a:pt x="35052" y="303657"/>
                  </a:lnTo>
                  <a:lnTo>
                    <a:pt x="35052" y="4572"/>
                  </a:lnTo>
                  <a:close/>
                </a:path>
                <a:path w="264159" h="384810">
                  <a:moveTo>
                    <a:pt x="263753" y="99161"/>
                  </a:moveTo>
                  <a:lnTo>
                    <a:pt x="262229" y="97637"/>
                  </a:lnTo>
                  <a:lnTo>
                    <a:pt x="260705" y="97637"/>
                  </a:lnTo>
                  <a:lnTo>
                    <a:pt x="259181" y="96113"/>
                  </a:lnTo>
                  <a:lnTo>
                    <a:pt x="233273" y="96113"/>
                  </a:lnTo>
                  <a:lnTo>
                    <a:pt x="231749" y="97637"/>
                  </a:lnTo>
                  <a:lnTo>
                    <a:pt x="230225" y="97637"/>
                  </a:lnTo>
                  <a:lnTo>
                    <a:pt x="228701" y="99161"/>
                  </a:lnTo>
                  <a:lnTo>
                    <a:pt x="228701" y="100685"/>
                  </a:lnTo>
                  <a:lnTo>
                    <a:pt x="227177" y="103822"/>
                  </a:lnTo>
                  <a:lnTo>
                    <a:pt x="173837" y="262420"/>
                  </a:lnTo>
                  <a:lnTo>
                    <a:pt x="172313" y="262420"/>
                  </a:lnTo>
                  <a:lnTo>
                    <a:pt x="115824" y="103822"/>
                  </a:lnTo>
                  <a:lnTo>
                    <a:pt x="115824" y="102209"/>
                  </a:lnTo>
                  <a:lnTo>
                    <a:pt x="114300" y="100685"/>
                  </a:lnTo>
                  <a:lnTo>
                    <a:pt x="114300" y="99161"/>
                  </a:lnTo>
                  <a:lnTo>
                    <a:pt x="112776" y="99161"/>
                  </a:lnTo>
                  <a:lnTo>
                    <a:pt x="112776" y="97637"/>
                  </a:lnTo>
                  <a:lnTo>
                    <a:pt x="111252" y="97637"/>
                  </a:lnTo>
                  <a:lnTo>
                    <a:pt x="109728" y="96113"/>
                  </a:lnTo>
                  <a:lnTo>
                    <a:pt x="82296" y="96113"/>
                  </a:lnTo>
                  <a:lnTo>
                    <a:pt x="79248" y="97637"/>
                  </a:lnTo>
                  <a:lnTo>
                    <a:pt x="76200" y="100685"/>
                  </a:lnTo>
                  <a:lnTo>
                    <a:pt x="76200" y="103822"/>
                  </a:lnTo>
                  <a:lnTo>
                    <a:pt x="79248" y="109918"/>
                  </a:lnTo>
                  <a:lnTo>
                    <a:pt x="149352" y="297472"/>
                  </a:lnTo>
                  <a:lnTo>
                    <a:pt x="149352" y="300609"/>
                  </a:lnTo>
                  <a:lnTo>
                    <a:pt x="152400" y="303657"/>
                  </a:lnTo>
                  <a:lnTo>
                    <a:pt x="153924" y="303657"/>
                  </a:lnTo>
                  <a:lnTo>
                    <a:pt x="155448" y="305181"/>
                  </a:lnTo>
                  <a:lnTo>
                    <a:pt x="128016" y="372237"/>
                  </a:lnTo>
                  <a:lnTo>
                    <a:pt x="126492" y="375285"/>
                  </a:lnTo>
                  <a:lnTo>
                    <a:pt x="126492" y="379857"/>
                  </a:lnTo>
                  <a:lnTo>
                    <a:pt x="128016" y="381381"/>
                  </a:lnTo>
                  <a:lnTo>
                    <a:pt x="129540" y="381381"/>
                  </a:lnTo>
                  <a:lnTo>
                    <a:pt x="129540" y="382905"/>
                  </a:lnTo>
                  <a:lnTo>
                    <a:pt x="134112" y="382905"/>
                  </a:lnTo>
                  <a:lnTo>
                    <a:pt x="137160" y="384429"/>
                  </a:lnTo>
                  <a:lnTo>
                    <a:pt x="150876" y="384429"/>
                  </a:lnTo>
                  <a:lnTo>
                    <a:pt x="155448" y="382905"/>
                  </a:lnTo>
                  <a:lnTo>
                    <a:pt x="160121" y="382905"/>
                  </a:lnTo>
                  <a:lnTo>
                    <a:pt x="163169" y="381381"/>
                  </a:lnTo>
                  <a:lnTo>
                    <a:pt x="164693" y="379857"/>
                  </a:lnTo>
                  <a:lnTo>
                    <a:pt x="166217" y="376809"/>
                  </a:lnTo>
                  <a:lnTo>
                    <a:pt x="192125" y="305181"/>
                  </a:lnTo>
                  <a:lnTo>
                    <a:pt x="207695" y="262420"/>
                  </a:lnTo>
                  <a:lnTo>
                    <a:pt x="263753" y="108394"/>
                  </a:lnTo>
                  <a:lnTo>
                    <a:pt x="263753" y="99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015" y="1603057"/>
              <a:ext cx="140398" cy="21516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6786562" y="1525428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4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4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8193" y="1603057"/>
            <a:ext cx="138779" cy="21516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135844" y="1674780"/>
            <a:ext cx="226060" cy="32384"/>
          </a:xfrm>
          <a:custGeom>
            <a:avLst/>
            <a:gdLst/>
            <a:ahLst/>
            <a:cxnLst/>
            <a:rect l="l" t="t" r="r" b="b"/>
            <a:pathLst>
              <a:path w="226059" h="32385">
                <a:moveTo>
                  <a:pt x="221170" y="32003"/>
                </a:moveTo>
                <a:lnTo>
                  <a:pt x="4667" y="32003"/>
                </a:lnTo>
                <a:lnTo>
                  <a:pt x="1524" y="28955"/>
                </a:lnTo>
                <a:lnTo>
                  <a:pt x="0" y="25907"/>
                </a:lnTo>
                <a:lnTo>
                  <a:pt x="0" y="7619"/>
                </a:lnTo>
                <a:lnTo>
                  <a:pt x="3143" y="1523"/>
                </a:lnTo>
                <a:lnTo>
                  <a:pt x="4667" y="0"/>
                </a:lnTo>
                <a:lnTo>
                  <a:pt x="219646" y="0"/>
                </a:lnTo>
                <a:lnTo>
                  <a:pt x="219646" y="1523"/>
                </a:lnTo>
                <a:lnTo>
                  <a:pt x="222694" y="1523"/>
                </a:lnTo>
                <a:lnTo>
                  <a:pt x="222694" y="3047"/>
                </a:lnTo>
                <a:lnTo>
                  <a:pt x="224218" y="4571"/>
                </a:lnTo>
                <a:lnTo>
                  <a:pt x="224218" y="6095"/>
                </a:lnTo>
                <a:lnTo>
                  <a:pt x="225742" y="7619"/>
                </a:lnTo>
                <a:lnTo>
                  <a:pt x="225742" y="16763"/>
                </a:lnTo>
                <a:lnTo>
                  <a:pt x="225742" y="25907"/>
                </a:lnTo>
                <a:lnTo>
                  <a:pt x="224218" y="28955"/>
                </a:lnTo>
                <a:lnTo>
                  <a:pt x="22117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0554" y="1603057"/>
            <a:ext cx="796099" cy="29136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343804" y="1552765"/>
            <a:ext cx="671195" cy="266065"/>
            <a:chOff x="8343804" y="1552765"/>
            <a:chExt cx="671195" cy="2660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3804" y="1603057"/>
              <a:ext cx="294322" cy="21512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674703" y="155276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2484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59436" y="0"/>
                  </a:lnTo>
                  <a:lnTo>
                    <a:pt x="62484" y="1524"/>
                  </a:lnTo>
                  <a:close/>
                </a:path>
                <a:path w="128270" h="266064">
                  <a:moveTo>
                    <a:pt x="71723" y="53339"/>
                  </a:moveTo>
                  <a:lnTo>
                    <a:pt x="35052" y="53339"/>
                  </a:lnTo>
                  <a:lnTo>
                    <a:pt x="35052" y="6095"/>
                  </a:lnTo>
                  <a:lnTo>
                    <a:pt x="36576" y="4571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67151" y="1524"/>
                  </a:lnTo>
                  <a:lnTo>
                    <a:pt x="68675" y="3048"/>
                  </a:lnTo>
                  <a:lnTo>
                    <a:pt x="70199" y="3048"/>
                  </a:lnTo>
                  <a:lnTo>
                    <a:pt x="70199" y="6095"/>
                  </a:lnTo>
                  <a:lnTo>
                    <a:pt x="71723" y="6095"/>
                  </a:lnTo>
                  <a:lnTo>
                    <a:pt x="71723" y="53339"/>
                  </a:lnTo>
                  <a:close/>
                </a:path>
                <a:path w="128270" h="266064">
                  <a:moveTo>
                    <a:pt x="123539" y="54863"/>
                  </a:moveTo>
                  <a:lnTo>
                    <a:pt x="6096" y="54863"/>
                  </a:lnTo>
                  <a:lnTo>
                    <a:pt x="6096" y="53339"/>
                  </a:lnTo>
                  <a:lnTo>
                    <a:pt x="122015" y="53339"/>
                  </a:lnTo>
                  <a:lnTo>
                    <a:pt x="123539" y="54863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3048" y="80867"/>
                  </a:lnTo>
                  <a:lnTo>
                    <a:pt x="0" y="74771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4863"/>
                  </a:lnTo>
                  <a:lnTo>
                    <a:pt x="125063" y="54863"/>
                  </a:lnTo>
                  <a:lnTo>
                    <a:pt x="126587" y="56387"/>
                  </a:lnTo>
                  <a:lnTo>
                    <a:pt x="126587" y="57912"/>
                  </a:lnTo>
                  <a:lnTo>
                    <a:pt x="128111" y="57912"/>
                  </a:lnTo>
                  <a:lnTo>
                    <a:pt x="128111" y="77819"/>
                  </a:lnTo>
                  <a:lnTo>
                    <a:pt x="126587" y="80867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102203" y="265461"/>
                  </a:moveTo>
                  <a:lnTo>
                    <a:pt x="93059" y="265461"/>
                  </a:lnTo>
                  <a:lnTo>
                    <a:pt x="85367" y="265175"/>
                  </a:lnTo>
                  <a:lnTo>
                    <a:pt x="78390" y="264318"/>
                  </a:lnTo>
                  <a:lnTo>
                    <a:pt x="72270" y="262889"/>
                  </a:lnTo>
                  <a:lnTo>
                    <a:pt x="67151" y="260889"/>
                  </a:lnTo>
                  <a:lnTo>
                    <a:pt x="59436" y="259365"/>
                  </a:lnTo>
                  <a:lnTo>
                    <a:pt x="53340" y="254698"/>
                  </a:lnTo>
                  <a:lnTo>
                    <a:pt x="48768" y="248602"/>
                  </a:lnTo>
                  <a:lnTo>
                    <a:pt x="44196" y="244030"/>
                  </a:lnTo>
                  <a:lnTo>
                    <a:pt x="35313" y="206930"/>
                  </a:lnTo>
                  <a:lnTo>
                    <a:pt x="35052" y="198310"/>
                  </a:lnTo>
                  <a:lnTo>
                    <a:pt x="35052" y="83915"/>
                  </a:lnTo>
                  <a:lnTo>
                    <a:pt x="71723" y="83915"/>
                  </a:lnTo>
                  <a:lnTo>
                    <a:pt x="71723" y="193738"/>
                  </a:lnTo>
                  <a:lnTo>
                    <a:pt x="72032" y="203430"/>
                  </a:lnTo>
                  <a:lnTo>
                    <a:pt x="73056" y="211835"/>
                  </a:lnTo>
                  <a:lnTo>
                    <a:pt x="74937" y="218813"/>
                  </a:lnTo>
                  <a:lnTo>
                    <a:pt x="77819" y="224218"/>
                  </a:lnTo>
                  <a:lnTo>
                    <a:pt x="80867" y="231838"/>
                  </a:lnTo>
                  <a:lnTo>
                    <a:pt x="88487" y="234886"/>
                  </a:lnTo>
                  <a:lnTo>
                    <a:pt x="128111" y="234886"/>
                  </a:lnTo>
                  <a:lnTo>
                    <a:pt x="128111" y="254698"/>
                  </a:lnTo>
                  <a:lnTo>
                    <a:pt x="126587" y="256317"/>
                  </a:lnTo>
                  <a:lnTo>
                    <a:pt x="123539" y="259365"/>
                  </a:lnTo>
                  <a:lnTo>
                    <a:pt x="122015" y="259365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5919" y="262413"/>
                  </a:lnTo>
                  <a:lnTo>
                    <a:pt x="112871" y="263937"/>
                  </a:lnTo>
                  <a:lnTo>
                    <a:pt x="105251" y="263937"/>
                  </a:lnTo>
                  <a:lnTo>
                    <a:pt x="102203" y="265461"/>
                  </a:lnTo>
                  <a:close/>
                </a:path>
                <a:path w="128270" h="266064">
                  <a:moveTo>
                    <a:pt x="128111" y="234886"/>
                  </a:moveTo>
                  <a:lnTo>
                    <a:pt x="105251" y="234886"/>
                  </a:lnTo>
                  <a:lnTo>
                    <a:pt x="108299" y="233362"/>
                  </a:lnTo>
                  <a:lnTo>
                    <a:pt x="109823" y="233362"/>
                  </a:lnTo>
                  <a:lnTo>
                    <a:pt x="112871" y="231838"/>
                  </a:lnTo>
                  <a:lnTo>
                    <a:pt x="114395" y="231838"/>
                  </a:lnTo>
                  <a:lnTo>
                    <a:pt x="115919" y="230314"/>
                  </a:lnTo>
                  <a:lnTo>
                    <a:pt x="120491" y="230314"/>
                  </a:lnTo>
                  <a:lnTo>
                    <a:pt x="122015" y="228790"/>
                  </a:lnTo>
                  <a:lnTo>
                    <a:pt x="126587" y="228790"/>
                  </a:lnTo>
                  <a:lnTo>
                    <a:pt x="126587" y="230314"/>
                  </a:lnTo>
                  <a:lnTo>
                    <a:pt x="128111" y="231838"/>
                  </a:lnTo>
                  <a:lnTo>
                    <a:pt x="128111" y="234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3294" y="1603057"/>
              <a:ext cx="181546" cy="21514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0410" y="2133980"/>
            <a:ext cx="155638" cy="2165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56729" y="1603057"/>
            <a:ext cx="161578" cy="21512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86611" y="2133980"/>
            <a:ext cx="196608" cy="21659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435131" y="213398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4">
                <a:moveTo>
                  <a:pt x="71894" y="36576"/>
                </a:moveTo>
                <a:lnTo>
                  <a:pt x="33528" y="36576"/>
                </a:lnTo>
                <a:lnTo>
                  <a:pt x="41529" y="27360"/>
                </a:lnTo>
                <a:lnTo>
                  <a:pt x="73532" y="5143"/>
                </a:lnTo>
                <a:lnTo>
                  <a:pt x="89757" y="523"/>
                </a:lnTo>
                <a:lnTo>
                  <a:pt x="90201" y="523"/>
                </a:lnTo>
                <a:lnTo>
                  <a:pt x="97536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4781" y="32004"/>
                </a:lnTo>
                <a:lnTo>
                  <a:pt x="89916" y="32004"/>
                </a:lnTo>
                <a:lnTo>
                  <a:pt x="83296" y="32575"/>
                </a:lnTo>
                <a:lnTo>
                  <a:pt x="76962" y="34290"/>
                </a:lnTo>
                <a:lnTo>
                  <a:pt x="71894" y="36576"/>
                </a:lnTo>
                <a:close/>
              </a:path>
              <a:path w="293369" h="213994">
                <a:moveTo>
                  <a:pt x="194387" y="39624"/>
                </a:moveTo>
                <a:lnTo>
                  <a:pt x="157067" y="39624"/>
                </a:lnTo>
                <a:lnTo>
                  <a:pt x="181451" y="15240"/>
                </a:lnTo>
                <a:lnTo>
                  <a:pt x="193643" y="9144"/>
                </a:lnTo>
                <a:lnTo>
                  <a:pt x="198215" y="6096"/>
                </a:lnTo>
                <a:lnTo>
                  <a:pt x="204311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23"/>
                </a:lnTo>
                <a:lnTo>
                  <a:pt x="272938" y="18954"/>
                </a:lnTo>
                <a:lnTo>
                  <a:pt x="281733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311" y="34290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69" h="213994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4">
                <a:moveTo>
                  <a:pt x="35052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894" y="36576"/>
                </a:lnTo>
                <a:lnTo>
                  <a:pt x="70627" y="37147"/>
                </a:lnTo>
                <a:lnTo>
                  <a:pt x="36576" y="68675"/>
                </a:lnTo>
                <a:lnTo>
                  <a:pt x="36576" y="208978"/>
                </a:lnTo>
                <a:lnTo>
                  <a:pt x="35052" y="208978"/>
                </a:lnTo>
                <a:lnTo>
                  <a:pt x="35052" y="210502"/>
                </a:lnTo>
                <a:close/>
              </a:path>
              <a:path w="293369" h="213994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008"/>
                </a:lnTo>
                <a:lnTo>
                  <a:pt x="125162" y="58307"/>
                </a:lnTo>
                <a:lnTo>
                  <a:pt x="125063" y="57912"/>
                </a:lnTo>
                <a:lnTo>
                  <a:pt x="122015" y="51816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4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008"/>
                </a:lnTo>
                <a:lnTo>
                  <a:pt x="250126" y="51816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4886" y="35052"/>
                </a:lnTo>
                <a:lnTo>
                  <a:pt x="230219" y="32004"/>
                </a:lnTo>
                <a:lnTo>
                  <a:pt x="281733" y="32004"/>
                </a:lnTo>
                <a:lnTo>
                  <a:pt x="283943" y="36576"/>
                </a:lnTo>
                <a:lnTo>
                  <a:pt x="284035" y="36766"/>
                </a:lnTo>
                <a:lnTo>
                  <a:pt x="286559" y="43457"/>
                </a:lnTo>
                <a:lnTo>
                  <a:pt x="288226" y="50292"/>
                </a:lnTo>
                <a:lnTo>
                  <a:pt x="290127" y="57912"/>
                </a:lnTo>
                <a:lnTo>
                  <a:pt x="290226" y="58307"/>
                </a:lnTo>
                <a:lnTo>
                  <a:pt x="291655" y="66341"/>
                </a:lnTo>
                <a:lnTo>
                  <a:pt x="292512" y="74375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4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4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4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4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4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4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3462" y="2040921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10" h="309880">
                <a:moveTo>
                  <a:pt x="24479" y="1524"/>
                </a:moveTo>
                <a:lnTo>
                  <a:pt x="12287" y="1524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4"/>
                </a:lnTo>
                <a:close/>
              </a:path>
              <a:path w="181610" h="309880">
                <a:moveTo>
                  <a:pt x="33623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2099" y="1524"/>
                </a:lnTo>
                <a:lnTo>
                  <a:pt x="33623" y="3048"/>
                </a:lnTo>
                <a:close/>
              </a:path>
              <a:path w="181610" h="309880">
                <a:moveTo>
                  <a:pt x="29051" y="305085"/>
                </a:moveTo>
                <a:lnTo>
                  <a:pt x="3047" y="305085"/>
                </a:lnTo>
                <a:lnTo>
                  <a:pt x="3047" y="303561"/>
                </a:lnTo>
                <a:lnTo>
                  <a:pt x="1523" y="303561"/>
                </a:lnTo>
                <a:lnTo>
                  <a:pt x="1523" y="302037"/>
                </a:lnTo>
                <a:lnTo>
                  <a:pt x="0" y="302037"/>
                </a:lnTo>
                <a:lnTo>
                  <a:pt x="0" y="6096"/>
                </a:lnTo>
                <a:lnTo>
                  <a:pt x="1523" y="4572"/>
                </a:lnTo>
                <a:lnTo>
                  <a:pt x="1523" y="3048"/>
                </a:lnTo>
                <a:lnTo>
                  <a:pt x="35147" y="3048"/>
                </a:lnTo>
                <a:lnTo>
                  <a:pt x="35147" y="4572"/>
                </a:lnTo>
                <a:lnTo>
                  <a:pt x="36671" y="6096"/>
                </a:lnTo>
                <a:lnTo>
                  <a:pt x="36671" y="125063"/>
                </a:lnTo>
                <a:lnTo>
                  <a:pt x="85439" y="125063"/>
                </a:lnTo>
                <a:lnTo>
                  <a:pt x="71723" y="129635"/>
                </a:lnTo>
                <a:lnTo>
                  <a:pt x="62579" y="135731"/>
                </a:lnTo>
                <a:lnTo>
                  <a:pt x="58007" y="140303"/>
                </a:lnTo>
                <a:lnTo>
                  <a:pt x="51911" y="144875"/>
                </a:lnTo>
                <a:lnTo>
                  <a:pt x="47339" y="149447"/>
                </a:lnTo>
                <a:lnTo>
                  <a:pt x="42767" y="155543"/>
                </a:lnTo>
                <a:lnTo>
                  <a:pt x="36671" y="163258"/>
                </a:lnTo>
                <a:lnTo>
                  <a:pt x="36671" y="240982"/>
                </a:lnTo>
                <a:lnTo>
                  <a:pt x="65627" y="268509"/>
                </a:lnTo>
                <a:lnTo>
                  <a:pt x="81978" y="276129"/>
                </a:lnTo>
                <a:lnTo>
                  <a:pt x="32099" y="276129"/>
                </a:lnTo>
                <a:lnTo>
                  <a:pt x="32099" y="302037"/>
                </a:lnTo>
                <a:lnTo>
                  <a:pt x="29051" y="305085"/>
                </a:lnTo>
                <a:close/>
              </a:path>
              <a:path w="181610" h="309880">
                <a:moveTo>
                  <a:pt x="85439" y="125063"/>
                </a:moveTo>
                <a:lnTo>
                  <a:pt x="36671" y="125063"/>
                </a:lnTo>
                <a:lnTo>
                  <a:pt x="47339" y="114395"/>
                </a:lnTo>
                <a:lnTo>
                  <a:pt x="53435" y="109823"/>
                </a:lnTo>
                <a:lnTo>
                  <a:pt x="59531" y="106775"/>
                </a:lnTo>
                <a:lnTo>
                  <a:pt x="64103" y="103727"/>
                </a:lnTo>
                <a:lnTo>
                  <a:pt x="70199" y="100679"/>
                </a:lnTo>
                <a:lnTo>
                  <a:pt x="74771" y="97631"/>
                </a:lnTo>
                <a:lnTo>
                  <a:pt x="79343" y="96107"/>
                </a:lnTo>
                <a:lnTo>
                  <a:pt x="85439" y="94583"/>
                </a:lnTo>
                <a:lnTo>
                  <a:pt x="90011" y="93059"/>
                </a:lnTo>
                <a:lnTo>
                  <a:pt x="102203" y="93059"/>
                </a:lnTo>
                <a:lnTo>
                  <a:pt x="145644" y="106203"/>
                </a:lnTo>
                <a:lnTo>
                  <a:pt x="162212" y="123539"/>
                </a:lnTo>
                <a:lnTo>
                  <a:pt x="90011" y="123539"/>
                </a:lnTo>
                <a:lnTo>
                  <a:pt x="85439" y="125063"/>
                </a:lnTo>
                <a:close/>
              </a:path>
              <a:path w="181610" h="309880">
                <a:moveTo>
                  <a:pt x="161141" y="277653"/>
                </a:moveTo>
                <a:lnTo>
                  <a:pt x="102203" y="277653"/>
                </a:lnTo>
                <a:lnTo>
                  <a:pt x="109823" y="276129"/>
                </a:lnTo>
                <a:lnTo>
                  <a:pt x="122015" y="266985"/>
                </a:lnTo>
                <a:lnTo>
                  <a:pt x="128111" y="260889"/>
                </a:lnTo>
                <a:lnTo>
                  <a:pt x="131159" y="254698"/>
                </a:lnTo>
                <a:lnTo>
                  <a:pt x="134302" y="248959"/>
                </a:lnTo>
                <a:lnTo>
                  <a:pt x="143095" y="210597"/>
                </a:lnTo>
                <a:lnTo>
                  <a:pt x="143183" y="209740"/>
                </a:lnTo>
                <a:lnTo>
                  <a:pt x="143446" y="202882"/>
                </a:lnTo>
                <a:lnTo>
                  <a:pt x="143290" y="198310"/>
                </a:lnTo>
                <a:lnTo>
                  <a:pt x="143183" y="195143"/>
                </a:lnTo>
                <a:lnTo>
                  <a:pt x="135588" y="153915"/>
                </a:lnTo>
                <a:lnTo>
                  <a:pt x="117443" y="131159"/>
                </a:lnTo>
                <a:lnTo>
                  <a:pt x="111347" y="126587"/>
                </a:lnTo>
                <a:lnTo>
                  <a:pt x="103727" y="123539"/>
                </a:lnTo>
                <a:lnTo>
                  <a:pt x="162212" y="123539"/>
                </a:lnTo>
                <a:lnTo>
                  <a:pt x="178974" y="168052"/>
                </a:lnTo>
                <a:lnTo>
                  <a:pt x="181458" y="195143"/>
                </a:lnTo>
                <a:lnTo>
                  <a:pt x="181431" y="202882"/>
                </a:lnTo>
                <a:lnTo>
                  <a:pt x="175450" y="244030"/>
                </a:lnTo>
                <a:lnTo>
                  <a:pt x="164734" y="271770"/>
                </a:lnTo>
                <a:lnTo>
                  <a:pt x="161141" y="277653"/>
                </a:lnTo>
                <a:close/>
              </a:path>
              <a:path w="181610" h="309880">
                <a:moveTo>
                  <a:pt x="96107" y="309657"/>
                </a:moveTo>
                <a:lnTo>
                  <a:pt x="90011" y="309657"/>
                </a:lnTo>
                <a:lnTo>
                  <a:pt x="85439" y="308133"/>
                </a:lnTo>
                <a:lnTo>
                  <a:pt x="79343" y="308133"/>
                </a:lnTo>
                <a:lnTo>
                  <a:pt x="74771" y="306609"/>
                </a:lnTo>
                <a:lnTo>
                  <a:pt x="68675" y="303561"/>
                </a:lnTo>
                <a:lnTo>
                  <a:pt x="64103" y="302037"/>
                </a:lnTo>
                <a:lnTo>
                  <a:pt x="59531" y="298989"/>
                </a:lnTo>
                <a:lnTo>
                  <a:pt x="53435" y="294417"/>
                </a:lnTo>
                <a:lnTo>
                  <a:pt x="48863" y="291369"/>
                </a:lnTo>
                <a:lnTo>
                  <a:pt x="44291" y="286797"/>
                </a:lnTo>
                <a:lnTo>
                  <a:pt x="38195" y="282225"/>
                </a:lnTo>
                <a:lnTo>
                  <a:pt x="32099" y="276129"/>
                </a:lnTo>
                <a:lnTo>
                  <a:pt x="81978" y="276129"/>
                </a:lnTo>
                <a:lnTo>
                  <a:pt x="85986" y="277082"/>
                </a:lnTo>
                <a:lnTo>
                  <a:pt x="93059" y="277653"/>
                </a:lnTo>
                <a:lnTo>
                  <a:pt x="161141" y="277653"/>
                </a:lnTo>
                <a:lnTo>
                  <a:pt x="160210" y="279177"/>
                </a:lnTo>
                <a:lnTo>
                  <a:pt x="124586" y="305085"/>
                </a:lnTo>
                <a:lnTo>
                  <a:pt x="106108" y="309110"/>
                </a:lnTo>
                <a:lnTo>
                  <a:pt x="96107" y="309657"/>
                </a:lnTo>
                <a:close/>
              </a:path>
              <a:path w="181610" h="309880">
                <a:moveTo>
                  <a:pt x="24479" y="306609"/>
                </a:moveTo>
                <a:lnTo>
                  <a:pt x="9239" y="306609"/>
                </a:lnTo>
                <a:lnTo>
                  <a:pt x="6095" y="305085"/>
                </a:lnTo>
                <a:lnTo>
                  <a:pt x="26003" y="305085"/>
                </a:lnTo>
                <a:lnTo>
                  <a:pt x="24479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5300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528" y="82391"/>
                </a:moveTo>
                <a:lnTo>
                  <a:pt x="10668" y="82391"/>
                </a:lnTo>
                <a:lnTo>
                  <a:pt x="13716" y="80867"/>
                </a:lnTo>
                <a:lnTo>
                  <a:pt x="30480" y="80867"/>
                </a:lnTo>
                <a:lnTo>
                  <a:pt x="33528" y="8239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lnTo>
                  <a:pt x="39624" y="83915"/>
                </a:lnTo>
                <a:lnTo>
                  <a:pt x="39624" y="85439"/>
                </a:lnTo>
                <a:lnTo>
                  <a:pt x="41148" y="86963"/>
                </a:lnTo>
                <a:lnTo>
                  <a:pt x="41148" y="285273"/>
                </a:lnTo>
                <a:lnTo>
                  <a:pt x="39624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0480" y="291369"/>
                </a:moveTo>
                <a:lnTo>
                  <a:pt x="13716" y="291369"/>
                </a:lnTo>
                <a:lnTo>
                  <a:pt x="10668" y="289845"/>
                </a:lnTo>
                <a:lnTo>
                  <a:pt x="33528" y="289845"/>
                </a:lnTo>
                <a:lnTo>
                  <a:pt x="30480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9624" y="38100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33600" y="2133980"/>
            <a:ext cx="169259" cy="2135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356409" y="2042445"/>
            <a:ext cx="402590" cy="308610"/>
            <a:chOff x="2356409" y="2042445"/>
            <a:chExt cx="402590" cy="30861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6409" y="2133981"/>
              <a:ext cx="179812" cy="2165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77369" y="2042445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173926" y="1524"/>
                  </a:moveTo>
                  <a:lnTo>
                    <a:pt x="152495" y="1524"/>
                  </a:lnTo>
                  <a:lnTo>
                    <a:pt x="154019" y="0"/>
                  </a:lnTo>
                  <a:lnTo>
                    <a:pt x="172402" y="0"/>
                  </a:lnTo>
                  <a:lnTo>
                    <a:pt x="173926" y="1524"/>
                  </a:lnTo>
                  <a:close/>
                </a:path>
                <a:path w="181610" h="308610">
                  <a:moveTo>
                    <a:pt x="178498" y="3048"/>
                  </a:moveTo>
                  <a:lnTo>
                    <a:pt x="147923" y="3048"/>
                  </a:lnTo>
                  <a:lnTo>
                    <a:pt x="149447" y="1524"/>
                  </a:lnTo>
                  <a:lnTo>
                    <a:pt x="176974" y="1524"/>
                  </a:lnTo>
                  <a:lnTo>
                    <a:pt x="178498" y="3048"/>
                  </a:lnTo>
                  <a:close/>
                </a:path>
                <a:path w="181610" h="308610">
                  <a:moveTo>
                    <a:pt x="180022" y="4572"/>
                  </a:moveTo>
                  <a:lnTo>
                    <a:pt x="146399" y="4572"/>
                  </a:lnTo>
                  <a:lnTo>
                    <a:pt x="146399" y="3048"/>
                  </a:lnTo>
                  <a:lnTo>
                    <a:pt x="180022" y="3048"/>
                  </a:lnTo>
                  <a:lnTo>
                    <a:pt x="180022" y="4572"/>
                  </a:lnTo>
                  <a:close/>
                </a:path>
                <a:path w="181610" h="308610">
                  <a:moveTo>
                    <a:pt x="143611" y="277653"/>
                  </a:moveTo>
                  <a:lnTo>
                    <a:pt x="91535" y="277653"/>
                  </a:lnTo>
                  <a:lnTo>
                    <a:pt x="109823" y="271557"/>
                  </a:lnTo>
                  <a:lnTo>
                    <a:pt x="118967" y="265461"/>
                  </a:lnTo>
                  <a:lnTo>
                    <a:pt x="123539" y="260889"/>
                  </a:lnTo>
                  <a:lnTo>
                    <a:pt x="129635" y="256317"/>
                  </a:lnTo>
                  <a:lnTo>
                    <a:pt x="134207" y="251650"/>
                  </a:lnTo>
                  <a:lnTo>
                    <a:pt x="140303" y="245554"/>
                  </a:lnTo>
                  <a:lnTo>
                    <a:pt x="144875" y="237934"/>
                  </a:lnTo>
                  <a:lnTo>
                    <a:pt x="144875" y="160210"/>
                  </a:lnTo>
                  <a:lnTo>
                    <a:pt x="117443" y="132683"/>
                  </a:lnTo>
                  <a:lnTo>
                    <a:pt x="88487" y="122015"/>
                  </a:lnTo>
                  <a:lnTo>
                    <a:pt x="144875" y="122015"/>
                  </a:lnTo>
                  <a:lnTo>
                    <a:pt x="144875" y="4572"/>
                  </a:lnTo>
                  <a:lnTo>
                    <a:pt x="181546" y="4572"/>
                  </a:lnTo>
                  <a:lnTo>
                    <a:pt x="181546" y="271557"/>
                  </a:lnTo>
                  <a:lnTo>
                    <a:pt x="149447" y="271557"/>
                  </a:lnTo>
                  <a:lnTo>
                    <a:pt x="143611" y="277653"/>
                  </a:lnTo>
                  <a:close/>
                </a:path>
                <a:path w="181610" h="308610">
                  <a:moveTo>
                    <a:pt x="80867" y="308133"/>
                  </a:moveTo>
                  <a:lnTo>
                    <a:pt x="36812" y="294989"/>
                  </a:lnTo>
                  <a:lnTo>
                    <a:pt x="10286" y="261068"/>
                  </a:lnTo>
                  <a:lnTo>
                    <a:pt x="1142" y="223266"/>
                  </a:lnTo>
                  <a:lnTo>
                    <a:pt x="70" y="205406"/>
                  </a:lnTo>
                  <a:lnTo>
                    <a:pt x="0" y="202882"/>
                  </a:lnTo>
                  <a:lnTo>
                    <a:pt x="478" y="191452"/>
                  </a:lnTo>
                  <a:lnTo>
                    <a:pt x="523" y="190379"/>
                  </a:lnTo>
                  <a:lnTo>
                    <a:pt x="1904" y="178296"/>
                  </a:lnTo>
                  <a:lnTo>
                    <a:pt x="12763" y="137826"/>
                  </a:lnTo>
                  <a:lnTo>
                    <a:pt x="22859" y="122015"/>
                  </a:lnTo>
                  <a:lnTo>
                    <a:pt x="28034" y="114800"/>
                  </a:lnTo>
                  <a:lnTo>
                    <a:pt x="66008" y="93630"/>
                  </a:lnTo>
                  <a:lnTo>
                    <a:pt x="85439" y="91535"/>
                  </a:lnTo>
                  <a:lnTo>
                    <a:pt x="94083" y="92082"/>
                  </a:lnTo>
                  <a:lnTo>
                    <a:pt x="131159" y="108299"/>
                  </a:lnTo>
                  <a:lnTo>
                    <a:pt x="144875" y="122015"/>
                  </a:lnTo>
                  <a:lnTo>
                    <a:pt x="79343" y="122015"/>
                  </a:lnTo>
                  <a:lnTo>
                    <a:pt x="71723" y="125063"/>
                  </a:lnTo>
                  <a:lnTo>
                    <a:pt x="44481" y="158067"/>
                  </a:lnTo>
                  <a:lnTo>
                    <a:pt x="38565" y="190379"/>
                  </a:lnTo>
                  <a:lnTo>
                    <a:pt x="38457" y="191452"/>
                  </a:lnTo>
                  <a:lnTo>
                    <a:pt x="38195" y="198310"/>
                  </a:lnTo>
                  <a:lnTo>
                    <a:pt x="38219" y="205406"/>
                  </a:lnTo>
                  <a:lnTo>
                    <a:pt x="38385" y="212788"/>
                  </a:lnTo>
                  <a:lnTo>
                    <a:pt x="48863" y="253174"/>
                  </a:lnTo>
                  <a:lnTo>
                    <a:pt x="51911" y="259365"/>
                  </a:lnTo>
                  <a:lnTo>
                    <a:pt x="56483" y="265461"/>
                  </a:lnTo>
                  <a:lnTo>
                    <a:pt x="64103" y="270033"/>
                  </a:lnTo>
                  <a:lnTo>
                    <a:pt x="70199" y="274605"/>
                  </a:lnTo>
                  <a:lnTo>
                    <a:pt x="77819" y="277653"/>
                  </a:lnTo>
                  <a:lnTo>
                    <a:pt x="143611" y="277653"/>
                  </a:lnTo>
                  <a:lnTo>
                    <a:pt x="141446" y="279915"/>
                  </a:lnTo>
                  <a:lnTo>
                    <a:pt x="109156" y="302990"/>
                  </a:lnTo>
                  <a:lnTo>
                    <a:pt x="90868" y="307562"/>
                  </a:lnTo>
                  <a:lnTo>
                    <a:pt x="80867" y="308133"/>
                  </a:lnTo>
                  <a:close/>
                </a:path>
                <a:path w="181610" h="308610">
                  <a:moveTo>
                    <a:pt x="178498" y="303561"/>
                  </a:moveTo>
                  <a:lnTo>
                    <a:pt x="152495" y="303561"/>
                  </a:lnTo>
                  <a:lnTo>
                    <a:pt x="152495" y="302037"/>
                  </a:lnTo>
                  <a:lnTo>
                    <a:pt x="150971" y="302037"/>
                  </a:lnTo>
                  <a:lnTo>
                    <a:pt x="150971" y="300513"/>
                  </a:lnTo>
                  <a:lnTo>
                    <a:pt x="149447" y="300513"/>
                  </a:lnTo>
                  <a:lnTo>
                    <a:pt x="149447" y="271557"/>
                  </a:lnTo>
                  <a:lnTo>
                    <a:pt x="181546" y="271557"/>
                  </a:lnTo>
                  <a:lnTo>
                    <a:pt x="181546" y="300513"/>
                  </a:lnTo>
                  <a:lnTo>
                    <a:pt x="178498" y="303561"/>
                  </a:lnTo>
                  <a:close/>
                </a:path>
                <a:path w="181610" h="308610">
                  <a:moveTo>
                    <a:pt x="173926" y="305085"/>
                  </a:moveTo>
                  <a:lnTo>
                    <a:pt x="158686" y="305085"/>
                  </a:lnTo>
                  <a:lnTo>
                    <a:pt x="155543" y="303561"/>
                  </a:lnTo>
                  <a:lnTo>
                    <a:pt x="175450" y="303561"/>
                  </a:lnTo>
                  <a:lnTo>
                    <a:pt x="173926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11411" y="2056161"/>
            <a:ext cx="890587" cy="36918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86762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6095"/>
                </a:lnTo>
                <a:lnTo>
                  <a:pt x="1524" y="3047"/>
                </a:lnTo>
                <a:lnTo>
                  <a:pt x="35052" y="3047"/>
                </a:lnTo>
                <a:lnTo>
                  <a:pt x="36576" y="4571"/>
                </a:lnTo>
                <a:lnTo>
                  <a:pt x="36576" y="302037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30480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68889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763" y="82391"/>
                </a:lnTo>
                <a:lnTo>
                  <a:pt x="13811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715" y="289845"/>
                </a:lnTo>
                <a:lnTo>
                  <a:pt x="4667" y="286797"/>
                </a:lnTo>
                <a:lnTo>
                  <a:pt x="4667" y="85439"/>
                </a:lnTo>
                <a:lnTo>
                  <a:pt x="7715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3811" y="291369"/>
                </a:lnTo>
                <a:lnTo>
                  <a:pt x="10763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811" y="42672"/>
                </a:lnTo>
                <a:lnTo>
                  <a:pt x="7715" y="41148"/>
                </a:lnTo>
                <a:lnTo>
                  <a:pt x="1619" y="35052"/>
                </a:lnTo>
                <a:lnTo>
                  <a:pt x="0" y="30480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3811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175664" y="2085117"/>
            <a:ext cx="561340" cy="266065"/>
            <a:chOff x="4175664" y="2085117"/>
            <a:chExt cx="561340" cy="266065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2133980"/>
              <a:ext cx="169354" cy="2135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81595" y="2085117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67056" y="1523"/>
                  </a:moveTo>
                  <a:lnTo>
                    <a:pt x="38100" y="1523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67056" y="1523"/>
                  </a:lnTo>
                  <a:close/>
                </a:path>
                <a:path w="128270" h="264160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4571"/>
                  </a:lnTo>
                  <a:lnTo>
                    <a:pt x="71628" y="53435"/>
                  </a:lnTo>
                  <a:close/>
                </a:path>
                <a:path w="128270" h="264160">
                  <a:moveTo>
                    <a:pt x="125063" y="82391"/>
                  </a:moveTo>
                  <a:lnTo>
                    <a:pt x="3048" y="82391"/>
                  </a:lnTo>
                  <a:lnTo>
                    <a:pt x="3048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2579"/>
                  </a:lnTo>
                  <a:lnTo>
                    <a:pt x="1524" y="61055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close/>
                </a:path>
                <a:path w="128270" h="264160">
                  <a:moveTo>
                    <a:pt x="105394" y="263890"/>
                  </a:moveTo>
                  <a:lnTo>
                    <a:pt x="85288" y="263890"/>
                  </a:lnTo>
                  <a:lnTo>
                    <a:pt x="78116" y="263556"/>
                  </a:lnTo>
                  <a:lnTo>
                    <a:pt x="44196" y="242601"/>
                  </a:lnTo>
                  <a:lnTo>
                    <a:pt x="35170" y="201921"/>
                  </a:lnTo>
                  <a:lnTo>
                    <a:pt x="35052" y="82391"/>
                  </a:lnTo>
                  <a:lnTo>
                    <a:pt x="71628" y="82391"/>
                  </a:lnTo>
                  <a:lnTo>
                    <a:pt x="71628" y="192214"/>
                  </a:lnTo>
                  <a:lnTo>
                    <a:pt x="71822" y="198310"/>
                  </a:lnTo>
                  <a:lnTo>
                    <a:pt x="71937" y="201921"/>
                  </a:lnTo>
                  <a:lnTo>
                    <a:pt x="72961" y="210359"/>
                  </a:lnTo>
                  <a:lnTo>
                    <a:pt x="74842" y="217369"/>
                  </a:lnTo>
                  <a:lnTo>
                    <a:pt x="77724" y="222789"/>
                  </a:lnTo>
                  <a:lnTo>
                    <a:pt x="80772" y="230409"/>
                  </a:lnTo>
                  <a:lnTo>
                    <a:pt x="88487" y="233457"/>
                  </a:lnTo>
                  <a:lnTo>
                    <a:pt x="128111" y="233457"/>
                  </a:lnTo>
                  <a:lnTo>
                    <a:pt x="128111" y="253269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09823" y="262413"/>
                  </a:lnTo>
                  <a:lnTo>
                    <a:pt x="105394" y="263890"/>
                  </a:lnTo>
                  <a:close/>
                </a:path>
                <a:path w="128270" h="264160">
                  <a:moveTo>
                    <a:pt x="128111" y="233457"/>
                  </a:moveTo>
                  <a:lnTo>
                    <a:pt x="108299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0491" y="228885"/>
                  </a:lnTo>
                  <a:lnTo>
                    <a:pt x="120491" y="227361"/>
                  </a:lnTo>
                  <a:lnTo>
                    <a:pt x="125063" y="227361"/>
                  </a:lnTo>
                  <a:lnTo>
                    <a:pt x="128111" y="230409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40186" y="2133980"/>
              <a:ext cx="196699" cy="21659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887849" y="2056161"/>
            <a:ext cx="381635" cy="294640"/>
            <a:chOff x="4887849" y="2056161"/>
            <a:chExt cx="381635" cy="294640"/>
          </a:xfrm>
        </p:grpSpPr>
        <p:sp>
          <p:nvSpPr>
            <p:cNvPr id="61" name="object 61"/>
            <p:cNvSpPr/>
            <p:nvPr/>
          </p:nvSpPr>
          <p:spPr>
            <a:xfrm>
              <a:off x="4887849" y="2056167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39712" y="85445"/>
                  </a:moveTo>
                  <a:lnTo>
                    <a:pt x="38188" y="85445"/>
                  </a:lnTo>
                  <a:lnTo>
                    <a:pt x="38188" y="83921"/>
                  </a:lnTo>
                  <a:lnTo>
                    <a:pt x="36664" y="83921"/>
                  </a:lnTo>
                  <a:lnTo>
                    <a:pt x="36664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2192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85445"/>
                  </a:lnTo>
                  <a:lnTo>
                    <a:pt x="3048" y="86969"/>
                  </a:lnTo>
                  <a:lnTo>
                    <a:pt x="3048" y="285280"/>
                  </a:lnTo>
                  <a:lnTo>
                    <a:pt x="4572" y="286804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2192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664" y="289852"/>
                  </a:lnTo>
                  <a:lnTo>
                    <a:pt x="36664" y="288328"/>
                  </a:lnTo>
                  <a:lnTo>
                    <a:pt x="38188" y="288328"/>
                  </a:lnTo>
                  <a:lnTo>
                    <a:pt x="38188" y="286804"/>
                  </a:lnTo>
                  <a:lnTo>
                    <a:pt x="39712" y="286804"/>
                  </a:lnTo>
                  <a:lnTo>
                    <a:pt x="39712" y="85445"/>
                  </a:lnTo>
                  <a:close/>
                </a:path>
                <a:path w="209550" h="293369">
                  <a:moveTo>
                    <a:pt x="44284" y="13716"/>
                  </a:moveTo>
                  <a:lnTo>
                    <a:pt x="42760" y="7620"/>
                  </a:lnTo>
                  <a:lnTo>
                    <a:pt x="36664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2192" y="42672"/>
                  </a:lnTo>
                  <a:lnTo>
                    <a:pt x="30480" y="42672"/>
                  </a:lnTo>
                  <a:lnTo>
                    <a:pt x="36664" y="41148"/>
                  </a:lnTo>
                  <a:lnTo>
                    <a:pt x="42760" y="35052"/>
                  </a:lnTo>
                  <a:lnTo>
                    <a:pt x="44284" y="28956"/>
                  </a:lnTo>
                  <a:lnTo>
                    <a:pt x="44284" y="13716"/>
                  </a:lnTo>
                  <a:close/>
                </a:path>
                <a:path w="209550" h="293369">
                  <a:moveTo>
                    <a:pt x="208965" y="88493"/>
                  </a:moveTo>
                  <a:lnTo>
                    <a:pt x="207441" y="86969"/>
                  </a:lnTo>
                  <a:lnTo>
                    <a:pt x="207441" y="83908"/>
                  </a:lnTo>
                  <a:lnTo>
                    <a:pt x="205917" y="83908"/>
                  </a:lnTo>
                  <a:lnTo>
                    <a:pt x="204393" y="82384"/>
                  </a:lnTo>
                  <a:lnTo>
                    <a:pt x="151053" y="82384"/>
                  </a:lnTo>
                  <a:lnTo>
                    <a:pt x="151053" y="32105"/>
                  </a:lnTo>
                  <a:lnTo>
                    <a:pt x="149529" y="32105"/>
                  </a:lnTo>
                  <a:lnTo>
                    <a:pt x="149529" y="30581"/>
                  </a:lnTo>
                  <a:lnTo>
                    <a:pt x="148005" y="30581"/>
                  </a:lnTo>
                  <a:lnTo>
                    <a:pt x="146481" y="29057"/>
                  </a:lnTo>
                  <a:lnTo>
                    <a:pt x="120573" y="29057"/>
                  </a:lnTo>
                  <a:lnTo>
                    <a:pt x="119049" y="30581"/>
                  </a:lnTo>
                  <a:lnTo>
                    <a:pt x="117525" y="30581"/>
                  </a:lnTo>
                  <a:lnTo>
                    <a:pt x="117525" y="32105"/>
                  </a:lnTo>
                  <a:lnTo>
                    <a:pt x="116001" y="32105"/>
                  </a:lnTo>
                  <a:lnTo>
                    <a:pt x="116001" y="82384"/>
                  </a:lnTo>
                  <a:lnTo>
                    <a:pt x="85432" y="82384"/>
                  </a:lnTo>
                  <a:lnTo>
                    <a:pt x="82384" y="85445"/>
                  </a:lnTo>
                  <a:lnTo>
                    <a:pt x="82384" y="88493"/>
                  </a:lnTo>
                  <a:lnTo>
                    <a:pt x="80860" y="90017"/>
                  </a:lnTo>
                  <a:lnTo>
                    <a:pt x="80860" y="106781"/>
                  </a:lnTo>
                  <a:lnTo>
                    <a:pt x="82384" y="108305"/>
                  </a:lnTo>
                  <a:lnTo>
                    <a:pt x="83908" y="111353"/>
                  </a:lnTo>
                  <a:lnTo>
                    <a:pt x="116001" y="111353"/>
                  </a:lnTo>
                  <a:lnTo>
                    <a:pt x="116052" y="235318"/>
                  </a:lnTo>
                  <a:lnTo>
                    <a:pt x="116382" y="242989"/>
                  </a:lnTo>
                  <a:lnTo>
                    <a:pt x="117297" y="250075"/>
                  </a:lnTo>
                  <a:lnTo>
                    <a:pt x="119049" y="256324"/>
                  </a:lnTo>
                  <a:lnTo>
                    <a:pt x="120573" y="265468"/>
                  </a:lnTo>
                  <a:lnTo>
                    <a:pt x="123621" y="271564"/>
                  </a:lnTo>
                  <a:lnTo>
                    <a:pt x="128193" y="277660"/>
                  </a:lnTo>
                  <a:lnTo>
                    <a:pt x="134289" y="282232"/>
                  </a:lnTo>
                  <a:lnTo>
                    <a:pt x="138861" y="286804"/>
                  </a:lnTo>
                  <a:lnTo>
                    <a:pt x="146481" y="289852"/>
                  </a:lnTo>
                  <a:lnTo>
                    <a:pt x="152463" y="291604"/>
                  </a:lnTo>
                  <a:lnTo>
                    <a:pt x="158864" y="292519"/>
                  </a:lnTo>
                  <a:lnTo>
                    <a:pt x="165557" y="292849"/>
                  </a:lnTo>
                  <a:lnTo>
                    <a:pt x="186207" y="292849"/>
                  </a:lnTo>
                  <a:lnTo>
                    <a:pt x="189153" y="291376"/>
                  </a:lnTo>
                  <a:lnTo>
                    <a:pt x="195249" y="291376"/>
                  </a:lnTo>
                  <a:lnTo>
                    <a:pt x="198297" y="289852"/>
                  </a:lnTo>
                  <a:lnTo>
                    <a:pt x="199821" y="288328"/>
                  </a:lnTo>
                  <a:lnTo>
                    <a:pt x="202869" y="288328"/>
                  </a:lnTo>
                  <a:lnTo>
                    <a:pt x="207441" y="283756"/>
                  </a:lnTo>
                  <a:lnTo>
                    <a:pt x="207441" y="282232"/>
                  </a:lnTo>
                  <a:lnTo>
                    <a:pt x="208965" y="280708"/>
                  </a:lnTo>
                  <a:lnTo>
                    <a:pt x="208965" y="262420"/>
                  </a:lnTo>
                  <a:lnTo>
                    <a:pt x="207441" y="260896"/>
                  </a:lnTo>
                  <a:lnTo>
                    <a:pt x="207441" y="257848"/>
                  </a:lnTo>
                  <a:lnTo>
                    <a:pt x="205917" y="257848"/>
                  </a:lnTo>
                  <a:lnTo>
                    <a:pt x="205917" y="256324"/>
                  </a:lnTo>
                  <a:lnTo>
                    <a:pt x="201345" y="256324"/>
                  </a:lnTo>
                  <a:lnTo>
                    <a:pt x="199821" y="257848"/>
                  </a:lnTo>
                  <a:lnTo>
                    <a:pt x="198297" y="257848"/>
                  </a:lnTo>
                  <a:lnTo>
                    <a:pt x="196773" y="259372"/>
                  </a:lnTo>
                  <a:lnTo>
                    <a:pt x="195249" y="259372"/>
                  </a:lnTo>
                  <a:lnTo>
                    <a:pt x="193725" y="260896"/>
                  </a:lnTo>
                  <a:lnTo>
                    <a:pt x="190677" y="260896"/>
                  </a:lnTo>
                  <a:lnTo>
                    <a:pt x="187629" y="262420"/>
                  </a:lnTo>
                  <a:lnTo>
                    <a:pt x="169341" y="262420"/>
                  </a:lnTo>
                  <a:lnTo>
                    <a:pt x="151053" y="221272"/>
                  </a:lnTo>
                  <a:lnTo>
                    <a:pt x="151053" y="111353"/>
                  </a:lnTo>
                  <a:lnTo>
                    <a:pt x="205917" y="111353"/>
                  </a:lnTo>
                  <a:lnTo>
                    <a:pt x="207441" y="108305"/>
                  </a:lnTo>
                  <a:lnTo>
                    <a:pt x="208965" y="106781"/>
                  </a:lnTo>
                  <a:lnTo>
                    <a:pt x="208965" y="88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8831" y="2133980"/>
              <a:ext cx="140303" cy="21659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8091" y="2133980"/>
            <a:ext cx="196608" cy="21659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656516" y="2056161"/>
            <a:ext cx="511175" cy="369570"/>
            <a:chOff x="5656516" y="2056161"/>
            <a:chExt cx="511175" cy="369570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6516" y="2133980"/>
              <a:ext cx="115919" cy="2135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09094" y="2056167"/>
              <a:ext cx="358775" cy="369570"/>
            </a:xfrm>
            <a:custGeom>
              <a:avLst/>
              <a:gdLst/>
              <a:ahLst/>
              <a:cxnLst/>
              <a:rect l="l" t="t" r="r" b="b"/>
              <a:pathLst>
                <a:path w="358775" h="369569">
                  <a:moveTo>
                    <a:pt x="39624" y="85445"/>
                  </a:moveTo>
                  <a:lnTo>
                    <a:pt x="36576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3716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3716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576" y="289852"/>
                  </a:lnTo>
                  <a:lnTo>
                    <a:pt x="39624" y="286804"/>
                  </a:lnTo>
                  <a:lnTo>
                    <a:pt x="39624" y="85445"/>
                  </a:lnTo>
                  <a:close/>
                </a:path>
                <a:path w="358775" h="369569">
                  <a:moveTo>
                    <a:pt x="44196" y="13716"/>
                  </a:moveTo>
                  <a:lnTo>
                    <a:pt x="42672" y="7620"/>
                  </a:lnTo>
                  <a:lnTo>
                    <a:pt x="36576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3716" y="42672"/>
                  </a:lnTo>
                  <a:lnTo>
                    <a:pt x="30480" y="42672"/>
                  </a:lnTo>
                  <a:lnTo>
                    <a:pt x="36576" y="41148"/>
                  </a:lnTo>
                  <a:lnTo>
                    <a:pt x="42672" y="35052"/>
                  </a:lnTo>
                  <a:lnTo>
                    <a:pt x="44196" y="28956"/>
                  </a:lnTo>
                  <a:lnTo>
                    <a:pt x="44196" y="13716"/>
                  </a:lnTo>
                  <a:close/>
                </a:path>
                <a:path w="358775" h="369569">
                  <a:moveTo>
                    <a:pt x="271475" y="88493"/>
                  </a:moveTo>
                  <a:lnTo>
                    <a:pt x="269951" y="85445"/>
                  </a:lnTo>
                  <a:lnTo>
                    <a:pt x="266903" y="82397"/>
                  </a:lnTo>
                  <a:lnTo>
                    <a:pt x="214985" y="82397"/>
                  </a:lnTo>
                  <a:lnTo>
                    <a:pt x="214985" y="148018"/>
                  </a:lnTo>
                  <a:lnTo>
                    <a:pt x="214985" y="154114"/>
                  </a:lnTo>
                  <a:lnTo>
                    <a:pt x="213461" y="160210"/>
                  </a:lnTo>
                  <a:lnTo>
                    <a:pt x="211937" y="164782"/>
                  </a:lnTo>
                  <a:lnTo>
                    <a:pt x="210413" y="170878"/>
                  </a:lnTo>
                  <a:lnTo>
                    <a:pt x="208889" y="175450"/>
                  </a:lnTo>
                  <a:lnTo>
                    <a:pt x="204317" y="178498"/>
                  </a:lnTo>
                  <a:lnTo>
                    <a:pt x="201269" y="183070"/>
                  </a:lnTo>
                  <a:lnTo>
                    <a:pt x="196697" y="186118"/>
                  </a:lnTo>
                  <a:lnTo>
                    <a:pt x="192125" y="187642"/>
                  </a:lnTo>
                  <a:lnTo>
                    <a:pt x="186029" y="190690"/>
                  </a:lnTo>
                  <a:lnTo>
                    <a:pt x="179933" y="192214"/>
                  </a:lnTo>
                  <a:lnTo>
                    <a:pt x="173837" y="192214"/>
                  </a:lnTo>
                  <a:lnTo>
                    <a:pt x="136931" y="173926"/>
                  </a:lnTo>
                  <a:lnTo>
                    <a:pt x="131165" y="149542"/>
                  </a:lnTo>
                  <a:lnTo>
                    <a:pt x="131165" y="143357"/>
                  </a:lnTo>
                  <a:lnTo>
                    <a:pt x="132689" y="138785"/>
                  </a:lnTo>
                  <a:lnTo>
                    <a:pt x="134213" y="132689"/>
                  </a:lnTo>
                  <a:lnTo>
                    <a:pt x="135737" y="128117"/>
                  </a:lnTo>
                  <a:lnTo>
                    <a:pt x="144881" y="114401"/>
                  </a:lnTo>
                  <a:lnTo>
                    <a:pt x="149453" y="111353"/>
                  </a:lnTo>
                  <a:lnTo>
                    <a:pt x="154025" y="109829"/>
                  </a:lnTo>
                  <a:lnTo>
                    <a:pt x="160121" y="106781"/>
                  </a:lnTo>
                  <a:lnTo>
                    <a:pt x="166217" y="105257"/>
                  </a:lnTo>
                  <a:lnTo>
                    <a:pt x="172313" y="105257"/>
                  </a:lnTo>
                  <a:lnTo>
                    <a:pt x="209194" y="123710"/>
                  </a:lnTo>
                  <a:lnTo>
                    <a:pt x="214985" y="148018"/>
                  </a:lnTo>
                  <a:lnTo>
                    <a:pt x="214985" y="82397"/>
                  </a:lnTo>
                  <a:lnTo>
                    <a:pt x="204317" y="82397"/>
                  </a:lnTo>
                  <a:lnTo>
                    <a:pt x="195173" y="79349"/>
                  </a:lnTo>
                  <a:lnTo>
                    <a:pt x="184505" y="79349"/>
                  </a:lnTo>
                  <a:lnTo>
                    <a:pt x="178409" y="77825"/>
                  </a:lnTo>
                  <a:lnTo>
                    <a:pt x="173837" y="77825"/>
                  </a:lnTo>
                  <a:lnTo>
                    <a:pt x="165214" y="78130"/>
                  </a:lnTo>
                  <a:lnTo>
                    <a:pt x="157454" y="79159"/>
                  </a:lnTo>
                  <a:lnTo>
                    <a:pt x="150266" y="81038"/>
                  </a:lnTo>
                  <a:lnTo>
                    <a:pt x="143357" y="83921"/>
                  </a:lnTo>
                  <a:lnTo>
                    <a:pt x="135890" y="86487"/>
                  </a:lnTo>
                  <a:lnTo>
                    <a:pt x="105587" y="113919"/>
                  </a:lnTo>
                  <a:lnTo>
                    <a:pt x="97764" y="143357"/>
                  </a:lnTo>
                  <a:lnTo>
                    <a:pt x="97599" y="148018"/>
                  </a:lnTo>
                  <a:lnTo>
                    <a:pt x="106692" y="187642"/>
                  </a:lnTo>
                  <a:lnTo>
                    <a:pt x="111264" y="192214"/>
                  </a:lnTo>
                  <a:lnTo>
                    <a:pt x="102120" y="204406"/>
                  </a:lnTo>
                  <a:lnTo>
                    <a:pt x="97548" y="212026"/>
                  </a:lnTo>
                  <a:lnTo>
                    <a:pt x="94500" y="218122"/>
                  </a:lnTo>
                  <a:lnTo>
                    <a:pt x="94437" y="218503"/>
                  </a:lnTo>
                  <a:lnTo>
                    <a:pt x="92976" y="227266"/>
                  </a:lnTo>
                  <a:lnTo>
                    <a:pt x="92976" y="242608"/>
                  </a:lnTo>
                  <a:lnTo>
                    <a:pt x="94500" y="248704"/>
                  </a:lnTo>
                  <a:lnTo>
                    <a:pt x="97548" y="253276"/>
                  </a:lnTo>
                  <a:lnTo>
                    <a:pt x="100596" y="259372"/>
                  </a:lnTo>
                  <a:lnTo>
                    <a:pt x="106692" y="263944"/>
                  </a:lnTo>
                  <a:lnTo>
                    <a:pt x="114312" y="266992"/>
                  </a:lnTo>
                  <a:lnTo>
                    <a:pt x="108216" y="271564"/>
                  </a:lnTo>
                  <a:lnTo>
                    <a:pt x="105168" y="274612"/>
                  </a:lnTo>
                  <a:lnTo>
                    <a:pt x="100596" y="277660"/>
                  </a:lnTo>
                  <a:lnTo>
                    <a:pt x="97586" y="282155"/>
                  </a:lnTo>
                  <a:lnTo>
                    <a:pt x="94500" y="285280"/>
                  </a:lnTo>
                  <a:lnTo>
                    <a:pt x="92976" y="289852"/>
                  </a:lnTo>
                  <a:lnTo>
                    <a:pt x="89928" y="294424"/>
                  </a:lnTo>
                  <a:lnTo>
                    <a:pt x="88404" y="298996"/>
                  </a:lnTo>
                  <a:lnTo>
                    <a:pt x="86880" y="302044"/>
                  </a:lnTo>
                  <a:lnTo>
                    <a:pt x="85356" y="306616"/>
                  </a:lnTo>
                  <a:lnTo>
                    <a:pt x="85394" y="325094"/>
                  </a:lnTo>
                  <a:lnTo>
                    <a:pt x="86880" y="331000"/>
                  </a:lnTo>
                  <a:lnTo>
                    <a:pt x="89928" y="337096"/>
                  </a:lnTo>
                  <a:lnTo>
                    <a:pt x="92976" y="344805"/>
                  </a:lnTo>
                  <a:lnTo>
                    <a:pt x="132689" y="366141"/>
                  </a:lnTo>
                  <a:lnTo>
                    <a:pt x="161683" y="368909"/>
                  </a:lnTo>
                  <a:lnTo>
                    <a:pt x="160985" y="368909"/>
                  </a:lnTo>
                  <a:lnTo>
                    <a:pt x="173837" y="369189"/>
                  </a:lnTo>
                  <a:lnTo>
                    <a:pt x="185864" y="368909"/>
                  </a:lnTo>
                  <a:lnTo>
                    <a:pt x="196888" y="368046"/>
                  </a:lnTo>
                  <a:lnTo>
                    <a:pt x="239445" y="353682"/>
                  </a:lnTo>
                  <a:lnTo>
                    <a:pt x="254088" y="341706"/>
                  </a:lnTo>
                  <a:lnTo>
                    <a:pt x="256336" y="339229"/>
                  </a:lnTo>
                  <a:lnTo>
                    <a:pt x="269824" y="303568"/>
                  </a:lnTo>
                  <a:lnTo>
                    <a:pt x="269951" y="294424"/>
                  </a:lnTo>
                  <a:lnTo>
                    <a:pt x="263855" y="279184"/>
                  </a:lnTo>
                  <a:lnTo>
                    <a:pt x="262280" y="276136"/>
                  </a:lnTo>
                  <a:lnTo>
                    <a:pt x="260705" y="273088"/>
                  </a:lnTo>
                  <a:lnTo>
                    <a:pt x="256133" y="266992"/>
                  </a:lnTo>
                  <a:lnTo>
                    <a:pt x="250037" y="263944"/>
                  </a:lnTo>
                  <a:lnTo>
                    <a:pt x="243941" y="259372"/>
                  </a:lnTo>
                  <a:lnTo>
                    <a:pt x="236321" y="254800"/>
                  </a:lnTo>
                  <a:lnTo>
                    <a:pt x="233273" y="254190"/>
                  </a:lnTo>
                  <a:lnTo>
                    <a:pt x="233273" y="295948"/>
                  </a:lnTo>
                  <a:lnTo>
                    <a:pt x="233273" y="309664"/>
                  </a:lnTo>
                  <a:lnTo>
                    <a:pt x="202793" y="338620"/>
                  </a:lnTo>
                  <a:lnTo>
                    <a:pt x="196799" y="340436"/>
                  </a:lnTo>
                  <a:lnTo>
                    <a:pt x="190220" y="341363"/>
                  </a:lnTo>
                  <a:lnTo>
                    <a:pt x="183083" y="341706"/>
                  </a:lnTo>
                  <a:lnTo>
                    <a:pt x="173609" y="341706"/>
                  </a:lnTo>
                  <a:lnTo>
                    <a:pt x="161302" y="341363"/>
                  </a:lnTo>
                  <a:lnTo>
                    <a:pt x="162864" y="341363"/>
                  </a:lnTo>
                  <a:lnTo>
                    <a:pt x="152692" y="340220"/>
                  </a:lnTo>
                  <a:lnTo>
                    <a:pt x="123939" y="324904"/>
                  </a:lnTo>
                  <a:lnTo>
                    <a:pt x="121285" y="319252"/>
                  </a:lnTo>
                  <a:lnTo>
                    <a:pt x="120408" y="312712"/>
                  </a:lnTo>
                  <a:lnTo>
                    <a:pt x="120408" y="306616"/>
                  </a:lnTo>
                  <a:lnTo>
                    <a:pt x="121932" y="303568"/>
                  </a:lnTo>
                  <a:lnTo>
                    <a:pt x="121932" y="302044"/>
                  </a:lnTo>
                  <a:lnTo>
                    <a:pt x="126504" y="292900"/>
                  </a:lnTo>
                  <a:lnTo>
                    <a:pt x="129641" y="289852"/>
                  </a:lnTo>
                  <a:lnTo>
                    <a:pt x="132689" y="285280"/>
                  </a:lnTo>
                  <a:lnTo>
                    <a:pt x="138785" y="279184"/>
                  </a:lnTo>
                  <a:lnTo>
                    <a:pt x="143357" y="276136"/>
                  </a:lnTo>
                  <a:lnTo>
                    <a:pt x="195173" y="277660"/>
                  </a:lnTo>
                  <a:lnTo>
                    <a:pt x="233273" y="295948"/>
                  </a:lnTo>
                  <a:lnTo>
                    <a:pt x="233273" y="254190"/>
                  </a:lnTo>
                  <a:lnTo>
                    <a:pt x="228701" y="253276"/>
                  </a:lnTo>
                  <a:lnTo>
                    <a:pt x="222719" y="251269"/>
                  </a:lnTo>
                  <a:lnTo>
                    <a:pt x="216319" y="249847"/>
                  </a:lnTo>
                  <a:lnTo>
                    <a:pt x="209626" y="248983"/>
                  </a:lnTo>
                  <a:lnTo>
                    <a:pt x="202793" y="248704"/>
                  </a:lnTo>
                  <a:lnTo>
                    <a:pt x="150977" y="247180"/>
                  </a:lnTo>
                  <a:lnTo>
                    <a:pt x="143357" y="247180"/>
                  </a:lnTo>
                  <a:lnTo>
                    <a:pt x="137261" y="244132"/>
                  </a:lnTo>
                  <a:lnTo>
                    <a:pt x="131165" y="240982"/>
                  </a:lnTo>
                  <a:lnTo>
                    <a:pt x="126504" y="237934"/>
                  </a:lnTo>
                  <a:lnTo>
                    <a:pt x="124980" y="233362"/>
                  </a:lnTo>
                  <a:lnTo>
                    <a:pt x="124980" y="219646"/>
                  </a:lnTo>
                  <a:lnTo>
                    <a:pt x="126504" y="216598"/>
                  </a:lnTo>
                  <a:lnTo>
                    <a:pt x="129641" y="213550"/>
                  </a:lnTo>
                  <a:lnTo>
                    <a:pt x="131165" y="210502"/>
                  </a:lnTo>
                  <a:lnTo>
                    <a:pt x="134213" y="207454"/>
                  </a:lnTo>
                  <a:lnTo>
                    <a:pt x="137261" y="212026"/>
                  </a:lnTo>
                  <a:lnTo>
                    <a:pt x="143357" y="213550"/>
                  </a:lnTo>
                  <a:lnTo>
                    <a:pt x="150977" y="216598"/>
                  </a:lnTo>
                  <a:lnTo>
                    <a:pt x="157073" y="218122"/>
                  </a:lnTo>
                  <a:lnTo>
                    <a:pt x="164693" y="219646"/>
                  </a:lnTo>
                  <a:lnTo>
                    <a:pt x="173837" y="219646"/>
                  </a:lnTo>
                  <a:lnTo>
                    <a:pt x="217081" y="208026"/>
                  </a:lnTo>
                  <a:lnTo>
                    <a:pt x="217944" y="207454"/>
                  </a:lnTo>
                  <a:lnTo>
                    <a:pt x="222961" y="204139"/>
                  </a:lnTo>
                  <a:lnTo>
                    <a:pt x="228701" y="199834"/>
                  </a:lnTo>
                  <a:lnTo>
                    <a:pt x="233222" y="195211"/>
                  </a:lnTo>
                  <a:lnTo>
                    <a:pt x="235813" y="192214"/>
                  </a:lnTo>
                  <a:lnTo>
                    <a:pt x="237464" y="190309"/>
                  </a:lnTo>
                  <a:lnTo>
                    <a:pt x="249948" y="149542"/>
                  </a:lnTo>
                  <a:lnTo>
                    <a:pt x="249974" y="141528"/>
                  </a:lnTo>
                  <a:lnTo>
                    <a:pt x="248513" y="134213"/>
                  </a:lnTo>
                  <a:lnTo>
                    <a:pt x="248424" y="133832"/>
                  </a:lnTo>
                  <a:lnTo>
                    <a:pt x="246989" y="128117"/>
                  </a:lnTo>
                  <a:lnTo>
                    <a:pt x="240893" y="115925"/>
                  </a:lnTo>
                  <a:lnTo>
                    <a:pt x="236321" y="111353"/>
                  </a:lnTo>
                  <a:lnTo>
                    <a:pt x="266903" y="111353"/>
                  </a:lnTo>
                  <a:lnTo>
                    <a:pt x="269951" y="108305"/>
                  </a:lnTo>
                  <a:lnTo>
                    <a:pt x="271475" y="105257"/>
                  </a:lnTo>
                  <a:lnTo>
                    <a:pt x="271475" y="88493"/>
                  </a:lnTo>
                  <a:close/>
                </a:path>
                <a:path w="358775" h="369569">
                  <a:moveTo>
                    <a:pt x="355282" y="86969"/>
                  </a:moveTo>
                  <a:lnTo>
                    <a:pt x="353758" y="85445"/>
                  </a:lnTo>
                  <a:lnTo>
                    <a:pt x="353758" y="83921"/>
                  </a:lnTo>
                  <a:lnTo>
                    <a:pt x="352234" y="83921"/>
                  </a:lnTo>
                  <a:lnTo>
                    <a:pt x="350710" y="82397"/>
                  </a:lnTo>
                  <a:lnTo>
                    <a:pt x="347662" y="82397"/>
                  </a:lnTo>
                  <a:lnTo>
                    <a:pt x="346138" y="80873"/>
                  </a:lnTo>
                  <a:lnTo>
                    <a:pt x="327850" y="80873"/>
                  </a:lnTo>
                  <a:lnTo>
                    <a:pt x="324802" y="82397"/>
                  </a:lnTo>
                  <a:lnTo>
                    <a:pt x="321754" y="82397"/>
                  </a:lnTo>
                  <a:lnTo>
                    <a:pt x="318706" y="85445"/>
                  </a:lnTo>
                  <a:lnTo>
                    <a:pt x="318706" y="286804"/>
                  </a:lnTo>
                  <a:lnTo>
                    <a:pt x="321754" y="289852"/>
                  </a:lnTo>
                  <a:lnTo>
                    <a:pt x="324802" y="289852"/>
                  </a:lnTo>
                  <a:lnTo>
                    <a:pt x="327850" y="291376"/>
                  </a:lnTo>
                  <a:lnTo>
                    <a:pt x="346138" y="291376"/>
                  </a:lnTo>
                  <a:lnTo>
                    <a:pt x="347662" y="289852"/>
                  </a:lnTo>
                  <a:lnTo>
                    <a:pt x="350710" y="289852"/>
                  </a:lnTo>
                  <a:lnTo>
                    <a:pt x="352234" y="288328"/>
                  </a:lnTo>
                  <a:lnTo>
                    <a:pt x="353758" y="288328"/>
                  </a:lnTo>
                  <a:lnTo>
                    <a:pt x="353758" y="286804"/>
                  </a:lnTo>
                  <a:lnTo>
                    <a:pt x="355282" y="285280"/>
                  </a:lnTo>
                  <a:lnTo>
                    <a:pt x="355282" y="86969"/>
                  </a:lnTo>
                  <a:close/>
                </a:path>
                <a:path w="358775" h="369569">
                  <a:moveTo>
                    <a:pt x="358330" y="13716"/>
                  </a:moveTo>
                  <a:lnTo>
                    <a:pt x="356806" y="7620"/>
                  </a:lnTo>
                  <a:lnTo>
                    <a:pt x="350710" y="1524"/>
                  </a:lnTo>
                  <a:lnTo>
                    <a:pt x="344614" y="0"/>
                  </a:lnTo>
                  <a:lnTo>
                    <a:pt x="327850" y="0"/>
                  </a:lnTo>
                  <a:lnTo>
                    <a:pt x="321754" y="1524"/>
                  </a:lnTo>
                  <a:lnTo>
                    <a:pt x="315658" y="7620"/>
                  </a:lnTo>
                  <a:lnTo>
                    <a:pt x="314134" y="13716"/>
                  </a:lnTo>
                  <a:lnTo>
                    <a:pt x="314134" y="30480"/>
                  </a:lnTo>
                  <a:lnTo>
                    <a:pt x="315658" y="35052"/>
                  </a:lnTo>
                  <a:lnTo>
                    <a:pt x="321754" y="41148"/>
                  </a:lnTo>
                  <a:lnTo>
                    <a:pt x="327850" y="42672"/>
                  </a:lnTo>
                  <a:lnTo>
                    <a:pt x="344614" y="42672"/>
                  </a:lnTo>
                  <a:lnTo>
                    <a:pt x="350710" y="41148"/>
                  </a:lnTo>
                  <a:lnTo>
                    <a:pt x="356806" y="35052"/>
                  </a:lnTo>
                  <a:lnTo>
                    <a:pt x="358330" y="28956"/>
                  </a:lnTo>
                  <a:lnTo>
                    <a:pt x="35833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31540" y="2133980"/>
            <a:ext cx="169259" cy="2135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54201" y="2133980"/>
            <a:ext cx="160149" cy="21659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68140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870477" y="2133980"/>
            <a:ext cx="374015" cy="217170"/>
            <a:chOff x="6870477" y="2133980"/>
            <a:chExt cx="374015" cy="217170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0477" y="2133981"/>
              <a:ext cx="140398" cy="21659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7451" y="2133980"/>
              <a:ext cx="196608" cy="216598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96054" y="2137029"/>
            <a:ext cx="169259" cy="21355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7532369" y="2133980"/>
            <a:ext cx="683895" cy="217170"/>
            <a:chOff x="7532369" y="2133980"/>
            <a:chExt cx="683895" cy="21717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32369" y="2133981"/>
              <a:ext cx="115919" cy="213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8101" y="2133980"/>
              <a:ext cx="155638" cy="21659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57267" y="2133981"/>
              <a:ext cx="181451" cy="2165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76914" y="2133981"/>
              <a:ext cx="138779" cy="21659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7443" y="7424356"/>
            <a:ext cx="1012602" cy="16783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197197" y="7424356"/>
            <a:ext cx="970280" cy="134620"/>
            <a:chOff x="1197197" y="7424356"/>
            <a:chExt cx="970280" cy="134620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7197" y="7424356"/>
              <a:ext cx="588645" cy="13420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807273" y="753570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9812" y="4572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49945" y="7463980"/>
              <a:ext cx="166211" cy="945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39016" y="7463980"/>
              <a:ext cx="128111" cy="94583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70855" y="7424356"/>
            <a:ext cx="878490" cy="1342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20974" y="7416736"/>
            <a:ext cx="4163472" cy="17545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296971" y="7259573"/>
            <a:ext cx="152495" cy="10982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416296" y="5510784"/>
            <a:ext cx="896111" cy="89611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500871" y="3480815"/>
            <a:ext cx="853439" cy="85489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499347" y="5222748"/>
            <a:ext cx="853439" cy="85489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45444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259270" y="373659"/>
                </a:moveTo>
                <a:lnTo>
                  <a:pt x="257746" y="370611"/>
                </a:lnTo>
                <a:lnTo>
                  <a:pt x="256222" y="366039"/>
                </a:lnTo>
                <a:lnTo>
                  <a:pt x="253174" y="358419"/>
                </a:lnTo>
                <a:lnTo>
                  <a:pt x="218020" y="272986"/>
                </a:lnTo>
                <a:lnTo>
                  <a:pt x="215468" y="265506"/>
                </a:lnTo>
                <a:lnTo>
                  <a:pt x="212496" y="258889"/>
                </a:lnTo>
                <a:lnTo>
                  <a:pt x="209232" y="252844"/>
                </a:lnTo>
                <a:lnTo>
                  <a:pt x="205828" y="247078"/>
                </a:lnTo>
                <a:lnTo>
                  <a:pt x="202780" y="239458"/>
                </a:lnTo>
                <a:lnTo>
                  <a:pt x="198208" y="231838"/>
                </a:lnTo>
                <a:lnTo>
                  <a:pt x="189064" y="219646"/>
                </a:lnTo>
                <a:lnTo>
                  <a:pt x="184492" y="215074"/>
                </a:lnTo>
                <a:lnTo>
                  <a:pt x="178396" y="210502"/>
                </a:lnTo>
                <a:lnTo>
                  <a:pt x="173824" y="205930"/>
                </a:lnTo>
                <a:lnTo>
                  <a:pt x="161632" y="199834"/>
                </a:lnTo>
                <a:lnTo>
                  <a:pt x="169608" y="196380"/>
                </a:lnTo>
                <a:lnTo>
                  <a:pt x="177444" y="192786"/>
                </a:lnTo>
                <a:lnTo>
                  <a:pt x="207035" y="173824"/>
                </a:lnTo>
                <a:lnTo>
                  <a:pt x="211404" y="170141"/>
                </a:lnTo>
                <a:lnTo>
                  <a:pt x="231736" y="137248"/>
                </a:lnTo>
                <a:lnTo>
                  <a:pt x="236308" y="102196"/>
                </a:lnTo>
                <a:lnTo>
                  <a:pt x="236004" y="92189"/>
                </a:lnTo>
                <a:lnTo>
                  <a:pt x="234975" y="82727"/>
                </a:lnTo>
                <a:lnTo>
                  <a:pt x="233095" y="73837"/>
                </a:lnTo>
                <a:lnTo>
                  <a:pt x="230212" y="65532"/>
                </a:lnTo>
                <a:lnTo>
                  <a:pt x="227380" y="56908"/>
                </a:lnTo>
                <a:lnTo>
                  <a:pt x="223545" y="49149"/>
                </a:lnTo>
                <a:lnTo>
                  <a:pt x="219316" y="42672"/>
                </a:lnTo>
                <a:lnTo>
                  <a:pt x="218859" y="41960"/>
                </a:lnTo>
                <a:lnTo>
                  <a:pt x="184492" y="13716"/>
                </a:lnTo>
                <a:lnTo>
                  <a:pt x="181444" y="12598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3156" y="154012"/>
                </a:lnTo>
                <a:lnTo>
                  <a:pt x="121615" y="171919"/>
                </a:lnTo>
                <a:lnTo>
                  <a:pt x="102108" y="173824"/>
                </a:lnTo>
                <a:lnTo>
                  <a:pt x="51803" y="173824"/>
                </a:lnTo>
                <a:lnTo>
                  <a:pt x="51803" y="42672"/>
                </a:lnTo>
                <a:lnTo>
                  <a:pt x="120484" y="42672"/>
                </a:lnTo>
                <a:lnTo>
                  <a:pt x="126580" y="44196"/>
                </a:lnTo>
                <a:lnTo>
                  <a:pt x="132676" y="44196"/>
                </a:lnTo>
                <a:lnTo>
                  <a:pt x="172300" y="68580"/>
                </a:lnTo>
                <a:lnTo>
                  <a:pt x="181444" y="106768"/>
                </a:lnTo>
                <a:lnTo>
                  <a:pt x="181444" y="12598"/>
                </a:lnTo>
                <a:lnTo>
                  <a:pt x="175298" y="10312"/>
                </a:lnTo>
                <a:lnTo>
                  <a:pt x="165823" y="7048"/>
                </a:lnTo>
                <a:lnTo>
                  <a:pt x="155778" y="4076"/>
                </a:lnTo>
                <a:lnTo>
                  <a:pt x="144868" y="1524"/>
                </a:lnTo>
                <a:lnTo>
                  <a:pt x="132676" y="1524"/>
                </a:lnTo>
                <a:lnTo>
                  <a:pt x="126580" y="0"/>
                </a:lnTo>
                <a:lnTo>
                  <a:pt x="15227" y="0"/>
                </a:lnTo>
                <a:lnTo>
                  <a:pt x="10668" y="1524"/>
                </a:lnTo>
                <a:lnTo>
                  <a:pt x="6096" y="4572"/>
                </a:lnTo>
                <a:lnTo>
                  <a:pt x="3048" y="7620"/>
                </a:lnTo>
                <a:lnTo>
                  <a:pt x="0" y="12192"/>
                </a:lnTo>
                <a:lnTo>
                  <a:pt x="0" y="382905"/>
                </a:lnTo>
                <a:lnTo>
                  <a:pt x="1524" y="382905"/>
                </a:lnTo>
                <a:lnTo>
                  <a:pt x="1524" y="384429"/>
                </a:lnTo>
                <a:lnTo>
                  <a:pt x="4572" y="387477"/>
                </a:lnTo>
                <a:lnTo>
                  <a:pt x="6096" y="387477"/>
                </a:lnTo>
                <a:lnTo>
                  <a:pt x="7620" y="389001"/>
                </a:lnTo>
                <a:lnTo>
                  <a:pt x="13703" y="389001"/>
                </a:lnTo>
                <a:lnTo>
                  <a:pt x="16764" y="390525"/>
                </a:lnTo>
                <a:lnTo>
                  <a:pt x="35039" y="390525"/>
                </a:lnTo>
                <a:lnTo>
                  <a:pt x="39624" y="389001"/>
                </a:lnTo>
                <a:lnTo>
                  <a:pt x="42672" y="389001"/>
                </a:lnTo>
                <a:lnTo>
                  <a:pt x="44196" y="387477"/>
                </a:lnTo>
                <a:lnTo>
                  <a:pt x="48768" y="387477"/>
                </a:lnTo>
                <a:lnTo>
                  <a:pt x="50279" y="385953"/>
                </a:lnTo>
                <a:lnTo>
                  <a:pt x="50279" y="384429"/>
                </a:lnTo>
                <a:lnTo>
                  <a:pt x="51803" y="382905"/>
                </a:lnTo>
                <a:lnTo>
                  <a:pt x="51803" y="215074"/>
                </a:lnTo>
                <a:lnTo>
                  <a:pt x="86868" y="215074"/>
                </a:lnTo>
                <a:lnTo>
                  <a:pt x="128676" y="226695"/>
                </a:lnTo>
                <a:lnTo>
                  <a:pt x="155536" y="257746"/>
                </a:lnTo>
                <a:lnTo>
                  <a:pt x="167728" y="286791"/>
                </a:lnTo>
                <a:lnTo>
                  <a:pt x="204304" y="378333"/>
                </a:lnTo>
                <a:lnTo>
                  <a:pt x="204304" y="379857"/>
                </a:lnTo>
                <a:lnTo>
                  <a:pt x="205828" y="382905"/>
                </a:lnTo>
                <a:lnTo>
                  <a:pt x="207352" y="384429"/>
                </a:lnTo>
                <a:lnTo>
                  <a:pt x="207352" y="385953"/>
                </a:lnTo>
                <a:lnTo>
                  <a:pt x="208876" y="387477"/>
                </a:lnTo>
                <a:lnTo>
                  <a:pt x="211924" y="387477"/>
                </a:lnTo>
                <a:lnTo>
                  <a:pt x="213448" y="389001"/>
                </a:lnTo>
                <a:lnTo>
                  <a:pt x="219544" y="389001"/>
                </a:lnTo>
                <a:lnTo>
                  <a:pt x="222592" y="390525"/>
                </a:lnTo>
                <a:lnTo>
                  <a:pt x="242506" y="390525"/>
                </a:lnTo>
                <a:lnTo>
                  <a:pt x="247078" y="389001"/>
                </a:lnTo>
                <a:lnTo>
                  <a:pt x="253174" y="389001"/>
                </a:lnTo>
                <a:lnTo>
                  <a:pt x="254698" y="387477"/>
                </a:lnTo>
                <a:lnTo>
                  <a:pt x="257746" y="387477"/>
                </a:lnTo>
                <a:lnTo>
                  <a:pt x="257746" y="385953"/>
                </a:lnTo>
                <a:lnTo>
                  <a:pt x="259270" y="384429"/>
                </a:lnTo>
                <a:lnTo>
                  <a:pt x="259270" y="373659"/>
                </a:lnTo>
                <a:close/>
              </a:path>
              <a:path w="549275" h="393700">
                <a:moveTo>
                  <a:pt x="549021" y="224218"/>
                </a:moveTo>
                <a:lnTo>
                  <a:pt x="546836" y="198856"/>
                </a:lnTo>
                <a:lnTo>
                  <a:pt x="544512" y="187096"/>
                </a:lnTo>
                <a:lnTo>
                  <a:pt x="528104" y="143637"/>
                </a:lnTo>
                <a:lnTo>
                  <a:pt x="498729" y="115684"/>
                </a:lnTo>
                <a:lnTo>
                  <a:pt x="498729" y="219646"/>
                </a:lnTo>
                <a:lnTo>
                  <a:pt x="352323" y="219646"/>
                </a:lnTo>
                <a:lnTo>
                  <a:pt x="360997" y="179870"/>
                </a:lnTo>
                <a:lnTo>
                  <a:pt x="388429" y="145542"/>
                </a:lnTo>
                <a:lnTo>
                  <a:pt x="428523" y="135724"/>
                </a:lnTo>
                <a:lnTo>
                  <a:pt x="443712" y="137058"/>
                </a:lnTo>
                <a:lnTo>
                  <a:pt x="444487" y="137058"/>
                </a:lnTo>
                <a:lnTo>
                  <a:pt x="481965" y="158584"/>
                </a:lnTo>
                <a:lnTo>
                  <a:pt x="498462" y="201104"/>
                </a:lnTo>
                <a:lnTo>
                  <a:pt x="498487" y="203073"/>
                </a:lnTo>
                <a:lnTo>
                  <a:pt x="498614" y="211670"/>
                </a:lnTo>
                <a:lnTo>
                  <a:pt x="498729" y="219646"/>
                </a:lnTo>
                <a:lnTo>
                  <a:pt x="498729" y="115684"/>
                </a:lnTo>
                <a:lnTo>
                  <a:pt x="459625" y="99910"/>
                </a:lnTo>
                <a:lnTo>
                  <a:pt x="430047" y="97624"/>
                </a:lnTo>
                <a:lnTo>
                  <a:pt x="415493" y="98196"/>
                </a:lnTo>
                <a:lnTo>
                  <a:pt x="376707" y="106768"/>
                </a:lnTo>
                <a:lnTo>
                  <a:pt x="344131" y="127774"/>
                </a:lnTo>
                <a:lnTo>
                  <a:pt x="320281" y="158584"/>
                </a:lnTo>
                <a:lnTo>
                  <a:pt x="305562" y="198856"/>
                </a:lnTo>
                <a:lnTo>
                  <a:pt x="300418" y="247078"/>
                </a:lnTo>
                <a:lnTo>
                  <a:pt x="300507" y="250126"/>
                </a:lnTo>
                <a:lnTo>
                  <a:pt x="300609" y="253174"/>
                </a:lnTo>
                <a:lnTo>
                  <a:pt x="300710" y="256222"/>
                </a:lnTo>
                <a:lnTo>
                  <a:pt x="305562" y="296875"/>
                </a:lnTo>
                <a:lnTo>
                  <a:pt x="319697" y="336321"/>
                </a:lnTo>
                <a:lnTo>
                  <a:pt x="353847" y="372948"/>
                </a:lnTo>
                <a:lnTo>
                  <a:pt x="389826" y="388429"/>
                </a:lnTo>
                <a:lnTo>
                  <a:pt x="433311" y="393522"/>
                </a:lnTo>
                <a:lnTo>
                  <a:pt x="444639" y="393522"/>
                </a:lnTo>
                <a:lnTo>
                  <a:pt x="454101" y="393192"/>
                </a:lnTo>
                <a:lnTo>
                  <a:pt x="462991" y="392290"/>
                </a:lnTo>
                <a:lnTo>
                  <a:pt x="471297" y="390525"/>
                </a:lnTo>
                <a:lnTo>
                  <a:pt x="479907" y="389356"/>
                </a:lnTo>
                <a:lnTo>
                  <a:pt x="487680" y="388048"/>
                </a:lnTo>
                <a:lnTo>
                  <a:pt x="494868" y="386448"/>
                </a:lnTo>
                <a:lnTo>
                  <a:pt x="501777" y="384429"/>
                </a:lnTo>
                <a:lnTo>
                  <a:pt x="510921" y="382905"/>
                </a:lnTo>
                <a:lnTo>
                  <a:pt x="523113" y="376809"/>
                </a:lnTo>
                <a:lnTo>
                  <a:pt x="527685" y="375183"/>
                </a:lnTo>
                <a:lnTo>
                  <a:pt x="530733" y="373659"/>
                </a:lnTo>
                <a:lnTo>
                  <a:pt x="533781" y="370611"/>
                </a:lnTo>
                <a:lnTo>
                  <a:pt x="533781" y="369087"/>
                </a:lnTo>
                <a:lnTo>
                  <a:pt x="535305" y="369087"/>
                </a:lnTo>
                <a:lnTo>
                  <a:pt x="535305" y="367563"/>
                </a:lnTo>
                <a:lnTo>
                  <a:pt x="536829" y="366039"/>
                </a:lnTo>
                <a:lnTo>
                  <a:pt x="536829" y="353847"/>
                </a:lnTo>
                <a:lnTo>
                  <a:pt x="536829" y="338607"/>
                </a:lnTo>
                <a:lnTo>
                  <a:pt x="535305" y="337083"/>
                </a:lnTo>
                <a:lnTo>
                  <a:pt x="535305" y="335559"/>
                </a:lnTo>
                <a:lnTo>
                  <a:pt x="533781" y="335559"/>
                </a:lnTo>
                <a:lnTo>
                  <a:pt x="533781" y="334035"/>
                </a:lnTo>
                <a:lnTo>
                  <a:pt x="523113" y="334035"/>
                </a:lnTo>
                <a:lnTo>
                  <a:pt x="518541" y="337083"/>
                </a:lnTo>
                <a:lnTo>
                  <a:pt x="513969" y="338607"/>
                </a:lnTo>
                <a:lnTo>
                  <a:pt x="507873" y="341655"/>
                </a:lnTo>
                <a:lnTo>
                  <a:pt x="500253" y="343179"/>
                </a:lnTo>
                <a:lnTo>
                  <a:pt x="494487" y="345236"/>
                </a:lnTo>
                <a:lnTo>
                  <a:pt x="488442" y="346989"/>
                </a:lnTo>
                <a:lnTo>
                  <a:pt x="449821" y="353593"/>
                </a:lnTo>
                <a:lnTo>
                  <a:pt x="440715" y="353847"/>
                </a:lnTo>
                <a:lnTo>
                  <a:pt x="428713" y="353301"/>
                </a:lnTo>
                <a:lnTo>
                  <a:pt x="390994" y="342493"/>
                </a:lnTo>
                <a:lnTo>
                  <a:pt x="372135" y="326415"/>
                </a:lnTo>
                <a:lnTo>
                  <a:pt x="366966" y="320154"/>
                </a:lnTo>
                <a:lnTo>
                  <a:pt x="353466" y="276656"/>
                </a:lnTo>
                <a:lnTo>
                  <a:pt x="352323" y="256222"/>
                </a:lnTo>
                <a:lnTo>
                  <a:pt x="535305" y="256222"/>
                </a:lnTo>
                <a:lnTo>
                  <a:pt x="539877" y="253174"/>
                </a:lnTo>
                <a:lnTo>
                  <a:pt x="542925" y="250126"/>
                </a:lnTo>
                <a:lnTo>
                  <a:pt x="547497" y="247078"/>
                </a:lnTo>
                <a:lnTo>
                  <a:pt x="549021" y="240982"/>
                </a:lnTo>
                <a:lnTo>
                  <a:pt x="549021" y="22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3100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291" y="112871"/>
                </a:moveTo>
                <a:lnTo>
                  <a:pt x="22955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4291" y="112871"/>
                </a:lnTo>
                <a:close/>
              </a:path>
              <a:path w="62864" h="401319">
                <a:moveTo>
                  <a:pt x="51911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1911" y="114395"/>
                </a:lnTo>
                <a:close/>
              </a:path>
              <a:path w="62864" h="401319">
                <a:moveTo>
                  <a:pt x="53435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4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911" y="398145"/>
                </a:lnTo>
                <a:lnTo>
                  <a:pt x="48863" y="399669"/>
                </a:lnTo>
                <a:close/>
              </a:path>
              <a:path w="62864" h="401319">
                <a:moveTo>
                  <a:pt x="41243" y="401193"/>
                </a:moveTo>
                <a:lnTo>
                  <a:pt x="22955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41243" y="401193"/>
                </a:lnTo>
                <a:close/>
              </a:path>
              <a:path w="62864" h="401319">
                <a:moveTo>
                  <a:pt x="42767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767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111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100860" y="48768"/>
                </a:moveTo>
                <a:lnTo>
                  <a:pt x="45719" y="48768"/>
                </a:lnTo>
                <a:lnTo>
                  <a:pt x="57149" y="37028"/>
                </a:lnTo>
                <a:lnTo>
                  <a:pt x="91440" y="10668"/>
                </a:lnTo>
                <a:lnTo>
                  <a:pt x="125061" y="571"/>
                </a:lnTo>
                <a:lnTo>
                  <a:pt x="125406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06" y="42672"/>
                </a:lnTo>
                <a:lnTo>
                  <a:pt x="126492" y="42672"/>
                </a:lnTo>
                <a:lnTo>
                  <a:pt x="117324" y="43505"/>
                </a:lnTo>
                <a:lnTo>
                  <a:pt x="108013" y="45910"/>
                </a:lnTo>
                <a:lnTo>
                  <a:pt x="100860" y="48768"/>
                </a:lnTo>
                <a:close/>
              </a:path>
              <a:path w="23368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80" h="293369">
                <a:moveTo>
                  <a:pt x="41148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80" h="293369">
                <a:moveTo>
                  <a:pt x="47243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19" y="10668"/>
                </a:lnTo>
                <a:lnTo>
                  <a:pt x="45719" y="48768"/>
                </a:lnTo>
                <a:lnTo>
                  <a:pt x="100860" y="48768"/>
                </a:lnTo>
                <a:lnTo>
                  <a:pt x="98417" y="49744"/>
                </a:lnTo>
                <a:lnTo>
                  <a:pt x="60317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7" y="286797"/>
                </a:lnTo>
                <a:lnTo>
                  <a:pt x="48767" y="288321"/>
                </a:lnTo>
                <a:lnTo>
                  <a:pt x="47243" y="289845"/>
                </a:lnTo>
                <a:close/>
              </a:path>
              <a:path w="233680" h="293369">
                <a:moveTo>
                  <a:pt x="230219" y="289845"/>
                </a:moveTo>
                <a:lnTo>
                  <a:pt x="187547" y="289845"/>
                </a:lnTo>
                <a:lnTo>
                  <a:pt x="184499" y="286797"/>
                </a:lnTo>
                <a:lnTo>
                  <a:pt x="184499" y="125063"/>
                </a:lnTo>
                <a:lnTo>
                  <a:pt x="184339" y="118967"/>
                </a:lnTo>
                <a:lnTo>
                  <a:pt x="184213" y="114180"/>
                </a:lnTo>
                <a:lnTo>
                  <a:pt x="183388" y="104664"/>
                </a:lnTo>
                <a:lnTo>
                  <a:pt x="183356" y="104298"/>
                </a:lnTo>
                <a:lnTo>
                  <a:pt x="169259" y="62484"/>
                </a:lnTo>
                <a:lnTo>
                  <a:pt x="133381" y="42957"/>
                </a:lnTo>
                <a:lnTo>
                  <a:pt x="126492" y="42672"/>
                </a:lnTo>
                <a:lnTo>
                  <a:pt x="218306" y="42672"/>
                </a:lnTo>
                <a:lnTo>
                  <a:pt x="222027" y="49339"/>
                </a:lnTo>
                <a:lnTo>
                  <a:pt x="225861" y="58602"/>
                </a:lnTo>
                <a:lnTo>
                  <a:pt x="228594" y="68224"/>
                </a:lnTo>
                <a:lnTo>
                  <a:pt x="228695" y="68580"/>
                </a:lnTo>
                <a:lnTo>
                  <a:pt x="230695" y="79453"/>
                </a:lnTo>
                <a:lnTo>
                  <a:pt x="232124" y="91487"/>
                </a:lnTo>
                <a:lnTo>
                  <a:pt x="232957" y="104298"/>
                </a:lnTo>
                <a:lnTo>
                  <a:pt x="232981" y="104664"/>
                </a:lnTo>
                <a:lnTo>
                  <a:pt x="233171" y="114180"/>
                </a:lnTo>
                <a:lnTo>
                  <a:pt x="233267" y="286797"/>
                </a:lnTo>
                <a:lnTo>
                  <a:pt x="231743" y="286797"/>
                </a:lnTo>
                <a:lnTo>
                  <a:pt x="231743" y="288321"/>
                </a:lnTo>
                <a:lnTo>
                  <a:pt x="230219" y="289845"/>
                </a:lnTo>
                <a:close/>
              </a:path>
              <a:path w="233680" h="293369">
                <a:moveTo>
                  <a:pt x="42672" y="291369"/>
                </a:moveTo>
                <a:lnTo>
                  <a:pt x="7619" y="291369"/>
                </a:lnTo>
                <a:lnTo>
                  <a:pt x="6096" y="289845"/>
                </a:lnTo>
                <a:lnTo>
                  <a:pt x="45719" y="289845"/>
                </a:lnTo>
                <a:lnTo>
                  <a:pt x="42672" y="291369"/>
                </a:lnTo>
                <a:close/>
              </a:path>
              <a:path w="233680" h="293369">
                <a:moveTo>
                  <a:pt x="225647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695" y="289845"/>
                </a:lnTo>
                <a:lnTo>
                  <a:pt x="225647" y="291369"/>
                </a:lnTo>
                <a:close/>
              </a:path>
              <a:path w="23368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  <a:path w="233680" h="293369">
                <a:moveTo>
                  <a:pt x="218027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075" y="291369"/>
                </a:lnTo>
                <a:lnTo>
                  <a:pt x="2180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7809" y="422338"/>
            <a:ext cx="461009" cy="426084"/>
          </a:xfrm>
          <a:custGeom>
            <a:avLst/>
            <a:gdLst/>
            <a:ahLst/>
            <a:cxnLst/>
            <a:rect l="l" t="t" r="r" b="b"/>
            <a:pathLst>
              <a:path w="461010" h="426084">
                <a:moveTo>
                  <a:pt x="181457" y="16764"/>
                </a:moveTo>
                <a:lnTo>
                  <a:pt x="179933" y="15240"/>
                </a:lnTo>
                <a:lnTo>
                  <a:pt x="178409" y="12192"/>
                </a:lnTo>
                <a:lnTo>
                  <a:pt x="178409" y="10668"/>
                </a:lnTo>
                <a:lnTo>
                  <a:pt x="176885" y="10668"/>
                </a:lnTo>
                <a:lnTo>
                  <a:pt x="173837" y="7620"/>
                </a:lnTo>
                <a:lnTo>
                  <a:pt x="169265" y="6096"/>
                </a:lnTo>
                <a:lnTo>
                  <a:pt x="166217" y="4572"/>
                </a:lnTo>
                <a:lnTo>
                  <a:pt x="161645" y="3048"/>
                </a:lnTo>
                <a:lnTo>
                  <a:pt x="154025" y="1524"/>
                </a:lnTo>
                <a:lnTo>
                  <a:pt x="147929" y="0"/>
                </a:lnTo>
                <a:lnTo>
                  <a:pt x="134213" y="0"/>
                </a:lnTo>
                <a:lnTo>
                  <a:pt x="123278" y="317"/>
                </a:lnTo>
                <a:lnTo>
                  <a:pt x="80581" y="14109"/>
                </a:lnTo>
                <a:lnTo>
                  <a:pt x="55295" y="48272"/>
                </a:lnTo>
                <a:lnTo>
                  <a:pt x="48285" y="82321"/>
                </a:lnTo>
                <a:lnTo>
                  <a:pt x="47536" y="93370"/>
                </a:lnTo>
                <a:lnTo>
                  <a:pt x="47459" y="96659"/>
                </a:lnTo>
                <a:lnTo>
                  <a:pt x="47244" y="106781"/>
                </a:lnTo>
                <a:lnTo>
                  <a:pt x="47244" y="134302"/>
                </a:lnTo>
                <a:lnTo>
                  <a:pt x="7620" y="134302"/>
                </a:lnTo>
                <a:lnTo>
                  <a:pt x="6096" y="135826"/>
                </a:lnTo>
                <a:lnTo>
                  <a:pt x="3048" y="135826"/>
                </a:lnTo>
                <a:lnTo>
                  <a:pt x="3048" y="137350"/>
                </a:lnTo>
                <a:lnTo>
                  <a:pt x="1524" y="138874"/>
                </a:lnTo>
                <a:lnTo>
                  <a:pt x="1524" y="141922"/>
                </a:lnTo>
                <a:lnTo>
                  <a:pt x="0" y="143446"/>
                </a:lnTo>
                <a:lnTo>
                  <a:pt x="0" y="167830"/>
                </a:lnTo>
                <a:lnTo>
                  <a:pt x="3048" y="173926"/>
                </a:lnTo>
                <a:lnTo>
                  <a:pt x="6096" y="175450"/>
                </a:lnTo>
                <a:lnTo>
                  <a:pt x="47244" y="175450"/>
                </a:lnTo>
                <a:lnTo>
                  <a:pt x="47244" y="416534"/>
                </a:lnTo>
                <a:lnTo>
                  <a:pt x="48768" y="416534"/>
                </a:lnTo>
                <a:lnTo>
                  <a:pt x="48768" y="418058"/>
                </a:lnTo>
                <a:lnTo>
                  <a:pt x="50292" y="419582"/>
                </a:lnTo>
                <a:lnTo>
                  <a:pt x="51816" y="419582"/>
                </a:lnTo>
                <a:lnTo>
                  <a:pt x="54864" y="421106"/>
                </a:lnTo>
                <a:lnTo>
                  <a:pt x="59436" y="421106"/>
                </a:lnTo>
                <a:lnTo>
                  <a:pt x="62484" y="422630"/>
                </a:lnTo>
                <a:lnTo>
                  <a:pt x="80772" y="422630"/>
                </a:lnTo>
                <a:lnTo>
                  <a:pt x="83820" y="421106"/>
                </a:lnTo>
                <a:lnTo>
                  <a:pt x="89916" y="421106"/>
                </a:lnTo>
                <a:lnTo>
                  <a:pt x="91440" y="419582"/>
                </a:lnTo>
                <a:lnTo>
                  <a:pt x="92964" y="419582"/>
                </a:lnTo>
                <a:lnTo>
                  <a:pt x="97536" y="415010"/>
                </a:lnTo>
                <a:lnTo>
                  <a:pt x="97536" y="175450"/>
                </a:lnTo>
                <a:lnTo>
                  <a:pt x="160121" y="175450"/>
                </a:lnTo>
                <a:lnTo>
                  <a:pt x="163169" y="173926"/>
                </a:lnTo>
                <a:lnTo>
                  <a:pt x="166217" y="167830"/>
                </a:lnTo>
                <a:lnTo>
                  <a:pt x="167741" y="163258"/>
                </a:lnTo>
                <a:lnTo>
                  <a:pt x="167741" y="151066"/>
                </a:lnTo>
                <a:lnTo>
                  <a:pt x="166217" y="148018"/>
                </a:lnTo>
                <a:lnTo>
                  <a:pt x="166217" y="143446"/>
                </a:lnTo>
                <a:lnTo>
                  <a:pt x="164693" y="140398"/>
                </a:lnTo>
                <a:lnTo>
                  <a:pt x="164693" y="138874"/>
                </a:lnTo>
                <a:lnTo>
                  <a:pt x="160121" y="134302"/>
                </a:lnTo>
                <a:lnTo>
                  <a:pt x="97536" y="134302"/>
                </a:lnTo>
                <a:lnTo>
                  <a:pt x="97637" y="93370"/>
                </a:lnTo>
                <a:lnTo>
                  <a:pt x="109728" y="50393"/>
                </a:lnTo>
                <a:lnTo>
                  <a:pt x="129641" y="41249"/>
                </a:lnTo>
                <a:lnTo>
                  <a:pt x="147929" y="41249"/>
                </a:lnTo>
                <a:lnTo>
                  <a:pt x="150977" y="42773"/>
                </a:lnTo>
                <a:lnTo>
                  <a:pt x="155549" y="42773"/>
                </a:lnTo>
                <a:lnTo>
                  <a:pt x="161645" y="45821"/>
                </a:lnTo>
                <a:lnTo>
                  <a:pt x="164693" y="45821"/>
                </a:lnTo>
                <a:lnTo>
                  <a:pt x="167741" y="47345"/>
                </a:lnTo>
                <a:lnTo>
                  <a:pt x="169265" y="48869"/>
                </a:lnTo>
                <a:lnTo>
                  <a:pt x="172313" y="48869"/>
                </a:lnTo>
                <a:lnTo>
                  <a:pt x="173837" y="50393"/>
                </a:lnTo>
                <a:lnTo>
                  <a:pt x="176885" y="50393"/>
                </a:lnTo>
                <a:lnTo>
                  <a:pt x="176885" y="48869"/>
                </a:lnTo>
                <a:lnTo>
                  <a:pt x="178409" y="48869"/>
                </a:lnTo>
                <a:lnTo>
                  <a:pt x="179933" y="47345"/>
                </a:lnTo>
                <a:lnTo>
                  <a:pt x="179933" y="45821"/>
                </a:lnTo>
                <a:lnTo>
                  <a:pt x="181457" y="44297"/>
                </a:lnTo>
                <a:lnTo>
                  <a:pt x="181457" y="41249"/>
                </a:lnTo>
                <a:lnTo>
                  <a:pt x="181457" y="16764"/>
                </a:lnTo>
                <a:close/>
              </a:path>
              <a:path w="461010" h="426084">
                <a:moveTo>
                  <a:pt x="460540" y="274612"/>
                </a:moveTo>
                <a:lnTo>
                  <a:pt x="455396" y="227672"/>
                </a:lnTo>
                <a:lnTo>
                  <a:pt x="455320" y="227406"/>
                </a:lnTo>
                <a:lnTo>
                  <a:pt x="451396" y="213652"/>
                </a:lnTo>
                <a:lnTo>
                  <a:pt x="447154" y="200456"/>
                </a:lnTo>
                <a:lnTo>
                  <a:pt x="441490" y="188417"/>
                </a:lnTo>
                <a:lnTo>
                  <a:pt x="434682" y="177558"/>
                </a:lnTo>
                <a:lnTo>
                  <a:pt x="429412" y="170878"/>
                </a:lnTo>
                <a:lnTo>
                  <a:pt x="427012" y="167830"/>
                </a:lnTo>
                <a:lnTo>
                  <a:pt x="418439" y="159029"/>
                </a:lnTo>
                <a:lnTo>
                  <a:pt x="408711" y="151066"/>
                </a:lnTo>
                <a:lnTo>
                  <a:pt x="407123" y="150075"/>
                </a:lnTo>
                <a:lnTo>
                  <a:pt x="407123" y="274612"/>
                </a:lnTo>
                <a:lnTo>
                  <a:pt x="407123" y="280708"/>
                </a:lnTo>
                <a:lnTo>
                  <a:pt x="402628" y="320421"/>
                </a:lnTo>
                <a:lnTo>
                  <a:pt x="387286" y="353949"/>
                </a:lnTo>
                <a:lnTo>
                  <a:pt x="382168" y="361175"/>
                </a:lnTo>
                <a:lnTo>
                  <a:pt x="344233" y="382333"/>
                </a:lnTo>
                <a:lnTo>
                  <a:pt x="334949" y="383857"/>
                </a:lnTo>
                <a:lnTo>
                  <a:pt x="335241" y="383857"/>
                </a:lnTo>
                <a:lnTo>
                  <a:pt x="324802" y="384429"/>
                </a:lnTo>
                <a:lnTo>
                  <a:pt x="312826" y="383857"/>
                </a:lnTo>
                <a:lnTo>
                  <a:pt x="302133" y="382143"/>
                </a:lnTo>
                <a:lnTo>
                  <a:pt x="264401" y="359219"/>
                </a:lnTo>
                <a:lnTo>
                  <a:pt x="245465" y="318897"/>
                </a:lnTo>
                <a:lnTo>
                  <a:pt x="241007" y="280708"/>
                </a:lnTo>
                <a:lnTo>
                  <a:pt x="240931" y="274612"/>
                </a:lnTo>
                <a:lnTo>
                  <a:pt x="241198" y="264972"/>
                </a:lnTo>
                <a:lnTo>
                  <a:pt x="241287" y="264109"/>
                </a:lnTo>
                <a:lnTo>
                  <a:pt x="242227" y="254228"/>
                </a:lnTo>
                <a:lnTo>
                  <a:pt x="252945" y="216077"/>
                </a:lnTo>
                <a:lnTo>
                  <a:pt x="280543" y="182486"/>
                </a:lnTo>
                <a:lnTo>
                  <a:pt x="324802" y="170878"/>
                </a:lnTo>
                <a:lnTo>
                  <a:pt x="336575" y="171437"/>
                </a:lnTo>
                <a:lnTo>
                  <a:pt x="379107" y="188976"/>
                </a:lnTo>
                <a:lnTo>
                  <a:pt x="401574" y="227406"/>
                </a:lnTo>
                <a:lnTo>
                  <a:pt x="406933" y="267373"/>
                </a:lnTo>
                <a:lnTo>
                  <a:pt x="407123" y="274612"/>
                </a:lnTo>
                <a:lnTo>
                  <a:pt x="407123" y="150075"/>
                </a:lnTo>
                <a:lnTo>
                  <a:pt x="358521" y="132016"/>
                </a:lnTo>
                <a:lnTo>
                  <a:pt x="327850" y="129730"/>
                </a:lnTo>
                <a:lnTo>
                  <a:pt x="311721" y="130302"/>
                </a:lnTo>
                <a:lnTo>
                  <a:pt x="311251" y="130302"/>
                </a:lnTo>
                <a:lnTo>
                  <a:pt x="266890" y="140398"/>
                </a:lnTo>
                <a:lnTo>
                  <a:pt x="232943" y="162052"/>
                </a:lnTo>
                <a:lnTo>
                  <a:pt x="208889" y="193560"/>
                </a:lnTo>
                <a:lnTo>
                  <a:pt x="194221" y="233768"/>
                </a:lnTo>
                <a:lnTo>
                  <a:pt x="189293" y="274612"/>
                </a:lnTo>
                <a:lnTo>
                  <a:pt x="189306" y="287299"/>
                </a:lnTo>
                <a:lnTo>
                  <a:pt x="189420" y="290576"/>
                </a:lnTo>
                <a:lnTo>
                  <a:pt x="189649" y="297319"/>
                </a:lnTo>
                <a:lnTo>
                  <a:pt x="198221" y="341757"/>
                </a:lnTo>
                <a:lnTo>
                  <a:pt x="214934" y="377761"/>
                </a:lnTo>
                <a:lnTo>
                  <a:pt x="251790" y="410489"/>
                </a:lnTo>
                <a:lnTo>
                  <a:pt x="290512" y="423392"/>
                </a:lnTo>
                <a:lnTo>
                  <a:pt x="305219" y="425081"/>
                </a:lnTo>
                <a:lnTo>
                  <a:pt x="304749" y="425081"/>
                </a:lnTo>
                <a:lnTo>
                  <a:pt x="321754" y="425678"/>
                </a:lnTo>
                <a:lnTo>
                  <a:pt x="338328" y="425081"/>
                </a:lnTo>
                <a:lnTo>
                  <a:pt x="353758" y="423202"/>
                </a:lnTo>
                <a:lnTo>
                  <a:pt x="394157" y="408673"/>
                </a:lnTo>
                <a:lnTo>
                  <a:pt x="424002" y="384429"/>
                </a:lnTo>
                <a:lnTo>
                  <a:pt x="425488" y="382905"/>
                </a:lnTo>
                <a:lnTo>
                  <a:pt x="446278" y="348830"/>
                </a:lnTo>
                <a:lnTo>
                  <a:pt x="458254" y="306285"/>
                </a:lnTo>
                <a:lnTo>
                  <a:pt x="460082" y="287299"/>
                </a:lnTo>
                <a:lnTo>
                  <a:pt x="460540" y="27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81603" y="552068"/>
            <a:ext cx="401320" cy="296545"/>
          </a:xfrm>
          <a:custGeom>
            <a:avLst/>
            <a:gdLst/>
            <a:ahLst/>
            <a:cxnLst/>
            <a:rect l="l" t="t" r="r" b="b"/>
            <a:pathLst>
              <a:path w="401320" h="296544">
                <a:moveTo>
                  <a:pt x="158584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82" y="31038"/>
                </a:lnTo>
                <a:lnTo>
                  <a:pt x="55524" y="37160"/>
                </a:lnTo>
                <a:lnTo>
                  <a:pt x="49974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84" y="38112"/>
                </a:lnTo>
                <a:lnTo>
                  <a:pt x="158584" y="25908"/>
                </a:lnTo>
                <a:close/>
              </a:path>
              <a:path w="401320" h="296544">
                <a:moveTo>
                  <a:pt x="401091" y="234886"/>
                </a:moveTo>
                <a:lnTo>
                  <a:pt x="399567" y="231838"/>
                </a:lnTo>
                <a:lnTo>
                  <a:pt x="399567" y="225742"/>
                </a:lnTo>
                <a:lnTo>
                  <a:pt x="398043" y="224218"/>
                </a:lnTo>
                <a:lnTo>
                  <a:pt x="398043" y="222694"/>
                </a:lnTo>
                <a:lnTo>
                  <a:pt x="396519" y="221170"/>
                </a:lnTo>
                <a:lnTo>
                  <a:pt x="396519" y="219646"/>
                </a:lnTo>
                <a:lnTo>
                  <a:pt x="390423" y="219646"/>
                </a:lnTo>
                <a:lnTo>
                  <a:pt x="387286" y="221170"/>
                </a:lnTo>
                <a:lnTo>
                  <a:pt x="382714" y="224218"/>
                </a:lnTo>
                <a:lnTo>
                  <a:pt x="378142" y="228790"/>
                </a:lnTo>
                <a:lnTo>
                  <a:pt x="373570" y="231838"/>
                </a:lnTo>
                <a:lnTo>
                  <a:pt x="365950" y="236410"/>
                </a:lnTo>
                <a:lnTo>
                  <a:pt x="359854" y="240982"/>
                </a:lnTo>
                <a:lnTo>
                  <a:pt x="352234" y="244030"/>
                </a:lnTo>
                <a:lnTo>
                  <a:pt x="314134" y="253174"/>
                </a:lnTo>
                <a:lnTo>
                  <a:pt x="305269" y="252869"/>
                </a:lnTo>
                <a:lnTo>
                  <a:pt x="269557" y="238887"/>
                </a:lnTo>
                <a:lnTo>
                  <a:pt x="246519" y="203479"/>
                </a:lnTo>
                <a:lnTo>
                  <a:pt x="239649" y="161086"/>
                </a:lnTo>
                <a:lnTo>
                  <a:pt x="239356" y="147929"/>
                </a:lnTo>
                <a:lnTo>
                  <a:pt x="240499" y="123977"/>
                </a:lnTo>
                <a:lnTo>
                  <a:pt x="249682" y="84023"/>
                </a:lnTo>
                <a:lnTo>
                  <a:pt x="281749" y="48006"/>
                </a:lnTo>
                <a:lnTo>
                  <a:pt x="312610" y="41148"/>
                </a:lnTo>
                <a:lnTo>
                  <a:pt x="321437" y="41440"/>
                </a:lnTo>
                <a:lnTo>
                  <a:pt x="358330" y="53340"/>
                </a:lnTo>
                <a:lnTo>
                  <a:pt x="364426" y="57912"/>
                </a:lnTo>
                <a:lnTo>
                  <a:pt x="370522" y="60960"/>
                </a:lnTo>
                <a:lnTo>
                  <a:pt x="375094" y="65532"/>
                </a:lnTo>
                <a:lnTo>
                  <a:pt x="384238" y="71628"/>
                </a:lnTo>
                <a:lnTo>
                  <a:pt x="387286" y="73152"/>
                </a:lnTo>
                <a:lnTo>
                  <a:pt x="393471" y="73152"/>
                </a:lnTo>
                <a:lnTo>
                  <a:pt x="394995" y="71628"/>
                </a:lnTo>
                <a:lnTo>
                  <a:pt x="398043" y="65532"/>
                </a:lnTo>
                <a:lnTo>
                  <a:pt x="399567" y="59436"/>
                </a:lnTo>
                <a:lnTo>
                  <a:pt x="399567" y="41148"/>
                </a:lnTo>
                <a:lnTo>
                  <a:pt x="398043" y="38100"/>
                </a:lnTo>
                <a:lnTo>
                  <a:pt x="398043" y="35052"/>
                </a:lnTo>
                <a:lnTo>
                  <a:pt x="394995" y="32004"/>
                </a:lnTo>
                <a:lnTo>
                  <a:pt x="394995" y="30480"/>
                </a:lnTo>
                <a:lnTo>
                  <a:pt x="388899" y="24384"/>
                </a:lnTo>
                <a:lnTo>
                  <a:pt x="384238" y="21336"/>
                </a:lnTo>
                <a:lnTo>
                  <a:pt x="379666" y="16764"/>
                </a:lnTo>
                <a:lnTo>
                  <a:pt x="361378" y="7620"/>
                </a:lnTo>
                <a:lnTo>
                  <a:pt x="353758" y="6096"/>
                </a:lnTo>
                <a:lnTo>
                  <a:pt x="346138" y="3048"/>
                </a:lnTo>
                <a:lnTo>
                  <a:pt x="330898" y="0"/>
                </a:lnTo>
                <a:lnTo>
                  <a:pt x="314134" y="0"/>
                </a:lnTo>
                <a:lnTo>
                  <a:pt x="300697" y="571"/>
                </a:lnTo>
                <a:lnTo>
                  <a:pt x="252666" y="13411"/>
                </a:lnTo>
                <a:lnTo>
                  <a:pt x="215760" y="45008"/>
                </a:lnTo>
                <a:lnTo>
                  <a:pt x="196684" y="82296"/>
                </a:lnTo>
                <a:lnTo>
                  <a:pt x="188112" y="132118"/>
                </a:lnTo>
                <a:lnTo>
                  <a:pt x="187540" y="150977"/>
                </a:lnTo>
                <a:lnTo>
                  <a:pt x="188087" y="168465"/>
                </a:lnTo>
                <a:lnTo>
                  <a:pt x="195160" y="213550"/>
                </a:lnTo>
                <a:lnTo>
                  <a:pt x="211455" y="249555"/>
                </a:lnTo>
                <a:lnTo>
                  <a:pt x="245275" y="281647"/>
                </a:lnTo>
                <a:lnTo>
                  <a:pt x="293725" y="295376"/>
                </a:lnTo>
                <a:lnTo>
                  <a:pt x="308038" y="295948"/>
                </a:lnTo>
                <a:lnTo>
                  <a:pt x="321754" y="295757"/>
                </a:lnTo>
                <a:lnTo>
                  <a:pt x="359854" y="286804"/>
                </a:lnTo>
                <a:lnTo>
                  <a:pt x="379666" y="276034"/>
                </a:lnTo>
                <a:lnTo>
                  <a:pt x="385762" y="272986"/>
                </a:lnTo>
                <a:lnTo>
                  <a:pt x="390423" y="269938"/>
                </a:lnTo>
                <a:lnTo>
                  <a:pt x="394995" y="265366"/>
                </a:lnTo>
                <a:lnTo>
                  <a:pt x="396519" y="262318"/>
                </a:lnTo>
                <a:lnTo>
                  <a:pt x="398043" y="262318"/>
                </a:lnTo>
                <a:lnTo>
                  <a:pt x="398043" y="260794"/>
                </a:lnTo>
                <a:lnTo>
                  <a:pt x="399567" y="259270"/>
                </a:lnTo>
                <a:lnTo>
                  <a:pt x="399567" y="253174"/>
                </a:lnTo>
                <a:lnTo>
                  <a:pt x="401091" y="250126"/>
                </a:lnTo>
                <a:lnTo>
                  <a:pt x="401091" y="242506"/>
                </a:lnTo>
                <a:lnTo>
                  <a:pt x="401091" y="234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994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5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877" y="267857"/>
                </a:lnTo>
                <a:lnTo>
                  <a:pt x="14263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30" y="22098"/>
                </a:lnTo>
                <a:lnTo>
                  <a:pt x="88915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3435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4030" y="152495"/>
                </a:lnTo>
                <a:lnTo>
                  <a:pt x="234886" y="158591"/>
                </a:lnTo>
                <a:lnTo>
                  <a:pt x="53435" y="158591"/>
                </a:lnTo>
                <a:lnTo>
                  <a:pt x="53673" y="167178"/>
                </a:lnTo>
                <a:lnTo>
                  <a:pt x="60578" y="207144"/>
                </a:lnTo>
                <a:lnTo>
                  <a:pt x="84296" y="240411"/>
                </a:lnTo>
                <a:lnTo>
                  <a:pt x="129159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8122" y="282225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04" y="288821"/>
                </a:lnTo>
                <a:lnTo>
                  <a:pt x="187975" y="290417"/>
                </a:lnTo>
                <a:lnTo>
                  <a:pt x="180275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1" y="105441"/>
                </a:lnTo>
                <a:lnTo>
                  <a:pt x="198690" y="103474"/>
                </a:lnTo>
                <a:lnTo>
                  <a:pt x="181451" y="60960"/>
                </a:lnTo>
                <a:lnTo>
                  <a:pt x="144905" y="39433"/>
                </a:lnTo>
                <a:lnTo>
                  <a:pt x="144091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244" y="251126"/>
                </a:lnTo>
                <a:lnTo>
                  <a:pt x="188964" y="249364"/>
                </a:lnTo>
                <a:lnTo>
                  <a:pt x="195380" y="247602"/>
                </a:lnTo>
                <a:lnTo>
                  <a:pt x="201358" y="245554"/>
                </a:lnTo>
                <a:lnTo>
                  <a:pt x="208978" y="244030"/>
                </a:lnTo>
                <a:lnTo>
                  <a:pt x="213550" y="240982"/>
                </a:lnTo>
                <a:lnTo>
                  <a:pt x="219646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4747" y="552068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064" y="48768"/>
                </a:moveTo>
                <a:lnTo>
                  <a:pt x="44291" y="48768"/>
                </a:lnTo>
                <a:lnTo>
                  <a:pt x="55697" y="37028"/>
                </a:lnTo>
                <a:lnTo>
                  <a:pt x="88487" y="10668"/>
                </a:lnTo>
                <a:lnTo>
                  <a:pt x="121629" y="571"/>
                </a:lnTo>
                <a:lnTo>
                  <a:pt x="121939" y="571"/>
                </a:lnTo>
                <a:lnTo>
                  <a:pt x="132683" y="0"/>
                </a:lnTo>
                <a:lnTo>
                  <a:pt x="139551" y="0"/>
                </a:lnTo>
                <a:lnTo>
                  <a:pt x="148542" y="381"/>
                </a:lnTo>
                <a:lnTo>
                  <a:pt x="186118" y="13716"/>
                </a:lnTo>
                <a:lnTo>
                  <a:pt x="210740" y="42672"/>
                </a:lnTo>
                <a:lnTo>
                  <a:pt x="122015" y="42672"/>
                </a:lnTo>
                <a:lnTo>
                  <a:pt x="113109" y="43505"/>
                </a:lnTo>
                <a:lnTo>
                  <a:pt x="104659" y="45862"/>
                </a:lnTo>
                <a:lnTo>
                  <a:pt x="102079" y="46982"/>
                </a:lnTo>
                <a:lnTo>
                  <a:pt x="98064" y="48768"/>
                </a:lnTo>
                <a:close/>
              </a:path>
              <a:path w="401320" h="293369">
                <a:moveTo>
                  <a:pt x="265037" y="53340"/>
                </a:moveTo>
                <a:lnTo>
                  <a:pt x="215074" y="53340"/>
                </a:lnTo>
                <a:lnTo>
                  <a:pt x="221908" y="45862"/>
                </a:lnTo>
                <a:lnTo>
                  <a:pt x="228600" y="39243"/>
                </a:lnTo>
                <a:lnTo>
                  <a:pt x="235005" y="33194"/>
                </a:lnTo>
                <a:lnTo>
                  <a:pt x="240982" y="27432"/>
                </a:lnTo>
                <a:lnTo>
                  <a:pt x="246911" y="22883"/>
                </a:lnTo>
                <a:lnTo>
                  <a:pt x="252984" y="18478"/>
                </a:lnTo>
                <a:lnTo>
                  <a:pt x="258770" y="14358"/>
                </a:lnTo>
                <a:lnTo>
                  <a:pt x="263842" y="10668"/>
                </a:lnTo>
                <a:lnTo>
                  <a:pt x="286797" y="1524"/>
                </a:lnTo>
                <a:lnTo>
                  <a:pt x="292893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79761" y="33528"/>
                </a:lnTo>
                <a:lnTo>
                  <a:pt x="385167" y="40933"/>
                </a:lnTo>
                <a:lnTo>
                  <a:pt x="386137" y="42672"/>
                </a:lnTo>
                <a:lnTo>
                  <a:pt x="297465" y="42672"/>
                </a:lnTo>
                <a:lnTo>
                  <a:pt x="289187" y="43505"/>
                </a:lnTo>
                <a:lnTo>
                  <a:pt x="280636" y="45862"/>
                </a:lnTo>
                <a:lnTo>
                  <a:pt x="271453" y="49744"/>
                </a:lnTo>
                <a:lnTo>
                  <a:pt x="265037" y="53340"/>
                </a:lnTo>
                <a:close/>
              </a:path>
              <a:path w="401320" h="293369">
                <a:moveTo>
                  <a:pt x="33623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401320" h="293369">
                <a:moveTo>
                  <a:pt x="39719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401320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8064" y="48768"/>
                </a:lnTo>
                <a:lnTo>
                  <a:pt x="59102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98" y="289845"/>
                </a:lnTo>
                <a:lnTo>
                  <a:pt x="176974" y="288321"/>
                </a:lnTo>
                <a:lnTo>
                  <a:pt x="176974" y="286797"/>
                </a:lnTo>
                <a:lnTo>
                  <a:pt x="175450" y="286797"/>
                </a:lnTo>
                <a:lnTo>
                  <a:pt x="175450" y="118967"/>
                </a:lnTo>
                <a:lnTo>
                  <a:pt x="175265" y="112871"/>
                </a:lnTo>
                <a:lnTo>
                  <a:pt x="175188" y="110323"/>
                </a:lnTo>
                <a:lnTo>
                  <a:pt x="165115" y="68224"/>
                </a:lnTo>
                <a:lnTo>
                  <a:pt x="161734" y="62484"/>
                </a:lnTo>
                <a:lnTo>
                  <a:pt x="158686" y="56388"/>
                </a:lnTo>
                <a:lnTo>
                  <a:pt x="152590" y="51816"/>
                </a:lnTo>
                <a:lnTo>
                  <a:pt x="144875" y="47244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740" y="42672"/>
                </a:lnTo>
                <a:lnTo>
                  <a:pt x="212740" y="46982"/>
                </a:lnTo>
                <a:lnTo>
                  <a:pt x="215074" y="53340"/>
                </a:lnTo>
                <a:lnTo>
                  <a:pt x="265037" y="53340"/>
                </a:lnTo>
                <a:lnTo>
                  <a:pt x="235743" y="82550"/>
                </a:lnTo>
                <a:lnTo>
                  <a:pt x="225742" y="94583"/>
                </a:lnTo>
                <a:lnTo>
                  <a:pt x="225742" y="285273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01097" y="286797"/>
                </a:moveTo>
                <a:lnTo>
                  <a:pt x="350805" y="286797"/>
                </a:lnTo>
                <a:lnTo>
                  <a:pt x="350805" y="118967"/>
                </a:lnTo>
                <a:lnTo>
                  <a:pt x="350621" y="112871"/>
                </a:lnTo>
                <a:lnTo>
                  <a:pt x="344328" y="74116"/>
                </a:lnTo>
                <a:lnTo>
                  <a:pt x="314229" y="44196"/>
                </a:lnTo>
                <a:lnTo>
                  <a:pt x="306609" y="42672"/>
                </a:lnTo>
                <a:lnTo>
                  <a:pt x="386137" y="42672"/>
                </a:lnTo>
                <a:lnTo>
                  <a:pt x="389858" y="49339"/>
                </a:lnTo>
                <a:lnTo>
                  <a:pt x="393692" y="58602"/>
                </a:lnTo>
                <a:lnTo>
                  <a:pt x="396424" y="68224"/>
                </a:lnTo>
                <a:lnTo>
                  <a:pt x="396525" y="68580"/>
                </a:lnTo>
                <a:lnTo>
                  <a:pt x="398526" y="79143"/>
                </a:lnTo>
                <a:lnTo>
                  <a:pt x="399954" y="90154"/>
                </a:lnTo>
                <a:lnTo>
                  <a:pt x="400812" y="101450"/>
                </a:lnTo>
                <a:lnTo>
                  <a:pt x="401034" y="110323"/>
                </a:lnTo>
                <a:lnTo>
                  <a:pt x="401097" y="286797"/>
                </a:lnTo>
                <a:close/>
              </a:path>
              <a:path w="401320" h="293369">
                <a:moveTo>
                  <a:pt x="398049" y="289845"/>
                </a:moveTo>
                <a:lnTo>
                  <a:pt x="353853" y="289845"/>
                </a:lnTo>
                <a:lnTo>
                  <a:pt x="352329" y="288321"/>
                </a:lnTo>
                <a:lnTo>
                  <a:pt x="352329" y="286797"/>
                </a:lnTo>
                <a:lnTo>
                  <a:pt x="399573" y="286797"/>
                </a:lnTo>
                <a:lnTo>
                  <a:pt x="398049" y="288321"/>
                </a:lnTo>
                <a:lnTo>
                  <a:pt x="398049" y="289845"/>
                </a:lnTo>
                <a:close/>
              </a:path>
              <a:path w="401320" h="293369">
                <a:moveTo>
                  <a:pt x="42767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3070" y="291369"/>
                </a:lnTo>
                <a:lnTo>
                  <a:pt x="180022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6901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3623" y="292893"/>
                </a:moveTo>
                <a:lnTo>
                  <a:pt x="15335" y="292893"/>
                </a:lnTo>
                <a:lnTo>
                  <a:pt x="12191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401320" h="293369">
                <a:moveTo>
                  <a:pt x="208978" y="292893"/>
                </a:moveTo>
                <a:lnTo>
                  <a:pt x="192214" y="292893"/>
                </a:lnTo>
                <a:lnTo>
                  <a:pt x="187642" y="291369"/>
                </a:lnTo>
                <a:lnTo>
                  <a:pt x="212026" y="291369"/>
                </a:lnTo>
                <a:lnTo>
                  <a:pt x="208978" y="292893"/>
                </a:lnTo>
                <a:close/>
              </a:path>
              <a:path w="401320" h="293369">
                <a:moveTo>
                  <a:pt x="384333" y="292893"/>
                </a:moveTo>
                <a:lnTo>
                  <a:pt x="367569" y="292893"/>
                </a:lnTo>
                <a:lnTo>
                  <a:pt x="364521" y="291369"/>
                </a:lnTo>
                <a:lnTo>
                  <a:pt x="388905" y="291369"/>
                </a:lnTo>
                <a:lnTo>
                  <a:pt x="38433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756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64333" y="15144"/>
                </a:lnTo>
                <a:lnTo>
                  <a:pt x="101250" y="2286"/>
                </a:lnTo>
                <a:lnTo>
                  <a:pt x="129635" y="0"/>
                </a:lnTo>
                <a:lnTo>
                  <a:pt x="145065" y="571"/>
                </a:lnTo>
                <a:lnTo>
                  <a:pt x="184499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22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9197" y="207144"/>
                </a:lnTo>
                <a:lnTo>
                  <a:pt x="84284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2318"/>
                </a:lnTo>
                <a:lnTo>
                  <a:pt x="236410" y="263842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739" y="122015"/>
                </a:lnTo>
                <a:lnTo>
                  <a:pt x="198717" y="105441"/>
                </a:lnTo>
                <a:lnTo>
                  <a:pt x="198596" y="103474"/>
                </a:lnTo>
                <a:lnTo>
                  <a:pt x="195167" y="86915"/>
                </a:lnTo>
                <a:lnTo>
                  <a:pt x="171402" y="50958"/>
                </a:lnTo>
                <a:lnTo>
                  <a:pt x="144699" y="39433"/>
                </a:lnTo>
                <a:lnTo>
                  <a:pt x="143891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423" y="255960"/>
                </a:lnTo>
                <a:lnTo>
                  <a:pt x="158400" y="255270"/>
                </a:lnTo>
                <a:lnTo>
                  <a:pt x="167092" y="254293"/>
                </a:lnTo>
                <a:lnTo>
                  <a:pt x="175355" y="253174"/>
                </a:lnTo>
                <a:lnTo>
                  <a:pt x="182189" y="251126"/>
                </a:lnTo>
                <a:lnTo>
                  <a:pt x="188880" y="249364"/>
                </a:lnTo>
                <a:lnTo>
                  <a:pt x="195286" y="247602"/>
                </a:lnTo>
                <a:lnTo>
                  <a:pt x="201263" y="245554"/>
                </a:lnTo>
                <a:lnTo>
                  <a:pt x="207359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5554"/>
                </a:lnTo>
                <a:lnTo>
                  <a:pt x="237934" y="248602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2370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623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10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10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10" y="118967"/>
                </a:lnTo>
                <a:lnTo>
                  <a:pt x="182784" y="114180"/>
                </a:lnTo>
                <a:lnTo>
                  <a:pt x="181959" y="104664"/>
                </a:lnTo>
                <a:lnTo>
                  <a:pt x="181927" y="104298"/>
                </a:lnTo>
                <a:lnTo>
                  <a:pt x="180498" y="95273"/>
                </a:lnTo>
                <a:lnTo>
                  <a:pt x="178498" y="86963"/>
                </a:lnTo>
                <a:lnTo>
                  <a:pt x="177069" y="80312"/>
                </a:lnTo>
                <a:lnTo>
                  <a:pt x="151066" y="47244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623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32977" y="483393"/>
            <a:ext cx="177165" cy="365125"/>
          </a:xfrm>
          <a:custGeom>
            <a:avLst/>
            <a:gdLst/>
            <a:ahLst/>
            <a:cxnLst/>
            <a:rect l="l" t="t" r="r" b="b"/>
            <a:pathLst>
              <a:path w="177164" h="365125">
                <a:moveTo>
                  <a:pt x="93059" y="3048"/>
                </a:moveTo>
                <a:lnTo>
                  <a:pt x="53435" y="3048"/>
                </a:lnTo>
                <a:lnTo>
                  <a:pt x="54959" y="1524"/>
                </a:lnTo>
                <a:lnTo>
                  <a:pt x="58007" y="1524"/>
                </a:lnTo>
                <a:lnTo>
                  <a:pt x="61055" y="0"/>
                </a:lnTo>
                <a:lnTo>
                  <a:pt x="88487" y="0"/>
                </a:lnTo>
                <a:lnTo>
                  <a:pt x="91535" y="1524"/>
                </a:lnTo>
                <a:lnTo>
                  <a:pt x="93059" y="3048"/>
                </a:lnTo>
                <a:close/>
              </a:path>
              <a:path w="177164" h="365125">
                <a:moveTo>
                  <a:pt x="97631" y="73247"/>
                </a:moveTo>
                <a:lnTo>
                  <a:pt x="48863" y="73247"/>
                </a:lnTo>
                <a:lnTo>
                  <a:pt x="48863" y="6096"/>
                </a:lnTo>
                <a:lnTo>
                  <a:pt x="51911" y="3048"/>
                </a:lnTo>
                <a:lnTo>
                  <a:pt x="94583" y="3048"/>
                </a:lnTo>
                <a:lnTo>
                  <a:pt x="96107" y="4572"/>
                </a:lnTo>
                <a:lnTo>
                  <a:pt x="96107" y="6096"/>
                </a:lnTo>
                <a:lnTo>
                  <a:pt x="97631" y="6096"/>
                </a:lnTo>
                <a:lnTo>
                  <a:pt x="97631" y="73247"/>
                </a:lnTo>
                <a:close/>
              </a:path>
              <a:path w="177164" h="365125">
                <a:moveTo>
                  <a:pt x="170878" y="74771"/>
                </a:moveTo>
                <a:lnTo>
                  <a:pt x="7715" y="74771"/>
                </a:lnTo>
                <a:lnTo>
                  <a:pt x="9239" y="73247"/>
                </a:lnTo>
                <a:lnTo>
                  <a:pt x="170878" y="73247"/>
                </a:lnTo>
                <a:lnTo>
                  <a:pt x="170878" y="74771"/>
                </a:lnTo>
                <a:close/>
              </a:path>
              <a:path w="177164" h="365125">
                <a:moveTo>
                  <a:pt x="170878" y="114395"/>
                </a:moveTo>
                <a:lnTo>
                  <a:pt x="7715" y="114395"/>
                </a:lnTo>
                <a:lnTo>
                  <a:pt x="4667" y="112871"/>
                </a:lnTo>
                <a:lnTo>
                  <a:pt x="3048" y="109823"/>
                </a:lnTo>
                <a:lnTo>
                  <a:pt x="1524" y="106775"/>
                </a:lnTo>
                <a:lnTo>
                  <a:pt x="0" y="102203"/>
                </a:lnTo>
                <a:lnTo>
                  <a:pt x="0" y="86963"/>
                </a:lnTo>
                <a:lnTo>
                  <a:pt x="1524" y="85439"/>
                </a:lnTo>
                <a:lnTo>
                  <a:pt x="1524" y="82391"/>
                </a:lnTo>
                <a:lnTo>
                  <a:pt x="3048" y="80867"/>
                </a:lnTo>
                <a:lnTo>
                  <a:pt x="3048" y="77819"/>
                </a:lnTo>
                <a:lnTo>
                  <a:pt x="4667" y="76295"/>
                </a:lnTo>
                <a:lnTo>
                  <a:pt x="4667" y="74771"/>
                </a:lnTo>
                <a:lnTo>
                  <a:pt x="172402" y="74771"/>
                </a:lnTo>
                <a:lnTo>
                  <a:pt x="175450" y="77819"/>
                </a:lnTo>
                <a:lnTo>
                  <a:pt x="175450" y="79343"/>
                </a:lnTo>
                <a:lnTo>
                  <a:pt x="176974" y="82391"/>
                </a:lnTo>
                <a:lnTo>
                  <a:pt x="176974" y="106775"/>
                </a:lnTo>
                <a:lnTo>
                  <a:pt x="173926" y="109823"/>
                </a:lnTo>
                <a:lnTo>
                  <a:pt x="172402" y="112871"/>
                </a:lnTo>
                <a:lnTo>
                  <a:pt x="170878" y="114395"/>
                </a:lnTo>
                <a:close/>
              </a:path>
              <a:path w="177164" h="365125">
                <a:moveTo>
                  <a:pt x="137350" y="364617"/>
                </a:moveTo>
                <a:lnTo>
                  <a:pt x="126587" y="364617"/>
                </a:lnTo>
                <a:lnTo>
                  <a:pt x="116609" y="364307"/>
                </a:lnTo>
                <a:lnTo>
                  <a:pt x="77628" y="351841"/>
                </a:lnTo>
                <a:lnTo>
                  <a:pt x="53415" y="314134"/>
                </a:lnTo>
                <a:lnTo>
                  <a:pt x="48863" y="273081"/>
                </a:lnTo>
                <a:lnTo>
                  <a:pt x="48863" y="114395"/>
                </a:lnTo>
                <a:lnTo>
                  <a:pt x="97631" y="114395"/>
                </a:lnTo>
                <a:lnTo>
                  <a:pt x="97631" y="265461"/>
                </a:lnTo>
                <a:lnTo>
                  <a:pt x="98202" y="278558"/>
                </a:lnTo>
                <a:lnTo>
                  <a:pt x="117824" y="318420"/>
                </a:lnTo>
                <a:lnTo>
                  <a:pt x="135731" y="321849"/>
                </a:lnTo>
                <a:lnTo>
                  <a:pt x="176974" y="321849"/>
                </a:lnTo>
                <a:lnTo>
                  <a:pt x="176974" y="341661"/>
                </a:lnTo>
                <a:lnTo>
                  <a:pt x="175450" y="346233"/>
                </a:lnTo>
                <a:lnTo>
                  <a:pt x="175450" y="349377"/>
                </a:lnTo>
                <a:lnTo>
                  <a:pt x="173926" y="352425"/>
                </a:lnTo>
                <a:lnTo>
                  <a:pt x="170878" y="355473"/>
                </a:lnTo>
                <a:lnTo>
                  <a:pt x="164782" y="358521"/>
                </a:lnTo>
                <a:lnTo>
                  <a:pt x="161734" y="358521"/>
                </a:lnTo>
                <a:lnTo>
                  <a:pt x="158686" y="360045"/>
                </a:lnTo>
                <a:lnTo>
                  <a:pt x="154114" y="361569"/>
                </a:lnTo>
                <a:lnTo>
                  <a:pt x="149542" y="361569"/>
                </a:lnTo>
                <a:lnTo>
                  <a:pt x="146494" y="363093"/>
                </a:lnTo>
                <a:lnTo>
                  <a:pt x="141922" y="363093"/>
                </a:lnTo>
                <a:lnTo>
                  <a:pt x="137350" y="364617"/>
                </a:lnTo>
                <a:close/>
              </a:path>
              <a:path w="177164" h="365125">
                <a:moveTo>
                  <a:pt x="176974" y="321849"/>
                </a:moveTo>
                <a:lnTo>
                  <a:pt x="144970" y="321849"/>
                </a:lnTo>
                <a:lnTo>
                  <a:pt x="148018" y="320325"/>
                </a:lnTo>
                <a:lnTo>
                  <a:pt x="151066" y="320325"/>
                </a:lnTo>
                <a:lnTo>
                  <a:pt x="155638" y="318801"/>
                </a:lnTo>
                <a:lnTo>
                  <a:pt x="157162" y="317277"/>
                </a:lnTo>
                <a:lnTo>
                  <a:pt x="160210" y="317277"/>
                </a:lnTo>
                <a:lnTo>
                  <a:pt x="163258" y="315753"/>
                </a:lnTo>
                <a:lnTo>
                  <a:pt x="164782" y="315753"/>
                </a:lnTo>
                <a:lnTo>
                  <a:pt x="166401" y="314134"/>
                </a:lnTo>
                <a:lnTo>
                  <a:pt x="173831" y="314134"/>
                </a:lnTo>
                <a:lnTo>
                  <a:pt x="175450" y="315753"/>
                </a:lnTo>
                <a:lnTo>
                  <a:pt x="175450" y="318801"/>
                </a:lnTo>
                <a:lnTo>
                  <a:pt x="176974" y="320325"/>
                </a:lnTo>
                <a:lnTo>
                  <a:pt x="176974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1870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6895"/>
                </a:moveTo>
                <a:lnTo>
                  <a:pt x="199834" y="353847"/>
                </a:lnTo>
                <a:lnTo>
                  <a:pt x="199834" y="352323"/>
                </a:lnTo>
                <a:lnTo>
                  <a:pt x="198310" y="350799"/>
                </a:lnTo>
                <a:lnTo>
                  <a:pt x="198310" y="349275"/>
                </a:lnTo>
                <a:lnTo>
                  <a:pt x="195262" y="346227"/>
                </a:lnTo>
                <a:lnTo>
                  <a:pt x="193738" y="346227"/>
                </a:lnTo>
                <a:lnTo>
                  <a:pt x="192214" y="344703"/>
                </a:lnTo>
                <a:lnTo>
                  <a:pt x="51917" y="344703"/>
                </a:lnTo>
                <a:lnTo>
                  <a:pt x="51917" y="6096"/>
                </a:lnTo>
                <a:lnTo>
                  <a:pt x="48869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2214" y="390525"/>
                </a:lnTo>
                <a:lnTo>
                  <a:pt x="193738" y="389001"/>
                </a:lnTo>
                <a:lnTo>
                  <a:pt x="195262" y="389001"/>
                </a:lnTo>
                <a:lnTo>
                  <a:pt x="198310" y="385953"/>
                </a:lnTo>
                <a:lnTo>
                  <a:pt x="198310" y="384429"/>
                </a:lnTo>
                <a:lnTo>
                  <a:pt x="199834" y="382905"/>
                </a:lnTo>
                <a:lnTo>
                  <a:pt x="199834" y="379857"/>
                </a:lnTo>
                <a:lnTo>
                  <a:pt x="201358" y="376707"/>
                </a:lnTo>
                <a:lnTo>
                  <a:pt x="201358" y="356895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68439" y="155155"/>
                </a:lnTo>
                <a:lnTo>
                  <a:pt x="438912" y="120865"/>
                </a:lnTo>
                <a:lnTo>
                  <a:pt x="433197" y="116890"/>
                </a:lnTo>
                <a:lnTo>
                  <a:pt x="433197" y="221170"/>
                </a:lnTo>
                <a:lnTo>
                  <a:pt x="286804" y="221170"/>
                </a:lnTo>
                <a:lnTo>
                  <a:pt x="295465" y="181394"/>
                </a:lnTo>
                <a:lnTo>
                  <a:pt x="324408" y="147066"/>
                </a:lnTo>
                <a:lnTo>
                  <a:pt x="363004" y="137248"/>
                </a:lnTo>
                <a:lnTo>
                  <a:pt x="378180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43" y="202628"/>
                </a:lnTo>
                <a:lnTo>
                  <a:pt x="432968" y="204597"/>
                </a:lnTo>
                <a:lnTo>
                  <a:pt x="433095" y="213194"/>
                </a:lnTo>
                <a:lnTo>
                  <a:pt x="433197" y="221170"/>
                </a:lnTo>
                <a:lnTo>
                  <a:pt x="433197" y="116890"/>
                </a:lnTo>
                <a:lnTo>
                  <a:pt x="394258" y="101434"/>
                </a:lnTo>
                <a:lnTo>
                  <a:pt x="364528" y="99148"/>
                </a:lnTo>
                <a:lnTo>
                  <a:pt x="349973" y="99720"/>
                </a:lnTo>
                <a:lnTo>
                  <a:pt x="311188" y="108292"/>
                </a:lnTo>
                <a:lnTo>
                  <a:pt x="278574" y="129298"/>
                </a:lnTo>
                <a:lnTo>
                  <a:pt x="254711" y="160108"/>
                </a:lnTo>
                <a:lnTo>
                  <a:pt x="240030" y="200380"/>
                </a:lnTo>
                <a:lnTo>
                  <a:pt x="239966" y="200774"/>
                </a:lnTo>
                <a:lnTo>
                  <a:pt x="237172" y="215646"/>
                </a:lnTo>
                <a:lnTo>
                  <a:pt x="235458" y="231762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89" y="254698"/>
                </a:lnTo>
                <a:lnTo>
                  <a:pt x="235191" y="257746"/>
                </a:lnTo>
                <a:lnTo>
                  <a:pt x="235458" y="266331"/>
                </a:lnTo>
                <a:lnTo>
                  <a:pt x="244030" y="312699"/>
                </a:lnTo>
                <a:lnTo>
                  <a:pt x="261607" y="348703"/>
                </a:lnTo>
                <a:lnTo>
                  <a:pt x="299186" y="380796"/>
                </a:lnTo>
                <a:lnTo>
                  <a:pt x="338620" y="392811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08" y="393814"/>
                </a:lnTo>
                <a:lnTo>
                  <a:pt x="405676" y="392049"/>
                </a:lnTo>
                <a:lnTo>
                  <a:pt x="414350" y="390880"/>
                </a:lnTo>
                <a:lnTo>
                  <a:pt x="422148" y="389572"/>
                </a:lnTo>
                <a:lnTo>
                  <a:pt x="429348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5201" y="375183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50799"/>
                </a:lnTo>
                <a:lnTo>
                  <a:pt x="471297" y="347751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4721" y="344703"/>
                </a:lnTo>
                <a:lnTo>
                  <a:pt x="429602" y="346760"/>
                </a:lnTo>
                <a:lnTo>
                  <a:pt x="423481" y="348513"/>
                </a:lnTo>
                <a:lnTo>
                  <a:pt x="416471" y="350278"/>
                </a:lnTo>
                <a:lnTo>
                  <a:pt x="408724" y="352323"/>
                </a:lnTo>
                <a:lnTo>
                  <a:pt x="401345" y="353453"/>
                </a:lnTo>
                <a:lnTo>
                  <a:pt x="393103" y="354418"/>
                </a:lnTo>
                <a:lnTo>
                  <a:pt x="384289" y="355117"/>
                </a:lnTo>
                <a:lnTo>
                  <a:pt x="375196" y="355371"/>
                </a:lnTo>
                <a:lnTo>
                  <a:pt x="363194" y="354825"/>
                </a:lnTo>
                <a:lnTo>
                  <a:pt x="326326" y="344017"/>
                </a:lnTo>
                <a:lnTo>
                  <a:pt x="297281" y="314413"/>
                </a:lnTo>
                <a:lnTo>
                  <a:pt x="287083" y="268020"/>
                </a:lnTo>
                <a:lnTo>
                  <a:pt x="287045" y="266331"/>
                </a:lnTo>
                <a:lnTo>
                  <a:pt x="286804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3334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5" h="296544">
                <a:moveTo>
                  <a:pt x="24429" y="67056"/>
                </a:moveTo>
                <a:lnTo>
                  <a:pt x="19857" y="67056"/>
                </a:lnTo>
                <a:lnTo>
                  <a:pt x="18333" y="65532"/>
                </a:lnTo>
                <a:lnTo>
                  <a:pt x="16809" y="65532"/>
                </a:lnTo>
                <a:lnTo>
                  <a:pt x="15285" y="64008"/>
                </a:lnTo>
                <a:lnTo>
                  <a:pt x="15285" y="62484"/>
                </a:lnTo>
                <a:lnTo>
                  <a:pt x="13761" y="60960"/>
                </a:lnTo>
                <a:lnTo>
                  <a:pt x="13761" y="56388"/>
                </a:lnTo>
                <a:lnTo>
                  <a:pt x="12237" y="53340"/>
                </a:lnTo>
                <a:lnTo>
                  <a:pt x="12332" y="39433"/>
                </a:lnTo>
                <a:lnTo>
                  <a:pt x="13761" y="36576"/>
                </a:lnTo>
                <a:lnTo>
                  <a:pt x="13761" y="33528"/>
                </a:lnTo>
                <a:lnTo>
                  <a:pt x="15285" y="30480"/>
                </a:lnTo>
                <a:lnTo>
                  <a:pt x="18333" y="27432"/>
                </a:lnTo>
                <a:lnTo>
                  <a:pt x="21381" y="25908"/>
                </a:lnTo>
                <a:lnTo>
                  <a:pt x="25953" y="22860"/>
                </a:lnTo>
                <a:lnTo>
                  <a:pt x="32049" y="18288"/>
                </a:lnTo>
                <a:lnTo>
                  <a:pt x="54909" y="9144"/>
                </a:lnTo>
                <a:lnTo>
                  <a:pt x="61790" y="7096"/>
                </a:lnTo>
                <a:lnTo>
                  <a:pt x="76126" y="3571"/>
                </a:lnTo>
                <a:lnTo>
                  <a:pt x="83865" y="1524"/>
                </a:lnTo>
                <a:lnTo>
                  <a:pt x="91628" y="642"/>
                </a:lnTo>
                <a:lnTo>
                  <a:pt x="99105" y="190"/>
                </a:lnTo>
                <a:lnTo>
                  <a:pt x="107650" y="0"/>
                </a:lnTo>
                <a:lnTo>
                  <a:pt x="114345" y="0"/>
                </a:lnTo>
                <a:lnTo>
                  <a:pt x="123146" y="190"/>
                </a:lnTo>
                <a:lnTo>
                  <a:pt x="127115" y="190"/>
                </a:lnTo>
                <a:lnTo>
                  <a:pt x="173804" y="9834"/>
                </a:lnTo>
                <a:lnTo>
                  <a:pt x="208166" y="39433"/>
                </a:lnTo>
                <a:lnTo>
                  <a:pt x="208260" y="39624"/>
                </a:lnTo>
                <a:lnTo>
                  <a:pt x="109773" y="39624"/>
                </a:lnTo>
                <a:lnTo>
                  <a:pt x="100914" y="39909"/>
                </a:lnTo>
                <a:lnTo>
                  <a:pt x="63672" y="48768"/>
                </a:lnTo>
                <a:lnTo>
                  <a:pt x="29001" y="65532"/>
                </a:lnTo>
                <a:lnTo>
                  <a:pt x="24429" y="67056"/>
                </a:lnTo>
                <a:close/>
              </a:path>
              <a:path w="221615" h="296544">
                <a:moveTo>
                  <a:pt x="93009" y="295941"/>
                </a:moveTo>
                <a:lnTo>
                  <a:pt x="54909" y="291369"/>
                </a:lnTo>
                <a:lnTo>
                  <a:pt x="18998" y="269390"/>
                </a:lnTo>
                <a:lnTo>
                  <a:pt x="1283" y="232791"/>
                </a:lnTo>
                <a:lnTo>
                  <a:pt x="0" y="212026"/>
                </a:lnTo>
                <a:lnTo>
                  <a:pt x="300" y="202882"/>
                </a:lnTo>
                <a:lnTo>
                  <a:pt x="14094" y="166116"/>
                </a:lnTo>
                <a:lnTo>
                  <a:pt x="44550" y="141208"/>
                </a:lnTo>
                <a:lnTo>
                  <a:pt x="90866" y="127396"/>
                </a:lnTo>
                <a:lnTo>
                  <a:pt x="134157" y="123539"/>
                </a:lnTo>
                <a:lnTo>
                  <a:pt x="172352" y="123539"/>
                </a:lnTo>
                <a:lnTo>
                  <a:pt x="172248" y="100679"/>
                </a:lnTo>
                <a:lnTo>
                  <a:pt x="163208" y="60960"/>
                </a:lnTo>
                <a:lnTo>
                  <a:pt x="138729" y="44196"/>
                </a:lnTo>
                <a:lnTo>
                  <a:pt x="132704" y="42195"/>
                </a:lnTo>
                <a:lnTo>
                  <a:pt x="125965" y="40767"/>
                </a:lnTo>
                <a:lnTo>
                  <a:pt x="118369" y="39909"/>
                </a:lnTo>
                <a:lnTo>
                  <a:pt x="109773" y="39624"/>
                </a:lnTo>
                <a:lnTo>
                  <a:pt x="208260" y="39624"/>
                </a:lnTo>
                <a:lnTo>
                  <a:pt x="219786" y="77390"/>
                </a:lnTo>
                <a:lnTo>
                  <a:pt x="221120" y="160115"/>
                </a:lnTo>
                <a:lnTo>
                  <a:pt x="129585" y="160115"/>
                </a:lnTo>
                <a:lnTo>
                  <a:pt x="119607" y="160377"/>
                </a:lnTo>
                <a:lnTo>
                  <a:pt x="80436" y="167925"/>
                </a:lnTo>
                <a:lnTo>
                  <a:pt x="54909" y="190690"/>
                </a:lnTo>
                <a:lnTo>
                  <a:pt x="51861" y="196786"/>
                </a:lnTo>
                <a:lnTo>
                  <a:pt x="50397" y="202642"/>
                </a:lnTo>
                <a:lnTo>
                  <a:pt x="50337" y="212026"/>
                </a:lnTo>
                <a:lnTo>
                  <a:pt x="51194" y="221765"/>
                </a:lnTo>
                <a:lnTo>
                  <a:pt x="79483" y="254508"/>
                </a:lnTo>
                <a:lnTo>
                  <a:pt x="100629" y="257746"/>
                </a:lnTo>
                <a:lnTo>
                  <a:pt x="176860" y="257746"/>
                </a:lnTo>
                <a:lnTo>
                  <a:pt x="169255" y="265048"/>
                </a:lnTo>
                <a:lnTo>
                  <a:pt x="128156" y="290155"/>
                </a:lnTo>
                <a:lnTo>
                  <a:pt x="117332" y="293370"/>
                </a:lnTo>
                <a:lnTo>
                  <a:pt x="117605" y="293370"/>
                </a:lnTo>
                <a:lnTo>
                  <a:pt x="105296" y="295346"/>
                </a:lnTo>
                <a:lnTo>
                  <a:pt x="93009" y="295941"/>
                </a:lnTo>
                <a:close/>
              </a:path>
              <a:path w="221615" h="296544">
                <a:moveTo>
                  <a:pt x="176860" y="257746"/>
                </a:moveTo>
                <a:lnTo>
                  <a:pt x="100629" y="257746"/>
                </a:lnTo>
                <a:lnTo>
                  <a:pt x="110630" y="257151"/>
                </a:lnTo>
                <a:lnTo>
                  <a:pt x="120060" y="255270"/>
                </a:lnTo>
                <a:lnTo>
                  <a:pt x="154242" y="234886"/>
                </a:lnTo>
                <a:lnTo>
                  <a:pt x="172352" y="218122"/>
                </a:lnTo>
                <a:lnTo>
                  <a:pt x="172352" y="160115"/>
                </a:lnTo>
                <a:lnTo>
                  <a:pt x="221120" y="160115"/>
                </a:lnTo>
                <a:lnTo>
                  <a:pt x="221120" y="256222"/>
                </a:lnTo>
                <a:lnTo>
                  <a:pt x="178448" y="256222"/>
                </a:lnTo>
                <a:lnTo>
                  <a:pt x="176860" y="257746"/>
                </a:lnTo>
                <a:close/>
              </a:path>
              <a:path w="221615" h="296544">
                <a:moveTo>
                  <a:pt x="215024" y="291369"/>
                </a:moveTo>
                <a:lnTo>
                  <a:pt x="184544" y="291369"/>
                </a:lnTo>
                <a:lnTo>
                  <a:pt x="181496" y="289845"/>
                </a:lnTo>
                <a:lnTo>
                  <a:pt x="179972" y="288321"/>
                </a:lnTo>
                <a:lnTo>
                  <a:pt x="178448" y="285273"/>
                </a:lnTo>
                <a:lnTo>
                  <a:pt x="178448" y="256222"/>
                </a:lnTo>
                <a:lnTo>
                  <a:pt x="221120" y="256222"/>
                </a:lnTo>
                <a:lnTo>
                  <a:pt x="221120" y="288321"/>
                </a:lnTo>
                <a:lnTo>
                  <a:pt x="218072" y="288321"/>
                </a:lnTo>
                <a:lnTo>
                  <a:pt x="215024" y="291369"/>
                </a:lnTo>
                <a:close/>
              </a:path>
              <a:path w="221615" h="296544">
                <a:moveTo>
                  <a:pt x="208928" y="292893"/>
                </a:moveTo>
                <a:lnTo>
                  <a:pt x="190640" y="292893"/>
                </a:lnTo>
                <a:lnTo>
                  <a:pt x="187592" y="291369"/>
                </a:lnTo>
                <a:lnTo>
                  <a:pt x="211976" y="291369"/>
                </a:lnTo>
                <a:lnTo>
                  <a:pt x="2089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5989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5720" y="51816"/>
                </a:lnTo>
                <a:lnTo>
                  <a:pt x="51173" y="44124"/>
                </a:lnTo>
                <a:lnTo>
                  <a:pt x="80748" y="12620"/>
                </a:lnTo>
                <a:lnTo>
                  <a:pt x="108299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7244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20" y="10668"/>
                </a:lnTo>
                <a:lnTo>
                  <a:pt x="45720" y="51816"/>
                </a:lnTo>
                <a:lnTo>
                  <a:pt x="96107" y="51816"/>
                </a:lnTo>
                <a:lnTo>
                  <a:pt x="91440" y="54864"/>
                </a:lnTo>
                <a:lnTo>
                  <a:pt x="85344" y="59436"/>
                </a:lnTo>
                <a:lnTo>
                  <a:pt x="74676" y="70104"/>
                </a:lnTo>
                <a:lnTo>
                  <a:pt x="68580" y="77724"/>
                </a:lnTo>
                <a:lnTo>
                  <a:pt x="64650" y="83779"/>
                </a:lnTo>
                <a:lnTo>
                  <a:pt x="60007" y="90380"/>
                </a:lnTo>
                <a:lnTo>
                  <a:pt x="55078" y="97534"/>
                </a:lnTo>
                <a:lnTo>
                  <a:pt x="50292" y="105251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4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5720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096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45" y="37028"/>
                </a:lnTo>
                <a:lnTo>
                  <a:pt x="91535" y="10668"/>
                </a:lnTo>
                <a:lnTo>
                  <a:pt x="125116" y="571"/>
                </a:lnTo>
                <a:lnTo>
                  <a:pt x="125459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335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4594" y="286797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180"/>
                </a:lnTo>
                <a:lnTo>
                  <a:pt x="183483" y="104664"/>
                </a:lnTo>
                <a:lnTo>
                  <a:pt x="183451" y="104298"/>
                </a:lnTo>
                <a:lnTo>
                  <a:pt x="169354" y="62484"/>
                </a:lnTo>
                <a:lnTo>
                  <a:pt x="133422" y="42957"/>
                </a:lnTo>
                <a:lnTo>
                  <a:pt x="126587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5147" y="292893"/>
                </a:moveTo>
                <a:lnTo>
                  <a:pt x="16859" y="292893"/>
                </a:lnTo>
                <a:lnTo>
                  <a:pt x="13811" y="291369"/>
                </a:lnTo>
                <a:lnTo>
                  <a:pt x="38195" y="291369"/>
                </a:lnTo>
                <a:lnTo>
                  <a:pt x="35147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8151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955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1911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1911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911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41243" y="401193"/>
                </a:moveTo>
                <a:lnTo>
                  <a:pt x="22955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41243" y="401193"/>
                </a:lnTo>
                <a:close/>
              </a:path>
              <a:path w="62865" h="401319">
                <a:moveTo>
                  <a:pt x="42767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767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5616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45" y="37028"/>
                </a:lnTo>
                <a:lnTo>
                  <a:pt x="91535" y="10668"/>
                </a:lnTo>
                <a:lnTo>
                  <a:pt x="125116" y="571"/>
                </a:lnTo>
                <a:lnTo>
                  <a:pt x="125459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335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4594" y="286797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180"/>
                </a:lnTo>
                <a:lnTo>
                  <a:pt x="183483" y="104664"/>
                </a:lnTo>
                <a:lnTo>
                  <a:pt x="183451" y="104298"/>
                </a:lnTo>
                <a:lnTo>
                  <a:pt x="169354" y="62484"/>
                </a:lnTo>
                <a:lnTo>
                  <a:pt x="133422" y="42957"/>
                </a:lnTo>
                <a:lnTo>
                  <a:pt x="126587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5147" y="292893"/>
                </a:moveTo>
                <a:lnTo>
                  <a:pt x="16859" y="292893"/>
                </a:lnTo>
                <a:lnTo>
                  <a:pt x="13811" y="291369"/>
                </a:lnTo>
                <a:lnTo>
                  <a:pt x="38195" y="291369"/>
                </a:lnTo>
                <a:lnTo>
                  <a:pt x="35147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0492" y="552069"/>
            <a:ext cx="255270" cy="400050"/>
          </a:xfrm>
          <a:custGeom>
            <a:avLst/>
            <a:gdLst/>
            <a:ahLst/>
            <a:cxnLst/>
            <a:rect l="l" t="t" r="r" b="b"/>
            <a:pathLst>
              <a:path w="25527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207" y="388048"/>
                </a:lnTo>
                <a:lnTo>
                  <a:pt x="10072" y="363475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2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4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5052" y="157067"/>
                </a:lnTo>
                <a:lnTo>
                  <a:pt x="30765" y="151328"/>
                </a:lnTo>
                <a:lnTo>
                  <a:pt x="15549" y="108251"/>
                </a:lnTo>
                <a:lnTo>
                  <a:pt x="15378" y="96107"/>
                </a:lnTo>
                <a:lnTo>
                  <a:pt x="15654" y="90011"/>
                </a:lnTo>
                <a:lnTo>
                  <a:pt x="15689" y="89234"/>
                </a:lnTo>
                <a:lnTo>
                  <a:pt x="15787" y="87074"/>
                </a:lnTo>
                <a:lnTo>
                  <a:pt x="27503" y="47767"/>
                </a:lnTo>
                <a:lnTo>
                  <a:pt x="60662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4698" y="36576"/>
                </a:lnTo>
                <a:lnTo>
                  <a:pt x="253936" y="38100"/>
                </a:lnTo>
                <a:lnTo>
                  <a:pt x="109823" y="38100"/>
                </a:lnTo>
                <a:lnTo>
                  <a:pt x="102203" y="39624"/>
                </a:lnTo>
                <a:lnTo>
                  <a:pt x="68675" y="67056"/>
                </a:lnTo>
                <a:lnTo>
                  <a:pt x="62579" y="90011"/>
                </a:lnTo>
                <a:lnTo>
                  <a:pt x="62683" y="99155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389" y="174060"/>
                </a:lnTo>
                <a:lnTo>
                  <a:pt x="182666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79343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59531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48767" y="311181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5270" h="400050">
                <a:moveTo>
                  <a:pt x="208097" y="155543"/>
                </a:moveTo>
                <a:lnTo>
                  <a:pt x="120491" y="155543"/>
                </a:lnTo>
                <a:lnTo>
                  <a:pt x="127325" y="155257"/>
                </a:lnTo>
                <a:lnTo>
                  <a:pt x="134016" y="154400"/>
                </a:lnTo>
                <a:lnTo>
                  <a:pt x="163163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3831" y="118967"/>
                </a:lnTo>
                <a:lnTo>
                  <a:pt x="176879" y="11134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18967" y="38100"/>
                </a:lnTo>
                <a:lnTo>
                  <a:pt x="253936" y="38100"/>
                </a:lnTo>
                <a:lnTo>
                  <a:pt x="253174" y="39624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23758" y="117062"/>
                </a:lnTo>
                <a:lnTo>
                  <a:pt x="223647" y="117824"/>
                </a:lnTo>
                <a:lnTo>
                  <a:pt x="221241" y="127825"/>
                </a:lnTo>
                <a:lnTo>
                  <a:pt x="218122" y="137255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5270" h="400050">
                <a:moveTo>
                  <a:pt x="120491" y="193738"/>
                </a:moveTo>
                <a:lnTo>
                  <a:pt x="79343" y="186118"/>
                </a:lnTo>
                <a:lnTo>
                  <a:pt x="65627" y="178403"/>
                </a:lnTo>
                <a:lnTo>
                  <a:pt x="182666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5270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6023" y="346233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0777" y="279670"/>
                </a:lnTo>
                <a:lnTo>
                  <a:pt x="79343" y="271462"/>
                </a:lnTo>
                <a:lnTo>
                  <a:pt x="242551" y="271462"/>
                </a:lnTo>
                <a:lnTo>
                  <a:pt x="251317" y="317253"/>
                </a:lnTo>
                <a:lnTo>
                  <a:pt x="250126" y="326231"/>
                </a:lnTo>
                <a:lnTo>
                  <a:pt x="247792" y="334922"/>
                </a:lnTo>
                <a:lnTo>
                  <a:pt x="244117" y="342995"/>
                </a:lnTo>
                <a:lnTo>
                  <a:pt x="240030" y="351139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02196" y="1528381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8" y="289845"/>
                </a:moveTo>
                <a:lnTo>
                  <a:pt x="137088" y="289845"/>
                </a:lnTo>
                <a:lnTo>
                  <a:pt x="121341" y="289274"/>
                </a:lnTo>
                <a:lnTo>
                  <a:pt x="79081" y="280701"/>
                </a:lnTo>
                <a:lnTo>
                  <a:pt x="45220" y="260248"/>
                </a:lnTo>
                <a:lnTo>
                  <a:pt x="20407" y="230505"/>
                </a:lnTo>
                <a:lnTo>
                  <a:pt x="4977" y="192794"/>
                </a:lnTo>
                <a:lnTo>
                  <a:pt x="0" y="152495"/>
                </a:lnTo>
                <a:lnTo>
                  <a:pt x="96" y="140303"/>
                </a:lnTo>
                <a:lnTo>
                  <a:pt x="4977" y="100988"/>
                </a:lnTo>
                <a:lnTo>
                  <a:pt x="21741" y="61543"/>
                </a:lnTo>
                <a:lnTo>
                  <a:pt x="47625" y="30813"/>
                </a:lnTo>
                <a:lnTo>
                  <a:pt x="82129" y="10668"/>
                </a:lnTo>
                <a:lnTo>
                  <a:pt x="124389" y="595"/>
                </a:lnTo>
                <a:lnTo>
                  <a:pt x="140136" y="0"/>
                </a:lnTo>
                <a:lnTo>
                  <a:pt x="146831" y="0"/>
                </a:lnTo>
                <a:lnTo>
                  <a:pt x="155376" y="381"/>
                </a:lnTo>
                <a:lnTo>
                  <a:pt x="162854" y="1285"/>
                </a:lnTo>
                <a:lnTo>
                  <a:pt x="170616" y="3048"/>
                </a:lnTo>
                <a:lnTo>
                  <a:pt x="179760" y="4572"/>
                </a:lnTo>
                <a:lnTo>
                  <a:pt x="187380" y="6096"/>
                </a:lnTo>
                <a:lnTo>
                  <a:pt x="202620" y="12192"/>
                </a:lnTo>
                <a:lnTo>
                  <a:pt x="208716" y="13716"/>
                </a:lnTo>
                <a:lnTo>
                  <a:pt x="213288" y="16764"/>
                </a:lnTo>
                <a:lnTo>
                  <a:pt x="219384" y="19812"/>
                </a:lnTo>
                <a:lnTo>
                  <a:pt x="225480" y="25908"/>
                </a:lnTo>
                <a:lnTo>
                  <a:pt x="228528" y="32004"/>
                </a:lnTo>
                <a:lnTo>
                  <a:pt x="138612" y="32004"/>
                </a:lnTo>
                <a:lnTo>
                  <a:pt x="127413" y="32551"/>
                </a:lnTo>
                <a:lnTo>
                  <a:pt x="87868" y="44505"/>
                </a:lnTo>
                <a:lnTo>
                  <a:pt x="59055" y="71428"/>
                </a:lnTo>
                <a:lnTo>
                  <a:pt x="42434" y="109728"/>
                </a:lnTo>
                <a:lnTo>
                  <a:pt x="38060" y="147923"/>
                </a:lnTo>
                <a:lnTo>
                  <a:pt x="38481" y="158045"/>
                </a:lnTo>
                <a:lnTo>
                  <a:pt x="50173" y="202858"/>
                </a:lnTo>
                <a:lnTo>
                  <a:pt x="74033" y="235338"/>
                </a:lnTo>
                <a:lnTo>
                  <a:pt x="108301" y="253245"/>
                </a:lnTo>
                <a:lnTo>
                  <a:pt x="138612" y="257746"/>
                </a:lnTo>
                <a:lnTo>
                  <a:pt x="228528" y="257746"/>
                </a:lnTo>
                <a:lnTo>
                  <a:pt x="227004" y="260794"/>
                </a:lnTo>
                <a:lnTo>
                  <a:pt x="227004" y="263842"/>
                </a:lnTo>
                <a:lnTo>
                  <a:pt x="225480" y="266890"/>
                </a:lnTo>
                <a:lnTo>
                  <a:pt x="222432" y="269938"/>
                </a:lnTo>
                <a:lnTo>
                  <a:pt x="217860" y="271462"/>
                </a:lnTo>
                <a:lnTo>
                  <a:pt x="213288" y="274510"/>
                </a:lnTo>
                <a:lnTo>
                  <a:pt x="208716" y="276034"/>
                </a:lnTo>
                <a:lnTo>
                  <a:pt x="201096" y="279082"/>
                </a:lnTo>
                <a:lnTo>
                  <a:pt x="195000" y="280701"/>
                </a:lnTo>
                <a:lnTo>
                  <a:pt x="188904" y="283749"/>
                </a:lnTo>
                <a:lnTo>
                  <a:pt x="166044" y="288321"/>
                </a:lnTo>
                <a:lnTo>
                  <a:pt x="159948" y="288321"/>
                </a:lnTo>
                <a:lnTo>
                  <a:pt x="152328" y="289845"/>
                </a:lnTo>
                <a:close/>
              </a:path>
              <a:path w="228600" h="290194">
                <a:moveTo>
                  <a:pt x="225480" y="57912"/>
                </a:moveTo>
                <a:lnTo>
                  <a:pt x="220908" y="57912"/>
                </a:lnTo>
                <a:lnTo>
                  <a:pt x="217860" y="56388"/>
                </a:lnTo>
                <a:lnTo>
                  <a:pt x="213288" y="54864"/>
                </a:lnTo>
                <a:lnTo>
                  <a:pt x="210240" y="51816"/>
                </a:lnTo>
                <a:lnTo>
                  <a:pt x="204144" y="48768"/>
                </a:lnTo>
                <a:lnTo>
                  <a:pt x="196524" y="45720"/>
                </a:lnTo>
                <a:lnTo>
                  <a:pt x="191643" y="42576"/>
                </a:lnTo>
                <a:lnTo>
                  <a:pt x="186047" y="40005"/>
                </a:lnTo>
                <a:lnTo>
                  <a:pt x="179594" y="38004"/>
                </a:lnTo>
                <a:lnTo>
                  <a:pt x="171884" y="36504"/>
                </a:lnTo>
                <a:lnTo>
                  <a:pt x="164973" y="34575"/>
                </a:lnTo>
                <a:lnTo>
                  <a:pt x="157091" y="33147"/>
                </a:lnTo>
                <a:lnTo>
                  <a:pt x="148352" y="32289"/>
                </a:lnTo>
                <a:lnTo>
                  <a:pt x="138612" y="32004"/>
                </a:lnTo>
                <a:lnTo>
                  <a:pt x="228528" y="32004"/>
                </a:lnTo>
                <a:lnTo>
                  <a:pt x="228528" y="53340"/>
                </a:lnTo>
                <a:lnTo>
                  <a:pt x="227004" y="54864"/>
                </a:lnTo>
                <a:lnTo>
                  <a:pt x="227004" y="56388"/>
                </a:lnTo>
                <a:lnTo>
                  <a:pt x="225480" y="56388"/>
                </a:lnTo>
                <a:lnTo>
                  <a:pt x="225480" y="57912"/>
                </a:lnTo>
                <a:close/>
              </a:path>
              <a:path w="228600" h="290194">
                <a:moveTo>
                  <a:pt x="223956" y="135731"/>
                </a:moveTo>
                <a:lnTo>
                  <a:pt x="120229" y="135731"/>
                </a:lnTo>
                <a:lnTo>
                  <a:pt x="120229" y="134207"/>
                </a:lnTo>
                <a:lnTo>
                  <a:pt x="123277" y="131159"/>
                </a:lnTo>
                <a:lnTo>
                  <a:pt x="217860" y="131159"/>
                </a:lnTo>
                <a:lnTo>
                  <a:pt x="219289" y="132588"/>
                </a:lnTo>
                <a:lnTo>
                  <a:pt x="220813" y="132588"/>
                </a:lnTo>
                <a:lnTo>
                  <a:pt x="223956" y="135731"/>
                </a:lnTo>
                <a:close/>
              </a:path>
              <a:path w="228600" h="290194">
                <a:moveTo>
                  <a:pt x="228528" y="257746"/>
                </a:moveTo>
                <a:lnTo>
                  <a:pt x="138612" y="257746"/>
                </a:lnTo>
                <a:lnTo>
                  <a:pt x="145470" y="257484"/>
                </a:lnTo>
                <a:lnTo>
                  <a:pt x="152328" y="256794"/>
                </a:lnTo>
                <a:lnTo>
                  <a:pt x="190428" y="244030"/>
                </a:lnTo>
                <a:lnTo>
                  <a:pt x="190428" y="161639"/>
                </a:lnTo>
                <a:lnTo>
                  <a:pt x="121753" y="161639"/>
                </a:lnTo>
                <a:lnTo>
                  <a:pt x="117181" y="152495"/>
                </a:lnTo>
                <a:lnTo>
                  <a:pt x="117181" y="144875"/>
                </a:lnTo>
                <a:lnTo>
                  <a:pt x="118705" y="141827"/>
                </a:lnTo>
                <a:lnTo>
                  <a:pt x="118705" y="135731"/>
                </a:lnTo>
                <a:lnTo>
                  <a:pt x="225480" y="135731"/>
                </a:lnTo>
                <a:lnTo>
                  <a:pt x="227004" y="137255"/>
                </a:lnTo>
                <a:lnTo>
                  <a:pt x="227004" y="140303"/>
                </a:lnTo>
                <a:lnTo>
                  <a:pt x="228528" y="141827"/>
                </a:lnTo>
                <a:lnTo>
                  <a:pt x="228528" y="257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293209" y="1525333"/>
            <a:ext cx="474345" cy="293370"/>
            <a:chOff x="1293209" y="1525333"/>
            <a:chExt cx="474345" cy="293370"/>
          </a:xfrm>
        </p:grpSpPr>
        <p:sp>
          <p:nvSpPr>
            <p:cNvPr id="22" name="object 22"/>
            <p:cNvSpPr/>
            <p:nvPr/>
          </p:nvSpPr>
          <p:spPr>
            <a:xfrm>
              <a:off x="1293209" y="1525333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671" y="82296"/>
                  </a:moveTo>
                  <a:lnTo>
                    <a:pt x="9144" y="82296"/>
                  </a:lnTo>
                  <a:lnTo>
                    <a:pt x="10668" y="80772"/>
                  </a:lnTo>
                  <a:lnTo>
                    <a:pt x="35147" y="80772"/>
                  </a:lnTo>
                  <a:lnTo>
                    <a:pt x="36671" y="82296"/>
                  </a:lnTo>
                  <a:close/>
                </a:path>
                <a:path w="44450" h="291464">
                  <a:moveTo>
                    <a:pt x="39719" y="288321"/>
                  </a:moveTo>
                  <a:lnTo>
                    <a:pt x="6096" y="288321"/>
                  </a:lnTo>
                  <a:lnTo>
                    <a:pt x="6096" y="286797"/>
                  </a:lnTo>
                  <a:lnTo>
                    <a:pt x="4572" y="286797"/>
                  </a:lnTo>
                  <a:lnTo>
                    <a:pt x="4572" y="85344"/>
                  </a:lnTo>
                  <a:lnTo>
                    <a:pt x="6096" y="83820"/>
                  </a:lnTo>
                  <a:lnTo>
                    <a:pt x="6096" y="82296"/>
                  </a:lnTo>
                  <a:lnTo>
                    <a:pt x="38195" y="82296"/>
                  </a:lnTo>
                  <a:lnTo>
                    <a:pt x="39719" y="83820"/>
                  </a:lnTo>
                  <a:lnTo>
                    <a:pt x="39719" y="85344"/>
                  </a:lnTo>
                  <a:lnTo>
                    <a:pt x="41243" y="85344"/>
                  </a:lnTo>
                  <a:lnTo>
                    <a:pt x="41243" y="285273"/>
                  </a:lnTo>
                  <a:lnTo>
                    <a:pt x="39719" y="286797"/>
                  </a:lnTo>
                  <a:lnTo>
                    <a:pt x="39719" y="288321"/>
                  </a:lnTo>
                  <a:close/>
                </a:path>
                <a:path w="44450" h="291464">
                  <a:moveTo>
                    <a:pt x="35147" y="289845"/>
                  </a:moveTo>
                  <a:lnTo>
                    <a:pt x="9144" y="289845"/>
                  </a:lnTo>
                  <a:lnTo>
                    <a:pt x="7620" y="288321"/>
                  </a:lnTo>
                  <a:lnTo>
                    <a:pt x="36671" y="288321"/>
                  </a:lnTo>
                  <a:lnTo>
                    <a:pt x="35147" y="289845"/>
                  </a:lnTo>
                  <a:close/>
                </a:path>
                <a:path w="44450" h="291464">
                  <a:moveTo>
                    <a:pt x="26003" y="291369"/>
                  </a:moveTo>
                  <a:lnTo>
                    <a:pt x="18383" y="291369"/>
                  </a:lnTo>
                  <a:lnTo>
                    <a:pt x="16859" y="289845"/>
                  </a:lnTo>
                  <a:lnTo>
                    <a:pt x="29051" y="289845"/>
                  </a:lnTo>
                  <a:lnTo>
                    <a:pt x="26003" y="291369"/>
                  </a:lnTo>
                  <a:close/>
                </a:path>
                <a:path w="44450" h="291464">
                  <a:moveTo>
                    <a:pt x="30575" y="42672"/>
                  </a:moveTo>
                  <a:lnTo>
                    <a:pt x="13716" y="42672"/>
                  </a:lnTo>
                  <a:lnTo>
                    <a:pt x="7620" y="41148"/>
                  </a:lnTo>
                  <a:lnTo>
                    <a:pt x="1524" y="35052"/>
                  </a:lnTo>
                  <a:lnTo>
                    <a:pt x="0" y="2895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575" y="0"/>
                  </a:lnTo>
                  <a:lnTo>
                    <a:pt x="36671" y="1524"/>
                  </a:lnTo>
                  <a:lnTo>
                    <a:pt x="39719" y="4572"/>
                  </a:lnTo>
                  <a:lnTo>
                    <a:pt x="42767" y="6096"/>
                  </a:lnTo>
                  <a:lnTo>
                    <a:pt x="44291" y="12192"/>
                  </a:lnTo>
                  <a:lnTo>
                    <a:pt x="44291" y="28956"/>
                  </a:lnTo>
                  <a:lnTo>
                    <a:pt x="42767" y="35052"/>
                  </a:lnTo>
                  <a:lnTo>
                    <a:pt x="36671" y="41148"/>
                  </a:lnTo>
                  <a:lnTo>
                    <a:pt x="30575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606105"/>
              <a:ext cx="186118" cy="2105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007" y="1603057"/>
              <a:ext cx="181546" cy="21514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603057"/>
            <a:ext cx="169259" cy="21364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5852" y="1603057"/>
            <a:ext cx="161578" cy="21512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459926" y="1603057"/>
            <a:ext cx="579755" cy="291465"/>
            <a:chOff x="2459926" y="1603057"/>
            <a:chExt cx="579755" cy="29146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6980" y="1603057"/>
              <a:ext cx="181372" cy="2151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9926" y="1603057"/>
              <a:ext cx="138779" cy="2151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59572" y="1603057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89938" y="215169"/>
                  </a:moveTo>
                  <a:lnTo>
                    <a:pt x="79270" y="215169"/>
                  </a:lnTo>
                  <a:lnTo>
                    <a:pt x="68411" y="214836"/>
                  </a:lnTo>
                  <a:lnTo>
                    <a:pt x="28787" y="197179"/>
                  </a:lnTo>
                  <a:lnTo>
                    <a:pt x="7085" y="160162"/>
                  </a:lnTo>
                  <a:lnTo>
                    <a:pt x="253" y="121336"/>
                  </a:lnTo>
                  <a:lnTo>
                    <a:pt x="212" y="120848"/>
                  </a:lnTo>
                  <a:lnTo>
                    <a:pt x="32" y="113926"/>
                  </a:lnTo>
                  <a:lnTo>
                    <a:pt x="0" y="106775"/>
                  </a:lnTo>
                  <a:lnTo>
                    <a:pt x="178" y="99060"/>
                  </a:lnTo>
                  <a:lnTo>
                    <a:pt x="212" y="97576"/>
                  </a:lnTo>
                  <a:lnTo>
                    <a:pt x="8030" y="54340"/>
                  </a:lnTo>
                  <a:lnTo>
                    <a:pt x="33740" y="16656"/>
                  </a:lnTo>
                  <a:lnTo>
                    <a:pt x="73841" y="333"/>
                  </a:lnTo>
                  <a:lnTo>
                    <a:pt x="83842" y="0"/>
                  </a:lnTo>
                  <a:lnTo>
                    <a:pt x="96034" y="0"/>
                  </a:lnTo>
                  <a:lnTo>
                    <a:pt x="100606" y="1524"/>
                  </a:lnTo>
                  <a:lnTo>
                    <a:pt x="106702" y="3048"/>
                  </a:lnTo>
                  <a:lnTo>
                    <a:pt x="111274" y="4572"/>
                  </a:lnTo>
                  <a:lnTo>
                    <a:pt x="115846" y="7620"/>
                  </a:lnTo>
                  <a:lnTo>
                    <a:pt x="120418" y="10763"/>
                  </a:lnTo>
                  <a:lnTo>
                    <a:pt x="126514" y="13811"/>
                  </a:lnTo>
                  <a:lnTo>
                    <a:pt x="131086" y="18383"/>
                  </a:lnTo>
                  <a:lnTo>
                    <a:pt x="137182" y="21431"/>
                  </a:lnTo>
                  <a:lnTo>
                    <a:pt x="141754" y="27527"/>
                  </a:lnTo>
                  <a:lnTo>
                    <a:pt x="144850" y="30575"/>
                  </a:lnTo>
                  <a:lnTo>
                    <a:pt x="77746" y="30575"/>
                  </a:lnTo>
                  <a:lnTo>
                    <a:pt x="70126" y="33623"/>
                  </a:lnTo>
                  <a:lnTo>
                    <a:pt x="64030" y="36671"/>
                  </a:lnTo>
                  <a:lnTo>
                    <a:pt x="57934" y="41243"/>
                  </a:lnTo>
                  <a:lnTo>
                    <a:pt x="51838" y="47339"/>
                  </a:lnTo>
                  <a:lnTo>
                    <a:pt x="48790" y="54959"/>
                  </a:lnTo>
                  <a:lnTo>
                    <a:pt x="45647" y="60055"/>
                  </a:lnTo>
                  <a:lnTo>
                    <a:pt x="36860" y="99060"/>
                  </a:lnTo>
                  <a:lnTo>
                    <a:pt x="36598" y="106775"/>
                  </a:lnTo>
                  <a:lnTo>
                    <a:pt x="36860" y="113926"/>
                  </a:lnTo>
                  <a:lnTo>
                    <a:pt x="37505" y="120848"/>
                  </a:lnTo>
                  <a:lnTo>
                    <a:pt x="37550" y="121336"/>
                  </a:lnTo>
                  <a:lnTo>
                    <a:pt x="47242" y="160162"/>
                  </a:lnTo>
                  <a:lnTo>
                    <a:pt x="50314" y="167830"/>
                  </a:lnTo>
                  <a:lnTo>
                    <a:pt x="56410" y="173926"/>
                  </a:lnTo>
                  <a:lnTo>
                    <a:pt x="68602" y="183070"/>
                  </a:lnTo>
                  <a:lnTo>
                    <a:pt x="76222" y="184594"/>
                  </a:lnTo>
                  <a:lnTo>
                    <a:pt x="143349" y="184594"/>
                  </a:lnTo>
                  <a:lnTo>
                    <a:pt x="138706" y="189166"/>
                  </a:lnTo>
                  <a:lnTo>
                    <a:pt x="126514" y="198310"/>
                  </a:lnTo>
                  <a:lnTo>
                    <a:pt x="121942" y="202882"/>
                  </a:lnTo>
                  <a:lnTo>
                    <a:pt x="115846" y="206025"/>
                  </a:lnTo>
                  <a:lnTo>
                    <a:pt x="111274" y="209073"/>
                  </a:lnTo>
                  <a:lnTo>
                    <a:pt x="106702" y="210597"/>
                  </a:lnTo>
                  <a:lnTo>
                    <a:pt x="100606" y="213645"/>
                  </a:lnTo>
                  <a:lnTo>
                    <a:pt x="96034" y="213645"/>
                  </a:lnTo>
                  <a:lnTo>
                    <a:pt x="89938" y="215169"/>
                  </a:lnTo>
                  <a:close/>
                </a:path>
                <a:path w="180339" h="291464">
                  <a:moveTo>
                    <a:pt x="176901" y="4572"/>
                  </a:moveTo>
                  <a:lnTo>
                    <a:pt x="152517" y="4572"/>
                  </a:lnTo>
                  <a:lnTo>
                    <a:pt x="154041" y="3048"/>
                  </a:lnTo>
                  <a:lnTo>
                    <a:pt x="175377" y="3048"/>
                  </a:lnTo>
                  <a:lnTo>
                    <a:pt x="176901" y="4572"/>
                  </a:lnTo>
                  <a:close/>
                </a:path>
                <a:path w="180339" h="291464">
                  <a:moveTo>
                    <a:pt x="179949" y="33623"/>
                  </a:moveTo>
                  <a:lnTo>
                    <a:pt x="147945" y="33623"/>
                  </a:lnTo>
                  <a:lnTo>
                    <a:pt x="147945" y="7620"/>
                  </a:lnTo>
                  <a:lnTo>
                    <a:pt x="150993" y="4572"/>
                  </a:lnTo>
                  <a:lnTo>
                    <a:pt x="178425" y="4572"/>
                  </a:lnTo>
                  <a:lnTo>
                    <a:pt x="178425" y="6096"/>
                  </a:lnTo>
                  <a:lnTo>
                    <a:pt x="179949" y="6096"/>
                  </a:lnTo>
                  <a:lnTo>
                    <a:pt x="179949" y="33623"/>
                  </a:lnTo>
                  <a:close/>
                </a:path>
                <a:path w="180339" h="291464">
                  <a:moveTo>
                    <a:pt x="143349" y="184594"/>
                  </a:moveTo>
                  <a:lnTo>
                    <a:pt x="94510" y="184594"/>
                  </a:lnTo>
                  <a:lnTo>
                    <a:pt x="108226" y="180022"/>
                  </a:lnTo>
                  <a:lnTo>
                    <a:pt x="117370" y="173926"/>
                  </a:lnTo>
                  <a:lnTo>
                    <a:pt x="123466" y="169354"/>
                  </a:lnTo>
                  <a:lnTo>
                    <a:pt x="138706" y="154114"/>
                  </a:lnTo>
                  <a:lnTo>
                    <a:pt x="144897" y="146494"/>
                  </a:lnTo>
                  <a:lnTo>
                    <a:pt x="144897" y="67151"/>
                  </a:lnTo>
                  <a:lnTo>
                    <a:pt x="115846" y="39719"/>
                  </a:lnTo>
                  <a:lnTo>
                    <a:pt x="86890" y="30575"/>
                  </a:lnTo>
                  <a:lnTo>
                    <a:pt x="144850" y="30575"/>
                  </a:lnTo>
                  <a:lnTo>
                    <a:pt x="147945" y="33623"/>
                  </a:lnTo>
                  <a:lnTo>
                    <a:pt x="179949" y="33623"/>
                  </a:lnTo>
                  <a:lnTo>
                    <a:pt x="179949" y="183070"/>
                  </a:lnTo>
                  <a:lnTo>
                    <a:pt x="144897" y="183070"/>
                  </a:lnTo>
                  <a:lnTo>
                    <a:pt x="143349" y="184594"/>
                  </a:lnTo>
                  <a:close/>
                </a:path>
                <a:path w="180339" h="291464">
                  <a:moveTo>
                    <a:pt x="176901" y="289845"/>
                  </a:moveTo>
                  <a:lnTo>
                    <a:pt x="147945" y="289845"/>
                  </a:lnTo>
                  <a:lnTo>
                    <a:pt x="146421" y="288321"/>
                  </a:lnTo>
                  <a:lnTo>
                    <a:pt x="144897" y="288321"/>
                  </a:lnTo>
                  <a:lnTo>
                    <a:pt x="144897" y="183070"/>
                  </a:lnTo>
                  <a:lnTo>
                    <a:pt x="179949" y="183070"/>
                  </a:lnTo>
                  <a:lnTo>
                    <a:pt x="179949" y="286797"/>
                  </a:lnTo>
                  <a:lnTo>
                    <a:pt x="176901" y="289845"/>
                  </a:lnTo>
                  <a:close/>
                </a:path>
                <a:path w="180339" h="291464">
                  <a:moveTo>
                    <a:pt x="170805" y="291369"/>
                  </a:moveTo>
                  <a:lnTo>
                    <a:pt x="154041" y="291369"/>
                  </a:lnTo>
                  <a:lnTo>
                    <a:pt x="150993" y="289845"/>
                  </a:lnTo>
                  <a:lnTo>
                    <a:pt x="173853" y="289845"/>
                  </a:lnTo>
                  <a:lnTo>
                    <a:pt x="170805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06578" y="1603057"/>
            <a:ext cx="1050798" cy="21516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299203" y="1508474"/>
            <a:ext cx="358775" cy="309880"/>
            <a:chOff x="4299203" y="1508474"/>
            <a:chExt cx="358775" cy="3098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9203" y="1603057"/>
              <a:ext cx="196476" cy="21516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23422" y="1508474"/>
              <a:ext cx="134620" cy="308610"/>
            </a:xfrm>
            <a:custGeom>
              <a:avLst/>
              <a:gdLst/>
              <a:ahLst/>
              <a:cxnLst/>
              <a:rect l="l" t="t" r="r" b="b"/>
              <a:pathLst>
                <a:path w="134620" h="308610">
                  <a:moveTo>
                    <a:pt x="71628" y="97631"/>
                  </a:moveTo>
                  <a:lnTo>
                    <a:pt x="35052" y="97631"/>
                  </a:lnTo>
                  <a:lnTo>
                    <a:pt x="35052" y="77819"/>
                  </a:lnTo>
                  <a:lnTo>
                    <a:pt x="35337" y="67841"/>
                  </a:lnTo>
                  <a:lnTo>
                    <a:pt x="36195" y="58578"/>
                  </a:lnTo>
                  <a:lnTo>
                    <a:pt x="37623" y="50172"/>
                  </a:lnTo>
                  <a:lnTo>
                    <a:pt x="39624" y="42767"/>
                  </a:lnTo>
                  <a:lnTo>
                    <a:pt x="41290" y="35956"/>
                  </a:lnTo>
                  <a:lnTo>
                    <a:pt x="70104" y="4572"/>
                  </a:lnTo>
                  <a:lnTo>
                    <a:pt x="99155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8967" y="3048"/>
                  </a:lnTo>
                  <a:lnTo>
                    <a:pt x="122015" y="3048"/>
                  </a:lnTo>
                  <a:lnTo>
                    <a:pt x="128111" y="6096"/>
                  </a:lnTo>
                  <a:lnTo>
                    <a:pt x="129635" y="6096"/>
                  </a:lnTo>
                  <a:lnTo>
                    <a:pt x="129635" y="7715"/>
                  </a:lnTo>
                  <a:lnTo>
                    <a:pt x="132683" y="10763"/>
                  </a:lnTo>
                  <a:lnTo>
                    <a:pt x="132683" y="16859"/>
                  </a:lnTo>
                  <a:lnTo>
                    <a:pt x="134207" y="18383"/>
                  </a:lnTo>
                  <a:lnTo>
                    <a:pt x="134207" y="27527"/>
                  </a:lnTo>
                  <a:lnTo>
                    <a:pt x="132683" y="30575"/>
                  </a:lnTo>
                  <a:lnTo>
                    <a:pt x="91535" y="30575"/>
                  </a:lnTo>
                  <a:lnTo>
                    <a:pt x="86963" y="32099"/>
                  </a:lnTo>
                  <a:lnTo>
                    <a:pt x="83915" y="35147"/>
                  </a:lnTo>
                  <a:lnTo>
                    <a:pt x="80867" y="36671"/>
                  </a:lnTo>
                  <a:lnTo>
                    <a:pt x="77724" y="41243"/>
                  </a:lnTo>
                  <a:lnTo>
                    <a:pt x="76200" y="44291"/>
                  </a:lnTo>
                  <a:lnTo>
                    <a:pt x="74676" y="48863"/>
                  </a:lnTo>
                  <a:lnTo>
                    <a:pt x="71628" y="61055"/>
                  </a:lnTo>
                  <a:lnTo>
                    <a:pt x="71628" y="97631"/>
                  </a:lnTo>
                  <a:close/>
                </a:path>
                <a:path w="134620" h="308610">
                  <a:moveTo>
                    <a:pt x="132683" y="35147"/>
                  </a:moveTo>
                  <a:lnTo>
                    <a:pt x="123539" y="35147"/>
                  </a:lnTo>
                  <a:lnTo>
                    <a:pt x="122015" y="33623"/>
                  </a:lnTo>
                  <a:lnTo>
                    <a:pt x="118967" y="33623"/>
                  </a:lnTo>
                  <a:lnTo>
                    <a:pt x="117443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2683" y="30575"/>
                  </a:lnTo>
                  <a:lnTo>
                    <a:pt x="132683" y="35147"/>
                  </a:lnTo>
                  <a:close/>
                </a:path>
                <a:path w="134620" h="308610">
                  <a:moveTo>
                    <a:pt x="131159" y="36671"/>
                  </a:moveTo>
                  <a:lnTo>
                    <a:pt x="126587" y="36671"/>
                  </a:lnTo>
                  <a:lnTo>
                    <a:pt x="125063" y="35147"/>
                  </a:lnTo>
                  <a:lnTo>
                    <a:pt x="131159" y="35147"/>
                  </a:lnTo>
                  <a:lnTo>
                    <a:pt x="131159" y="36671"/>
                  </a:lnTo>
                  <a:close/>
                </a:path>
                <a:path w="134620" h="308610">
                  <a:moveTo>
                    <a:pt x="117443" y="99155"/>
                  </a:moveTo>
                  <a:lnTo>
                    <a:pt x="6096" y="99155"/>
                  </a:lnTo>
                  <a:lnTo>
                    <a:pt x="6096" y="97631"/>
                  </a:lnTo>
                  <a:lnTo>
                    <a:pt x="115919" y="97631"/>
                  </a:lnTo>
                  <a:lnTo>
                    <a:pt x="117443" y="99155"/>
                  </a:lnTo>
                  <a:close/>
                </a:path>
                <a:path w="134620" h="308610">
                  <a:moveTo>
                    <a:pt x="117443" y="128206"/>
                  </a:moveTo>
                  <a:lnTo>
                    <a:pt x="6096" y="128206"/>
                  </a:lnTo>
                  <a:lnTo>
                    <a:pt x="3048" y="126682"/>
                  </a:lnTo>
                  <a:lnTo>
                    <a:pt x="3048" y="125158"/>
                  </a:lnTo>
                  <a:lnTo>
                    <a:pt x="0" y="119062"/>
                  </a:lnTo>
                  <a:lnTo>
                    <a:pt x="0" y="111442"/>
                  </a:lnTo>
                  <a:lnTo>
                    <a:pt x="1524" y="108394"/>
                  </a:lnTo>
                  <a:lnTo>
                    <a:pt x="1524" y="103727"/>
                  </a:lnTo>
                  <a:lnTo>
                    <a:pt x="3048" y="102203"/>
                  </a:lnTo>
                  <a:lnTo>
                    <a:pt x="3048" y="99155"/>
                  </a:lnTo>
                  <a:lnTo>
                    <a:pt x="118967" y="99155"/>
                  </a:lnTo>
                  <a:lnTo>
                    <a:pt x="120491" y="100679"/>
                  </a:lnTo>
                  <a:lnTo>
                    <a:pt x="120491" y="102203"/>
                  </a:lnTo>
                  <a:lnTo>
                    <a:pt x="122015" y="102203"/>
                  </a:lnTo>
                  <a:lnTo>
                    <a:pt x="122015" y="108394"/>
                  </a:lnTo>
                  <a:lnTo>
                    <a:pt x="123539" y="109918"/>
                  </a:lnTo>
                  <a:lnTo>
                    <a:pt x="123539" y="119062"/>
                  </a:lnTo>
                  <a:lnTo>
                    <a:pt x="120491" y="125158"/>
                  </a:lnTo>
                  <a:lnTo>
                    <a:pt x="117443" y="128206"/>
                  </a:lnTo>
                  <a:close/>
                </a:path>
                <a:path w="134620" h="308610">
                  <a:moveTo>
                    <a:pt x="70104" y="305180"/>
                  </a:moveTo>
                  <a:lnTo>
                    <a:pt x="36576" y="305180"/>
                  </a:lnTo>
                  <a:lnTo>
                    <a:pt x="36576" y="303656"/>
                  </a:lnTo>
                  <a:lnTo>
                    <a:pt x="35052" y="303656"/>
                  </a:lnTo>
                  <a:lnTo>
                    <a:pt x="35052" y="128206"/>
                  </a:lnTo>
                  <a:lnTo>
                    <a:pt x="71628" y="128206"/>
                  </a:lnTo>
                  <a:lnTo>
                    <a:pt x="71628" y="302132"/>
                  </a:lnTo>
                  <a:lnTo>
                    <a:pt x="70104" y="303656"/>
                  </a:lnTo>
                  <a:lnTo>
                    <a:pt x="70104" y="305180"/>
                  </a:lnTo>
                  <a:close/>
                </a:path>
                <a:path w="134620" h="308610">
                  <a:moveTo>
                    <a:pt x="67056" y="306705"/>
                  </a:moveTo>
                  <a:lnTo>
                    <a:pt x="41148" y="306705"/>
                  </a:lnTo>
                  <a:lnTo>
                    <a:pt x="39624" y="305180"/>
                  </a:lnTo>
                  <a:lnTo>
                    <a:pt x="67056" y="305180"/>
                  </a:lnTo>
                  <a:lnTo>
                    <a:pt x="67056" y="306705"/>
                  </a:lnTo>
                  <a:close/>
                </a:path>
                <a:path w="134620" h="308610">
                  <a:moveTo>
                    <a:pt x="56388" y="308229"/>
                  </a:moveTo>
                  <a:lnTo>
                    <a:pt x="50292" y="308229"/>
                  </a:lnTo>
                  <a:lnTo>
                    <a:pt x="47244" y="306705"/>
                  </a:lnTo>
                  <a:lnTo>
                    <a:pt x="59436" y="306705"/>
                  </a:lnTo>
                  <a:lnTo>
                    <a:pt x="56388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72025" y="1552765"/>
            <a:ext cx="1030890" cy="2654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43375" y="1603057"/>
            <a:ext cx="161578" cy="21512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72009" y="1603057"/>
            <a:ext cx="169354" cy="21364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394703" y="1511522"/>
            <a:ext cx="181610" cy="306705"/>
          </a:xfrm>
          <a:custGeom>
            <a:avLst/>
            <a:gdLst/>
            <a:ahLst/>
            <a:cxnLst/>
            <a:rect l="l" t="t" r="r" b="b"/>
            <a:pathLst>
              <a:path w="181609" h="306705">
                <a:moveTo>
                  <a:pt x="175355" y="1524"/>
                </a:moveTo>
                <a:lnTo>
                  <a:pt x="149447" y="1524"/>
                </a:lnTo>
                <a:lnTo>
                  <a:pt x="152495" y="0"/>
                </a:lnTo>
                <a:lnTo>
                  <a:pt x="173831" y="0"/>
                </a:lnTo>
                <a:lnTo>
                  <a:pt x="175355" y="1524"/>
                </a:lnTo>
                <a:close/>
              </a:path>
              <a:path w="181609" h="306705">
                <a:moveTo>
                  <a:pt x="181451" y="120586"/>
                </a:moveTo>
                <a:lnTo>
                  <a:pt x="144875" y="120586"/>
                </a:lnTo>
                <a:lnTo>
                  <a:pt x="144875" y="4667"/>
                </a:lnTo>
                <a:lnTo>
                  <a:pt x="146399" y="3048"/>
                </a:lnTo>
                <a:lnTo>
                  <a:pt x="147923" y="1524"/>
                </a:lnTo>
                <a:lnTo>
                  <a:pt x="178403" y="1524"/>
                </a:lnTo>
                <a:lnTo>
                  <a:pt x="179927" y="3048"/>
                </a:lnTo>
                <a:lnTo>
                  <a:pt x="181451" y="4667"/>
                </a:lnTo>
                <a:lnTo>
                  <a:pt x="181451" y="120586"/>
                </a:lnTo>
                <a:close/>
              </a:path>
              <a:path w="181609" h="306705">
                <a:moveTo>
                  <a:pt x="80867" y="306705"/>
                </a:moveTo>
                <a:lnTo>
                  <a:pt x="42671" y="299085"/>
                </a:lnTo>
                <a:lnTo>
                  <a:pt x="14001" y="268747"/>
                </a:lnTo>
                <a:lnTo>
                  <a:pt x="1142" y="222599"/>
                </a:lnTo>
                <a:lnTo>
                  <a:pt x="99" y="205247"/>
                </a:lnTo>
                <a:lnTo>
                  <a:pt x="0" y="201453"/>
                </a:lnTo>
                <a:lnTo>
                  <a:pt x="6095" y="155638"/>
                </a:lnTo>
                <a:lnTo>
                  <a:pt x="21336" y="120586"/>
                </a:lnTo>
                <a:lnTo>
                  <a:pt x="57056" y="95392"/>
                </a:lnTo>
                <a:lnTo>
                  <a:pt x="85439" y="91535"/>
                </a:lnTo>
                <a:lnTo>
                  <a:pt x="93440" y="91868"/>
                </a:lnTo>
                <a:lnTo>
                  <a:pt x="131159" y="108192"/>
                </a:lnTo>
                <a:lnTo>
                  <a:pt x="144875" y="120586"/>
                </a:lnTo>
                <a:lnTo>
                  <a:pt x="181451" y="120586"/>
                </a:lnTo>
                <a:lnTo>
                  <a:pt x="181451" y="122110"/>
                </a:lnTo>
                <a:lnTo>
                  <a:pt x="79343" y="122110"/>
                </a:lnTo>
                <a:lnTo>
                  <a:pt x="71627" y="125158"/>
                </a:lnTo>
                <a:lnTo>
                  <a:pt x="44386" y="157543"/>
                </a:lnTo>
                <a:lnTo>
                  <a:pt x="41147" y="170878"/>
                </a:lnTo>
                <a:lnTo>
                  <a:pt x="39385" y="176879"/>
                </a:lnTo>
                <a:lnTo>
                  <a:pt x="38480" y="183451"/>
                </a:lnTo>
                <a:lnTo>
                  <a:pt x="38216" y="189111"/>
                </a:lnTo>
                <a:lnTo>
                  <a:pt x="38123" y="205247"/>
                </a:lnTo>
                <a:lnTo>
                  <a:pt x="38290" y="212300"/>
                </a:lnTo>
                <a:lnTo>
                  <a:pt x="47225" y="251698"/>
                </a:lnTo>
                <a:lnTo>
                  <a:pt x="77819" y="276129"/>
                </a:lnTo>
                <a:lnTo>
                  <a:pt x="144692" y="276129"/>
                </a:lnTo>
                <a:lnTo>
                  <a:pt x="141446" y="279250"/>
                </a:lnTo>
                <a:lnTo>
                  <a:pt x="108299" y="301561"/>
                </a:lnTo>
                <a:lnTo>
                  <a:pt x="90011" y="306133"/>
                </a:lnTo>
                <a:lnTo>
                  <a:pt x="80867" y="306705"/>
                </a:lnTo>
                <a:close/>
              </a:path>
              <a:path w="181609" h="306705">
                <a:moveTo>
                  <a:pt x="144692" y="276129"/>
                </a:moveTo>
                <a:lnTo>
                  <a:pt x="96107" y="276129"/>
                </a:lnTo>
                <a:lnTo>
                  <a:pt x="109823" y="271557"/>
                </a:lnTo>
                <a:lnTo>
                  <a:pt x="118967" y="265461"/>
                </a:lnTo>
                <a:lnTo>
                  <a:pt x="128111" y="256317"/>
                </a:lnTo>
                <a:lnTo>
                  <a:pt x="134242" y="251698"/>
                </a:lnTo>
                <a:lnTo>
                  <a:pt x="138779" y="245649"/>
                </a:lnTo>
                <a:lnTo>
                  <a:pt x="144875" y="238029"/>
                </a:lnTo>
                <a:lnTo>
                  <a:pt x="144875" y="158686"/>
                </a:lnTo>
                <a:lnTo>
                  <a:pt x="117443" y="131254"/>
                </a:lnTo>
                <a:lnTo>
                  <a:pt x="88487" y="122110"/>
                </a:lnTo>
                <a:lnTo>
                  <a:pt x="181451" y="122110"/>
                </a:lnTo>
                <a:lnTo>
                  <a:pt x="181451" y="271557"/>
                </a:lnTo>
                <a:lnTo>
                  <a:pt x="149447" y="271557"/>
                </a:lnTo>
                <a:lnTo>
                  <a:pt x="144692" y="276129"/>
                </a:lnTo>
                <a:close/>
              </a:path>
              <a:path w="181609" h="306705">
                <a:moveTo>
                  <a:pt x="179927" y="302133"/>
                </a:moveTo>
                <a:lnTo>
                  <a:pt x="150971" y="302133"/>
                </a:lnTo>
                <a:lnTo>
                  <a:pt x="149447" y="300609"/>
                </a:lnTo>
                <a:lnTo>
                  <a:pt x="149447" y="271557"/>
                </a:lnTo>
                <a:lnTo>
                  <a:pt x="181451" y="271557"/>
                </a:lnTo>
                <a:lnTo>
                  <a:pt x="181451" y="300609"/>
                </a:lnTo>
                <a:lnTo>
                  <a:pt x="179927" y="300609"/>
                </a:lnTo>
                <a:lnTo>
                  <a:pt x="179927" y="302133"/>
                </a:lnTo>
                <a:close/>
              </a:path>
              <a:path w="181609" h="306705">
                <a:moveTo>
                  <a:pt x="176879" y="303657"/>
                </a:moveTo>
                <a:lnTo>
                  <a:pt x="154019" y="303657"/>
                </a:lnTo>
                <a:lnTo>
                  <a:pt x="152495" y="302133"/>
                </a:lnTo>
                <a:lnTo>
                  <a:pt x="178403" y="302133"/>
                </a:lnTo>
                <a:lnTo>
                  <a:pt x="176879" y="303657"/>
                </a:lnTo>
                <a:close/>
              </a:path>
              <a:path w="181609" h="306705">
                <a:moveTo>
                  <a:pt x="167735" y="305181"/>
                </a:moveTo>
                <a:lnTo>
                  <a:pt x="163163" y="305181"/>
                </a:lnTo>
                <a:lnTo>
                  <a:pt x="160115" y="303657"/>
                </a:lnTo>
                <a:lnTo>
                  <a:pt x="170783" y="303657"/>
                </a:lnTo>
                <a:lnTo>
                  <a:pt x="167735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31759" y="1525333"/>
            <a:ext cx="1265811" cy="29289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8127200" y="1525434"/>
            <a:ext cx="548005" cy="293370"/>
          </a:xfrm>
          <a:custGeom>
            <a:avLst/>
            <a:gdLst/>
            <a:ahLst/>
            <a:cxnLst/>
            <a:rect l="l" t="t" r="r" b="b"/>
            <a:pathLst>
              <a:path w="548004" h="293369">
                <a:moveTo>
                  <a:pt x="297370" y="83718"/>
                </a:moveTo>
                <a:lnTo>
                  <a:pt x="295846" y="82194"/>
                </a:lnTo>
                <a:lnTo>
                  <a:pt x="294322" y="82194"/>
                </a:lnTo>
                <a:lnTo>
                  <a:pt x="292798" y="80670"/>
                </a:lnTo>
                <a:lnTo>
                  <a:pt x="266890" y="80670"/>
                </a:lnTo>
                <a:lnTo>
                  <a:pt x="265366" y="82194"/>
                </a:lnTo>
                <a:lnTo>
                  <a:pt x="263842" y="82194"/>
                </a:lnTo>
                <a:lnTo>
                  <a:pt x="263842" y="83718"/>
                </a:lnTo>
                <a:lnTo>
                  <a:pt x="262318" y="83718"/>
                </a:lnTo>
                <a:lnTo>
                  <a:pt x="262318" y="85242"/>
                </a:lnTo>
                <a:lnTo>
                  <a:pt x="260794" y="85242"/>
                </a:lnTo>
                <a:lnTo>
                  <a:pt x="260794" y="86766"/>
                </a:lnTo>
                <a:lnTo>
                  <a:pt x="215074" y="250024"/>
                </a:lnTo>
                <a:lnTo>
                  <a:pt x="215074" y="251548"/>
                </a:lnTo>
                <a:lnTo>
                  <a:pt x="213550" y="250024"/>
                </a:lnTo>
                <a:lnTo>
                  <a:pt x="181267" y="138684"/>
                </a:lnTo>
                <a:lnTo>
                  <a:pt x="166204" y="86766"/>
                </a:lnTo>
                <a:lnTo>
                  <a:pt x="166204" y="83718"/>
                </a:lnTo>
                <a:lnTo>
                  <a:pt x="164680" y="82194"/>
                </a:lnTo>
                <a:lnTo>
                  <a:pt x="163156" y="82194"/>
                </a:lnTo>
                <a:lnTo>
                  <a:pt x="161632" y="80670"/>
                </a:lnTo>
                <a:lnTo>
                  <a:pt x="135724" y="80670"/>
                </a:lnTo>
                <a:lnTo>
                  <a:pt x="134200" y="82194"/>
                </a:lnTo>
                <a:lnTo>
                  <a:pt x="132676" y="82194"/>
                </a:lnTo>
                <a:lnTo>
                  <a:pt x="132676" y="83718"/>
                </a:lnTo>
                <a:lnTo>
                  <a:pt x="131152" y="83718"/>
                </a:lnTo>
                <a:lnTo>
                  <a:pt x="131152" y="85242"/>
                </a:lnTo>
                <a:lnTo>
                  <a:pt x="129628" y="86766"/>
                </a:lnTo>
                <a:lnTo>
                  <a:pt x="86956" y="250024"/>
                </a:lnTo>
                <a:lnTo>
                  <a:pt x="86956" y="251548"/>
                </a:lnTo>
                <a:lnTo>
                  <a:pt x="85432" y="250024"/>
                </a:lnTo>
                <a:lnTo>
                  <a:pt x="38100" y="86766"/>
                </a:lnTo>
                <a:lnTo>
                  <a:pt x="38100" y="85242"/>
                </a:lnTo>
                <a:lnTo>
                  <a:pt x="36576" y="83718"/>
                </a:lnTo>
                <a:lnTo>
                  <a:pt x="36576" y="82194"/>
                </a:lnTo>
                <a:lnTo>
                  <a:pt x="33528" y="82194"/>
                </a:lnTo>
                <a:lnTo>
                  <a:pt x="32004" y="80670"/>
                </a:lnTo>
                <a:lnTo>
                  <a:pt x="6096" y="80670"/>
                </a:lnTo>
                <a:lnTo>
                  <a:pt x="4572" y="82194"/>
                </a:lnTo>
                <a:lnTo>
                  <a:pt x="1524" y="82194"/>
                </a:lnTo>
                <a:lnTo>
                  <a:pt x="1524" y="83718"/>
                </a:lnTo>
                <a:lnTo>
                  <a:pt x="0" y="85242"/>
                </a:lnTo>
                <a:lnTo>
                  <a:pt x="0" y="88392"/>
                </a:lnTo>
                <a:lnTo>
                  <a:pt x="1524" y="88392"/>
                </a:lnTo>
                <a:lnTo>
                  <a:pt x="1524" y="92964"/>
                </a:lnTo>
                <a:lnTo>
                  <a:pt x="3048" y="96012"/>
                </a:lnTo>
                <a:lnTo>
                  <a:pt x="59436" y="282028"/>
                </a:lnTo>
                <a:lnTo>
                  <a:pt x="60960" y="283654"/>
                </a:lnTo>
                <a:lnTo>
                  <a:pt x="60960" y="285178"/>
                </a:lnTo>
                <a:lnTo>
                  <a:pt x="62484" y="286702"/>
                </a:lnTo>
                <a:lnTo>
                  <a:pt x="62484" y="288226"/>
                </a:lnTo>
                <a:lnTo>
                  <a:pt x="65532" y="288226"/>
                </a:lnTo>
                <a:lnTo>
                  <a:pt x="68580" y="289750"/>
                </a:lnTo>
                <a:lnTo>
                  <a:pt x="76200" y="289750"/>
                </a:lnTo>
                <a:lnTo>
                  <a:pt x="79336" y="291274"/>
                </a:lnTo>
                <a:lnTo>
                  <a:pt x="88480" y="291274"/>
                </a:lnTo>
                <a:lnTo>
                  <a:pt x="91528" y="289750"/>
                </a:lnTo>
                <a:lnTo>
                  <a:pt x="102196" y="289750"/>
                </a:lnTo>
                <a:lnTo>
                  <a:pt x="103720" y="288226"/>
                </a:lnTo>
                <a:lnTo>
                  <a:pt x="105244" y="288226"/>
                </a:lnTo>
                <a:lnTo>
                  <a:pt x="108292" y="285178"/>
                </a:lnTo>
                <a:lnTo>
                  <a:pt x="108292" y="282028"/>
                </a:lnTo>
                <a:lnTo>
                  <a:pt x="116484" y="251548"/>
                </a:lnTo>
                <a:lnTo>
                  <a:pt x="146392" y="140208"/>
                </a:lnTo>
                <a:lnTo>
                  <a:pt x="147916" y="138684"/>
                </a:lnTo>
                <a:lnTo>
                  <a:pt x="147916" y="140208"/>
                </a:lnTo>
                <a:lnTo>
                  <a:pt x="189064" y="282028"/>
                </a:lnTo>
                <a:lnTo>
                  <a:pt x="189064" y="283654"/>
                </a:lnTo>
                <a:lnTo>
                  <a:pt x="190588" y="285178"/>
                </a:lnTo>
                <a:lnTo>
                  <a:pt x="190588" y="286702"/>
                </a:lnTo>
                <a:lnTo>
                  <a:pt x="192112" y="288226"/>
                </a:lnTo>
                <a:lnTo>
                  <a:pt x="195160" y="288226"/>
                </a:lnTo>
                <a:lnTo>
                  <a:pt x="196684" y="289750"/>
                </a:lnTo>
                <a:lnTo>
                  <a:pt x="205828" y="289750"/>
                </a:lnTo>
                <a:lnTo>
                  <a:pt x="208876" y="291274"/>
                </a:lnTo>
                <a:lnTo>
                  <a:pt x="218122" y="291274"/>
                </a:lnTo>
                <a:lnTo>
                  <a:pt x="222694" y="289750"/>
                </a:lnTo>
                <a:lnTo>
                  <a:pt x="231838" y="289750"/>
                </a:lnTo>
                <a:lnTo>
                  <a:pt x="233362" y="288226"/>
                </a:lnTo>
                <a:lnTo>
                  <a:pt x="234886" y="288226"/>
                </a:lnTo>
                <a:lnTo>
                  <a:pt x="234886" y="286702"/>
                </a:lnTo>
                <a:lnTo>
                  <a:pt x="237934" y="283654"/>
                </a:lnTo>
                <a:lnTo>
                  <a:pt x="237934" y="282028"/>
                </a:lnTo>
                <a:lnTo>
                  <a:pt x="247421" y="251548"/>
                </a:lnTo>
                <a:lnTo>
                  <a:pt x="295846" y="96012"/>
                </a:lnTo>
                <a:lnTo>
                  <a:pt x="295846" y="92964"/>
                </a:lnTo>
                <a:lnTo>
                  <a:pt x="297370" y="91440"/>
                </a:lnTo>
                <a:lnTo>
                  <a:pt x="297370" y="83718"/>
                </a:lnTo>
                <a:close/>
              </a:path>
              <a:path w="548004" h="293369">
                <a:moveTo>
                  <a:pt x="378244" y="85344"/>
                </a:moveTo>
                <a:lnTo>
                  <a:pt x="373672" y="80772"/>
                </a:lnTo>
                <a:lnTo>
                  <a:pt x="349186" y="80772"/>
                </a:lnTo>
                <a:lnTo>
                  <a:pt x="347662" y="82296"/>
                </a:lnTo>
                <a:lnTo>
                  <a:pt x="344614" y="82296"/>
                </a:lnTo>
                <a:lnTo>
                  <a:pt x="343090" y="83820"/>
                </a:lnTo>
                <a:lnTo>
                  <a:pt x="343090" y="85344"/>
                </a:lnTo>
                <a:lnTo>
                  <a:pt x="341566" y="86868"/>
                </a:lnTo>
                <a:lnTo>
                  <a:pt x="341566" y="285267"/>
                </a:lnTo>
                <a:lnTo>
                  <a:pt x="343090" y="286791"/>
                </a:lnTo>
                <a:lnTo>
                  <a:pt x="343090" y="288315"/>
                </a:lnTo>
                <a:lnTo>
                  <a:pt x="346138" y="288315"/>
                </a:lnTo>
                <a:lnTo>
                  <a:pt x="347662" y="289839"/>
                </a:lnTo>
                <a:lnTo>
                  <a:pt x="353758" y="289839"/>
                </a:lnTo>
                <a:lnTo>
                  <a:pt x="356806" y="291363"/>
                </a:lnTo>
                <a:lnTo>
                  <a:pt x="364528" y="291363"/>
                </a:lnTo>
                <a:lnTo>
                  <a:pt x="367576" y="289839"/>
                </a:lnTo>
                <a:lnTo>
                  <a:pt x="373672" y="289839"/>
                </a:lnTo>
                <a:lnTo>
                  <a:pt x="375196" y="288315"/>
                </a:lnTo>
                <a:lnTo>
                  <a:pt x="376720" y="288315"/>
                </a:lnTo>
                <a:lnTo>
                  <a:pt x="376720" y="286791"/>
                </a:lnTo>
                <a:lnTo>
                  <a:pt x="378244" y="285267"/>
                </a:lnTo>
                <a:lnTo>
                  <a:pt x="378244" y="85344"/>
                </a:lnTo>
                <a:close/>
              </a:path>
              <a:path w="548004" h="293369">
                <a:moveTo>
                  <a:pt x="382816" y="12192"/>
                </a:moveTo>
                <a:lnTo>
                  <a:pt x="381292" y="6096"/>
                </a:lnTo>
                <a:lnTo>
                  <a:pt x="378244" y="4572"/>
                </a:lnTo>
                <a:lnTo>
                  <a:pt x="375196" y="1524"/>
                </a:lnTo>
                <a:lnTo>
                  <a:pt x="369100" y="0"/>
                </a:lnTo>
                <a:lnTo>
                  <a:pt x="352234" y="0"/>
                </a:lnTo>
                <a:lnTo>
                  <a:pt x="346138" y="1524"/>
                </a:lnTo>
                <a:lnTo>
                  <a:pt x="340042" y="7620"/>
                </a:lnTo>
                <a:lnTo>
                  <a:pt x="338518" y="12192"/>
                </a:lnTo>
                <a:lnTo>
                  <a:pt x="338518" y="28956"/>
                </a:lnTo>
                <a:lnTo>
                  <a:pt x="340042" y="35052"/>
                </a:lnTo>
                <a:lnTo>
                  <a:pt x="346138" y="41148"/>
                </a:lnTo>
                <a:lnTo>
                  <a:pt x="352234" y="42672"/>
                </a:lnTo>
                <a:lnTo>
                  <a:pt x="369100" y="42672"/>
                </a:lnTo>
                <a:lnTo>
                  <a:pt x="375196" y="41148"/>
                </a:lnTo>
                <a:lnTo>
                  <a:pt x="381292" y="35052"/>
                </a:lnTo>
                <a:lnTo>
                  <a:pt x="382816" y="28956"/>
                </a:lnTo>
                <a:lnTo>
                  <a:pt x="382816" y="12192"/>
                </a:lnTo>
                <a:close/>
              </a:path>
              <a:path w="548004" h="293369">
                <a:moveTo>
                  <a:pt x="547497" y="86766"/>
                </a:moveTo>
                <a:lnTo>
                  <a:pt x="545973" y="85242"/>
                </a:lnTo>
                <a:lnTo>
                  <a:pt x="545973" y="83718"/>
                </a:lnTo>
                <a:lnTo>
                  <a:pt x="544449" y="82194"/>
                </a:lnTo>
                <a:lnTo>
                  <a:pt x="542925" y="82194"/>
                </a:lnTo>
                <a:lnTo>
                  <a:pt x="541401" y="80670"/>
                </a:lnTo>
                <a:lnTo>
                  <a:pt x="489585" y="80670"/>
                </a:lnTo>
                <a:lnTo>
                  <a:pt x="489585" y="31902"/>
                </a:lnTo>
                <a:lnTo>
                  <a:pt x="486537" y="28854"/>
                </a:lnTo>
                <a:lnTo>
                  <a:pt x="480441" y="28854"/>
                </a:lnTo>
                <a:lnTo>
                  <a:pt x="478917" y="27330"/>
                </a:lnTo>
                <a:lnTo>
                  <a:pt x="465099" y="27330"/>
                </a:lnTo>
                <a:lnTo>
                  <a:pt x="463575" y="28854"/>
                </a:lnTo>
                <a:lnTo>
                  <a:pt x="457479" y="28854"/>
                </a:lnTo>
                <a:lnTo>
                  <a:pt x="454431" y="31902"/>
                </a:lnTo>
                <a:lnTo>
                  <a:pt x="454431" y="80670"/>
                </a:lnTo>
                <a:lnTo>
                  <a:pt x="425475" y="80670"/>
                </a:lnTo>
                <a:lnTo>
                  <a:pt x="423951" y="82194"/>
                </a:lnTo>
                <a:lnTo>
                  <a:pt x="422427" y="82194"/>
                </a:lnTo>
                <a:lnTo>
                  <a:pt x="422427" y="83718"/>
                </a:lnTo>
                <a:lnTo>
                  <a:pt x="420903" y="85242"/>
                </a:lnTo>
                <a:lnTo>
                  <a:pt x="420903" y="88392"/>
                </a:lnTo>
                <a:lnTo>
                  <a:pt x="419379" y="89916"/>
                </a:lnTo>
                <a:lnTo>
                  <a:pt x="419379" y="105156"/>
                </a:lnTo>
                <a:lnTo>
                  <a:pt x="420903" y="108204"/>
                </a:lnTo>
                <a:lnTo>
                  <a:pt x="423951" y="111252"/>
                </a:lnTo>
                <a:lnTo>
                  <a:pt x="454431" y="111252"/>
                </a:lnTo>
                <a:lnTo>
                  <a:pt x="454482" y="234264"/>
                </a:lnTo>
                <a:lnTo>
                  <a:pt x="454812" y="242023"/>
                </a:lnTo>
                <a:lnTo>
                  <a:pt x="455726" y="249224"/>
                </a:lnTo>
                <a:lnTo>
                  <a:pt x="457479" y="256120"/>
                </a:lnTo>
                <a:lnTo>
                  <a:pt x="459003" y="263740"/>
                </a:lnTo>
                <a:lnTo>
                  <a:pt x="462051" y="271360"/>
                </a:lnTo>
                <a:lnTo>
                  <a:pt x="472719" y="282028"/>
                </a:lnTo>
                <a:lnTo>
                  <a:pt x="477291" y="286702"/>
                </a:lnTo>
                <a:lnTo>
                  <a:pt x="485013" y="288226"/>
                </a:lnTo>
                <a:lnTo>
                  <a:pt x="490994" y="290220"/>
                </a:lnTo>
                <a:lnTo>
                  <a:pt x="497395" y="291655"/>
                </a:lnTo>
                <a:lnTo>
                  <a:pt x="504088" y="292506"/>
                </a:lnTo>
                <a:lnTo>
                  <a:pt x="510921" y="292798"/>
                </a:lnTo>
                <a:lnTo>
                  <a:pt x="521589" y="292798"/>
                </a:lnTo>
                <a:lnTo>
                  <a:pt x="524637" y="291274"/>
                </a:lnTo>
                <a:lnTo>
                  <a:pt x="530733" y="291274"/>
                </a:lnTo>
                <a:lnTo>
                  <a:pt x="533781" y="289750"/>
                </a:lnTo>
                <a:lnTo>
                  <a:pt x="536829" y="289750"/>
                </a:lnTo>
                <a:lnTo>
                  <a:pt x="538353" y="288226"/>
                </a:lnTo>
                <a:lnTo>
                  <a:pt x="541401" y="286702"/>
                </a:lnTo>
                <a:lnTo>
                  <a:pt x="542925" y="286702"/>
                </a:lnTo>
                <a:lnTo>
                  <a:pt x="545973" y="283654"/>
                </a:lnTo>
                <a:lnTo>
                  <a:pt x="545973" y="282028"/>
                </a:lnTo>
                <a:lnTo>
                  <a:pt x="547497" y="278980"/>
                </a:lnTo>
                <a:lnTo>
                  <a:pt x="547497" y="262216"/>
                </a:lnTo>
                <a:lnTo>
                  <a:pt x="547497" y="260692"/>
                </a:lnTo>
                <a:lnTo>
                  <a:pt x="545973" y="259168"/>
                </a:lnTo>
                <a:lnTo>
                  <a:pt x="545973" y="256120"/>
                </a:lnTo>
                <a:lnTo>
                  <a:pt x="539877" y="256120"/>
                </a:lnTo>
                <a:lnTo>
                  <a:pt x="538353" y="257644"/>
                </a:lnTo>
                <a:lnTo>
                  <a:pt x="535305" y="257644"/>
                </a:lnTo>
                <a:lnTo>
                  <a:pt x="533781" y="259168"/>
                </a:lnTo>
                <a:lnTo>
                  <a:pt x="530733" y="259168"/>
                </a:lnTo>
                <a:lnTo>
                  <a:pt x="529209" y="260692"/>
                </a:lnTo>
                <a:lnTo>
                  <a:pt x="526161" y="260692"/>
                </a:lnTo>
                <a:lnTo>
                  <a:pt x="524637" y="262216"/>
                </a:lnTo>
                <a:lnTo>
                  <a:pt x="507873" y="262216"/>
                </a:lnTo>
                <a:lnTo>
                  <a:pt x="489585" y="221068"/>
                </a:lnTo>
                <a:lnTo>
                  <a:pt x="489585" y="111252"/>
                </a:lnTo>
                <a:lnTo>
                  <a:pt x="542925" y="111252"/>
                </a:lnTo>
                <a:lnTo>
                  <a:pt x="545973" y="108204"/>
                </a:lnTo>
                <a:lnTo>
                  <a:pt x="547497" y="105156"/>
                </a:lnTo>
                <a:lnTo>
                  <a:pt x="547497" y="86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23471" y="1509998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5">
                <a:moveTo>
                  <a:pt x="29051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6003" y="0"/>
                </a:lnTo>
                <a:lnTo>
                  <a:pt x="29051" y="1524"/>
                </a:lnTo>
                <a:close/>
              </a:path>
              <a:path w="169545" h="306705">
                <a:moveTo>
                  <a:pt x="33623" y="303657"/>
                </a:moveTo>
                <a:lnTo>
                  <a:pt x="0" y="303657"/>
                </a:lnTo>
                <a:lnTo>
                  <a:pt x="0" y="3048"/>
                </a:lnTo>
                <a:lnTo>
                  <a:pt x="1524" y="3048"/>
                </a:lnTo>
                <a:lnTo>
                  <a:pt x="3048" y="1524"/>
                </a:lnTo>
                <a:lnTo>
                  <a:pt x="32099" y="1524"/>
                </a:lnTo>
                <a:lnTo>
                  <a:pt x="35147" y="4572"/>
                </a:lnTo>
                <a:lnTo>
                  <a:pt x="35147" y="125158"/>
                </a:lnTo>
                <a:lnTo>
                  <a:pt x="81291" y="125158"/>
                </a:lnTo>
                <a:lnTo>
                  <a:pt x="42886" y="153162"/>
                </a:lnTo>
                <a:lnTo>
                  <a:pt x="35147" y="161734"/>
                </a:lnTo>
                <a:lnTo>
                  <a:pt x="35147" y="302133"/>
                </a:lnTo>
                <a:lnTo>
                  <a:pt x="33623" y="303657"/>
                </a:lnTo>
                <a:close/>
              </a:path>
              <a:path w="169545" h="306705">
                <a:moveTo>
                  <a:pt x="81291" y="125158"/>
                </a:moveTo>
                <a:lnTo>
                  <a:pt x="35147" y="125158"/>
                </a:lnTo>
                <a:lnTo>
                  <a:pt x="43148" y="117489"/>
                </a:lnTo>
                <a:lnTo>
                  <a:pt x="83153" y="95154"/>
                </a:lnTo>
                <a:lnTo>
                  <a:pt x="99155" y="93059"/>
                </a:lnTo>
                <a:lnTo>
                  <a:pt x="108013" y="93368"/>
                </a:lnTo>
                <a:lnTo>
                  <a:pt x="143553" y="107239"/>
                </a:lnTo>
                <a:lnTo>
                  <a:pt x="157048" y="123634"/>
                </a:lnTo>
                <a:lnTo>
                  <a:pt x="91535" y="123634"/>
                </a:lnTo>
                <a:lnTo>
                  <a:pt x="84677" y="124229"/>
                </a:lnTo>
                <a:lnTo>
                  <a:pt x="81291" y="125158"/>
                </a:lnTo>
                <a:close/>
              </a:path>
              <a:path w="169545" h="306705">
                <a:moveTo>
                  <a:pt x="167830" y="303657"/>
                </a:moveTo>
                <a:lnTo>
                  <a:pt x="134207" y="303657"/>
                </a:lnTo>
                <a:lnTo>
                  <a:pt x="134207" y="302133"/>
                </a:lnTo>
                <a:lnTo>
                  <a:pt x="132683" y="302133"/>
                </a:lnTo>
                <a:lnTo>
                  <a:pt x="132683" y="184594"/>
                </a:lnTo>
                <a:lnTo>
                  <a:pt x="132543" y="180022"/>
                </a:lnTo>
                <a:lnTo>
                  <a:pt x="132421" y="176022"/>
                </a:lnTo>
                <a:lnTo>
                  <a:pt x="131783" y="169164"/>
                </a:lnTo>
                <a:lnTo>
                  <a:pt x="131730" y="168592"/>
                </a:lnTo>
                <a:lnTo>
                  <a:pt x="130754" y="162306"/>
                </a:lnTo>
                <a:lnTo>
                  <a:pt x="129635" y="157162"/>
                </a:lnTo>
                <a:lnTo>
                  <a:pt x="128111" y="149542"/>
                </a:lnTo>
                <a:lnTo>
                  <a:pt x="125063" y="144970"/>
                </a:lnTo>
                <a:lnTo>
                  <a:pt x="97631" y="123634"/>
                </a:lnTo>
                <a:lnTo>
                  <a:pt x="157048" y="123634"/>
                </a:lnTo>
                <a:lnTo>
                  <a:pt x="160401" y="129349"/>
                </a:lnTo>
                <a:lnTo>
                  <a:pt x="163091" y="135969"/>
                </a:lnTo>
                <a:lnTo>
                  <a:pt x="164782" y="143446"/>
                </a:lnTo>
                <a:lnTo>
                  <a:pt x="166782" y="150876"/>
                </a:lnTo>
                <a:lnTo>
                  <a:pt x="169354" y="300609"/>
                </a:lnTo>
                <a:lnTo>
                  <a:pt x="167830" y="300609"/>
                </a:lnTo>
                <a:lnTo>
                  <a:pt x="167830" y="303657"/>
                </a:lnTo>
                <a:close/>
              </a:path>
              <a:path w="169545" h="306705">
                <a:moveTo>
                  <a:pt x="30575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99" y="303657"/>
                </a:lnTo>
                <a:lnTo>
                  <a:pt x="30575" y="305181"/>
                </a:lnTo>
                <a:close/>
              </a:path>
              <a:path w="169545" h="306705">
                <a:moveTo>
                  <a:pt x="163258" y="305181"/>
                </a:moveTo>
                <a:lnTo>
                  <a:pt x="137255" y="305181"/>
                </a:lnTo>
                <a:lnTo>
                  <a:pt x="135731" y="303657"/>
                </a:lnTo>
                <a:lnTo>
                  <a:pt x="164782" y="303657"/>
                </a:lnTo>
                <a:lnTo>
                  <a:pt x="163258" y="305181"/>
                </a:lnTo>
                <a:close/>
              </a:path>
              <a:path w="169545" h="306705">
                <a:moveTo>
                  <a:pt x="21431" y="306705"/>
                </a:moveTo>
                <a:lnTo>
                  <a:pt x="13716" y="306705"/>
                </a:lnTo>
                <a:lnTo>
                  <a:pt x="10668" y="305181"/>
                </a:lnTo>
                <a:lnTo>
                  <a:pt x="24479" y="305181"/>
                </a:lnTo>
                <a:lnTo>
                  <a:pt x="21431" y="306705"/>
                </a:lnTo>
                <a:close/>
              </a:path>
              <a:path w="169545" h="306705">
                <a:moveTo>
                  <a:pt x="154114" y="306705"/>
                </a:moveTo>
                <a:lnTo>
                  <a:pt x="147923" y="306705"/>
                </a:lnTo>
                <a:lnTo>
                  <a:pt x="144875" y="305181"/>
                </a:lnTo>
                <a:lnTo>
                  <a:pt x="157162" y="305181"/>
                </a:lnTo>
                <a:lnTo>
                  <a:pt x="154114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1221" y="2036349"/>
            <a:ext cx="1636347" cy="389001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812256" y="2133980"/>
            <a:ext cx="833119" cy="217170"/>
            <a:chOff x="2812256" y="2133980"/>
            <a:chExt cx="833119" cy="21717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2256" y="2133981"/>
              <a:ext cx="114395" cy="2135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7987" y="2133980"/>
              <a:ext cx="181451" cy="21659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60013" y="2137029"/>
              <a:ext cx="295910" cy="210820"/>
            </a:xfrm>
            <a:custGeom>
              <a:avLst/>
              <a:gdLst/>
              <a:ahLst/>
              <a:cxnLst/>
              <a:rect l="l" t="t" r="r" b="b"/>
              <a:pathLst>
                <a:path w="295910" h="210819">
                  <a:moveTo>
                    <a:pt x="32003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30479" y="0"/>
                  </a:lnTo>
                  <a:lnTo>
                    <a:pt x="32003" y="1524"/>
                  </a:lnTo>
                  <a:close/>
                </a:path>
                <a:path w="295910" h="210819">
                  <a:moveTo>
                    <a:pt x="160115" y="1524"/>
                  </a:moveTo>
                  <a:lnTo>
                    <a:pt x="134207" y="1524"/>
                  </a:lnTo>
                  <a:lnTo>
                    <a:pt x="137255" y="0"/>
                  </a:lnTo>
                  <a:lnTo>
                    <a:pt x="158591" y="0"/>
                  </a:lnTo>
                  <a:lnTo>
                    <a:pt x="160115" y="1524"/>
                  </a:lnTo>
                  <a:close/>
                </a:path>
                <a:path w="295910" h="210819">
                  <a:moveTo>
                    <a:pt x="291274" y="1524"/>
                  </a:moveTo>
                  <a:lnTo>
                    <a:pt x="265366" y="1524"/>
                  </a:lnTo>
                  <a:lnTo>
                    <a:pt x="268414" y="0"/>
                  </a:lnTo>
                  <a:lnTo>
                    <a:pt x="289750" y="0"/>
                  </a:lnTo>
                  <a:lnTo>
                    <a:pt x="291274" y="1524"/>
                  </a:lnTo>
                  <a:close/>
                </a:path>
                <a:path w="295910" h="210819">
                  <a:moveTo>
                    <a:pt x="35052" y="3048"/>
                  </a:moveTo>
                  <a:lnTo>
                    <a:pt x="1523" y="3048"/>
                  </a:lnTo>
                  <a:lnTo>
                    <a:pt x="1523" y="1524"/>
                  </a:lnTo>
                  <a:lnTo>
                    <a:pt x="35052" y="1524"/>
                  </a:lnTo>
                  <a:lnTo>
                    <a:pt x="35052" y="3048"/>
                  </a:lnTo>
                  <a:close/>
                </a:path>
                <a:path w="295910" h="210819">
                  <a:moveTo>
                    <a:pt x="116725" y="170878"/>
                  </a:moveTo>
                  <a:lnTo>
                    <a:pt x="85343" y="170878"/>
                  </a:lnTo>
                  <a:lnTo>
                    <a:pt x="85343" y="169354"/>
                  </a:lnTo>
                  <a:lnTo>
                    <a:pt x="129635" y="7620"/>
                  </a:lnTo>
                  <a:lnTo>
                    <a:pt x="129635" y="4572"/>
                  </a:lnTo>
                  <a:lnTo>
                    <a:pt x="132683" y="1524"/>
                  </a:lnTo>
                  <a:lnTo>
                    <a:pt x="163163" y="1524"/>
                  </a:lnTo>
                  <a:lnTo>
                    <a:pt x="163163" y="3048"/>
                  </a:lnTo>
                  <a:lnTo>
                    <a:pt x="164687" y="3048"/>
                  </a:lnTo>
                  <a:lnTo>
                    <a:pt x="164687" y="4572"/>
                  </a:lnTo>
                  <a:lnTo>
                    <a:pt x="166211" y="6096"/>
                  </a:lnTo>
                  <a:lnTo>
                    <a:pt x="181205" y="57912"/>
                  </a:lnTo>
                  <a:lnTo>
                    <a:pt x="146399" y="57912"/>
                  </a:lnTo>
                  <a:lnTo>
                    <a:pt x="146399" y="59436"/>
                  </a:lnTo>
                  <a:lnTo>
                    <a:pt x="116725" y="170878"/>
                  </a:lnTo>
                  <a:close/>
                </a:path>
                <a:path w="295910" h="210819">
                  <a:moveTo>
                    <a:pt x="246208" y="170878"/>
                  </a:moveTo>
                  <a:lnTo>
                    <a:pt x="213455" y="170878"/>
                  </a:lnTo>
                  <a:lnTo>
                    <a:pt x="213455" y="169354"/>
                  </a:lnTo>
                  <a:lnTo>
                    <a:pt x="260794" y="7620"/>
                  </a:lnTo>
                  <a:lnTo>
                    <a:pt x="260794" y="4572"/>
                  </a:lnTo>
                  <a:lnTo>
                    <a:pt x="263842" y="1524"/>
                  </a:lnTo>
                  <a:lnTo>
                    <a:pt x="294322" y="1524"/>
                  </a:lnTo>
                  <a:lnTo>
                    <a:pt x="295846" y="3048"/>
                  </a:lnTo>
                  <a:lnTo>
                    <a:pt x="295846" y="13716"/>
                  </a:lnTo>
                  <a:lnTo>
                    <a:pt x="294322" y="15240"/>
                  </a:lnTo>
                  <a:lnTo>
                    <a:pt x="246208" y="170878"/>
                  </a:lnTo>
                  <a:close/>
                </a:path>
                <a:path w="295910" h="210819">
                  <a:moveTo>
                    <a:pt x="105155" y="207454"/>
                  </a:moveTo>
                  <a:lnTo>
                    <a:pt x="62483" y="207454"/>
                  </a:lnTo>
                  <a:lnTo>
                    <a:pt x="59435" y="204406"/>
                  </a:lnTo>
                  <a:lnTo>
                    <a:pt x="59435" y="202882"/>
                  </a:lnTo>
                  <a:lnTo>
                    <a:pt x="1523" y="15240"/>
                  </a:lnTo>
                  <a:lnTo>
                    <a:pt x="1523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6576" y="3048"/>
                  </a:lnTo>
                  <a:lnTo>
                    <a:pt x="36576" y="6096"/>
                  </a:lnTo>
                  <a:lnTo>
                    <a:pt x="38100" y="7620"/>
                  </a:lnTo>
                  <a:lnTo>
                    <a:pt x="85343" y="169354"/>
                  </a:lnTo>
                  <a:lnTo>
                    <a:pt x="85343" y="170878"/>
                  </a:lnTo>
                  <a:lnTo>
                    <a:pt x="116725" y="170878"/>
                  </a:lnTo>
                  <a:lnTo>
                    <a:pt x="108203" y="202882"/>
                  </a:lnTo>
                  <a:lnTo>
                    <a:pt x="106679" y="204406"/>
                  </a:lnTo>
                  <a:lnTo>
                    <a:pt x="106679" y="205930"/>
                  </a:lnTo>
                  <a:lnTo>
                    <a:pt x="105155" y="205930"/>
                  </a:lnTo>
                  <a:lnTo>
                    <a:pt x="105155" y="207454"/>
                  </a:lnTo>
                  <a:close/>
                </a:path>
                <a:path w="295910" h="210819">
                  <a:moveTo>
                    <a:pt x="233267" y="207454"/>
                  </a:moveTo>
                  <a:lnTo>
                    <a:pt x="190595" y="207454"/>
                  </a:lnTo>
                  <a:lnTo>
                    <a:pt x="190595" y="205930"/>
                  </a:lnTo>
                  <a:lnTo>
                    <a:pt x="187547" y="202882"/>
                  </a:lnTo>
                  <a:lnTo>
                    <a:pt x="146399" y="59436"/>
                  </a:lnTo>
                  <a:lnTo>
                    <a:pt x="146399" y="57912"/>
                  </a:lnTo>
                  <a:lnTo>
                    <a:pt x="181205" y="57912"/>
                  </a:lnTo>
                  <a:lnTo>
                    <a:pt x="213455" y="169354"/>
                  </a:lnTo>
                  <a:lnTo>
                    <a:pt x="213455" y="170878"/>
                  </a:lnTo>
                  <a:lnTo>
                    <a:pt x="246208" y="170878"/>
                  </a:lnTo>
                  <a:lnTo>
                    <a:pt x="236315" y="202882"/>
                  </a:lnTo>
                  <a:lnTo>
                    <a:pt x="236315" y="204406"/>
                  </a:lnTo>
                  <a:lnTo>
                    <a:pt x="233267" y="207454"/>
                  </a:lnTo>
                  <a:close/>
                </a:path>
                <a:path w="295910" h="210819">
                  <a:moveTo>
                    <a:pt x="102107" y="208978"/>
                  </a:moveTo>
                  <a:lnTo>
                    <a:pt x="65531" y="208978"/>
                  </a:lnTo>
                  <a:lnTo>
                    <a:pt x="64007" y="207454"/>
                  </a:lnTo>
                  <a:lnTo>
                    <a:pt x="103631" y="207454"/>
                  </a:lnTo>
                  <a:lnTo>
                    <a:pt x="102107" y="208978"/>
                  </a:lnTo>
                  <a:close/>
                </a:path>
                <a:path w="295910" h="210819">
                  <a:moveTo>
                    <a:pt x="230219" y="208978"/>
                  </a:moveTo>
                  <a:lnTo>
                    <a:pt x="193643" y="208978"/>
                  </a:lnTo>
                  <a:lnTo>
                    <a:pt x="192119" y="207454"/>
                  </a:lnTo>
                  <a:lnTo>
                    <a:pt x="231743" y="207454"/>
                  </a:lnTo>
                  <a:lnTo>
                    <a:pt x="230219" y="208978"/>
                  </a:lnTo>
                  <a:close/>
                </a:path>
                <a:path w="295910" h="210819">
                  <a:moveTo>
                    <a:pt x="97535" y="210502"/>
                  </a:moveTo>
                  <a:lnTo>
                    <a:pt x="71627" y="210502"/>
                  </a:lnTo>
                  <a:lnTo>
                    <a:pt x="68579" y="208978"/>
                  </a:lnTo>
                  <a:lnTo>
                    <a:pt x="99059" y="208978"/>
                  </a:lnTo>
                  <a:lnTo>
                    <a:pt x="97535" y="210502"/>
                  </a:lnTo>
                  <a:close/>
                </a:path>
                <a:path w="295910" h="210819">
                  <a:moveTo>
                    <a:pt x="227171" y="210502"/>
                  </a:moveTo>
                  <a:lnTo>
                    <a:pt x="201263" y="210502"/>
                  </a:lnTo>
                  <a:lnTo>
                    <a:pt x="198215" y="208978"/>
                  </a:lnTo>
                  <a:lnTo>
                    <a:pt x="228695" y="208978"/>
                  </a:lnTo>
                  <a:lnTo>
                    <a:pt x="227171" y="210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3353" y="2133981"/>
              <a:ext cx="161578" cy="21659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712083" y="2042445"/>
            <a:ext cx="317500" cy="308610"/>
            <a:chOff x="3712083" y="2042445"/>
            <a:chExt cx="317500" cy="308610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12083" y="2133981"/>
              <a:ext cx="114395" cy="2135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49402" y="2042445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2242" y="1524"/>
                  </a:moveTo>
                  <a:lnTo>
                    <a:pt x="150906" y="1524"/>
                  </a:lnTo>
                  <a:lnTo>
                    <a:pt x="152430" y="0"/>
                  </a:lnTo>
                  <a:lnTo>
                    <a:pt x="170718" y="0"/>
                  </a:lnTo>
                  <a:lnTo>
                    <a:pt x="172242" y="1524"/>
                  </a:lnTo>
                  <a:close/>
                </a:path>
                <a:path w="180339" h="308610">
                  <a:moveTo>
                    <a:pt x="176814" y="3048"/>
                  </a:moveTo>
                  <a:lnTo>
                    <a:pt x="146334" y="3048"/>
                  </a:lnTo>
                  <a:lnTo>
                    <a:pt x="147858" y="1524"/>
                  </a:lnTo>
                  <a:lnTo>
                    <a:pt x="176814" y="1524"/>
                  </a:lnTo>
                  <a:lnTo>
                    <a:pt x="176814" y="3048"/>
                  </a:lnTo>
                  <a:close/>
                </a:path>
                <a:path w="180339" h="308610">
                  <a:moveTo>
                    <a:pt x="142023" y="277653"/>
                  </a:moveTo>
                  <a:lnTo>
                    <a:pt x="89946" y="277653"/>
                  </a:lnTo>
                  <a:lnTo>
                    <a:pt x="108234" y="271557"/>
                  </a:lnTo>
                  <a:lnTo>
                    <a:pt x="117378" y="265461"/>
                  </a:lnTo>
                  <a:lnTo>
                    <a:pt x="121950" y="260889"/>
                  </a:lnTo>
                  <a:lnTo>
                    <a:pt x="128046" y="256317"/>
                  </a:lnTo>
                  <a:lnTo>
                    <a:pt x="132618" y="251650"/>
                  </a:lnTo>
                  <a:lnTo>
                    <a:pt x="138714" y="245554"/>
                  </a:lnTo>
                  <a:lnTo>
                    <a:pt x="143286" y="237934"/>
                  </a:lnTo>
                  <a:lnTo>
                    <a:pt x="143286" y="160210"/>
                  </a:lnTo>
                  <a:lnTo>
                    <a:pt x="115854" y="132683"/>
                  </a:lnTo>
                  <a:lnTo>
                    <a:pt x="86898" y="122015"/>
                  </a:lnTo>
                  <a:lnTo>
                    <a:pt x="143286" y="122015"/>
                  </a:lnTo>
                  <a:lnTo>
                    <a:pt x="143286" y="6096"/>
                  </a:lnTo>
                  <a:lnTo>
                    <a:pt x="144810" y="4572"/>
                  </a:lnTo>
                  <a:lnTo>
                    <a:pt x="144810" y="3048"/>
                  </a:lnTo>
                  <a:lnTo>
                    <a:pt x="178338" y="3048"/>
                  </a:lnTo>
                  <a:lnTo>
                    <a:pt x="178338" y="4572"/>
                  </a:lnTo>
                  <a:lnTo>
                    <a:pt x="179862" y="4572"/>
                  </a:lnTo>
                  <a:lnTo>
                    <a:pt x="179862" y="271557"/>
                  </a:lnTo>
                  <a:lnTo>
                    <a:pt x="147858" y="271557"/>
                  </a:lnTo>
                  <a:lnTo>
                    <a:pt x="142023" y="277653"/>
                  </a:lnTo>
                  <a:close/>
                </a:path>
                <a:path w="180339" h="308610">
                  <a:moveTo>
                    <a:pt x="79183" y="308133"/>
                  </a:moveTo>
                  <a:lnTo>
                    <a:pt x="35154" y="294989"/>
                  </a:lnTo>
                  <a:lnTo>
                    <a:pt x="18223" y="276129"/>
                  </a:lnTo>
                  <a:lnTo>
                    <a:pt x="13056" y="268960"/>
                  </a:lnTo>
                  <a:lnTo>
                    <a:pt x="8889" y="261068"/>
                  </a:lnTo>
                  <a:lnTo>
                    <a:pt x="5579" y="252300"/>
                  </a:lnTo>
                  <a:lnTo>
                    <a:pt x="2983" y="242506"/>
                  </a:lnTo>
                  <a:lnTo>
                    <a:pt x="1983" y="234100"/>
                  </a:lnTo>
                  <a:lnTo>
                    <a:pt x="1864" y="233100"/>
                  </a:lnTo>
                  <a:lnTo>
                    <a:pt x="888" y="223266"/>
                  </a:lnTo>
                  <a:lnTo>
                    <a:pt x="197" y="213145"/>
                  </a:lnTo>
                  <a:lnTo>
                    <a:pt x="0" y="205406"/>
                  </a:lnTo>
                  <a:lnTo>
                    <a:pt x="40" y="198310"/>
                  </a:lnTo>
                  <a:lnTo>
                    <a:pt x="196" y="191452"/>
                  </a:lnTo>
                  <a:lnTo>
                    <a:pt x="221" y="190379"/>
                  </a:lnTo>
                  <a:lnTo>
                    <a:pt x="7341" y="147089"/>
                  </a:lnTo>
                  <a:lnTo>
                    <a:pt x="21271" y="122015"/>
                  </a:lnTo>
                  <a:lnTo>
                    <a:pt x="26391" y="114800"/>
                  </a:lnTo>
                  <a:lnTo>
                    <a:pt x="64324" y="93630"/>
                  </a:lnTo>
                  <a:lnTo>
                    <a:pt x="83755" y="91535"/>
                  </a:lnTo>
                  <a:lnTo>
                    <a:pt x="92668" y="92082"/>
                  </a:lnTo>
                  <a:lnTo>
                    <a:pt x="129570" y="108299"/>
                  </a:lnTo>
                  <a:lnTo>
                    <a:pt x="143286" y="122015"/>
                  </a:lnTo>
                  <a:lnTo>
                    <a:pt x="77659" y="122015"/>
                  </a:lnTo>
                  <a:lnTo>
                    <a:pt x="70039" y="125063"/>
                  </a:lnTo>
                  <a:lnTo>
                    <a:pt x="51751" y="138779"/>
                  </a:lnTo>
                  <a:lnTo>
                    <a:pt x="48703" y="146399"/>
                  </a:lnTo>
                  <a:lnTo>
                    <a:pt x="45560" y="152152"/>
                  </a:lnTo>
                  <a:lnTo>
                    <a:pt x="36881" y="190379"/>
                  </a:lnTo>
                  <a:lnTo>
                    <a:pt x="36773" y="191452"/>
                  </a:lnTo>
                  <a:lnTo>
                    <a:pt x="36511" y="198310"/>
                  </a:lnTo>
                  <a:lnTo>
                    <a:pt x="36680" y="202882"/>
                  </a:lnTo>
                  <a:lnTo>
                    <a:pt x="36773" y="205406"/>
                  </a:lnTo>
                  <a:lnTo>
                    <a:pt x="44274" y="247197"/>
                  </a:lnTo>
                  <a:lnTo>
                    <a:pt x="62419" y="270033"/>
                  </a:lnTo>
                  <a:lnTo>
                    <a:pt x="68515" y="274605"/>
                  </a:lnTo>
                  <a:lnTo>
                    <a:pt x="76135" y="277653"/>
                  </a:lnTo>
                  <a:lnTo>
                    <a:pt x="142023" y="277653"/>
                  </a:lnTo>
                  <a:lnTo>
                    <a:pt x="139857" y="279915"/>
                  </a:lnTo>
                  <a:lnTo>
                    <a:pt x="107566" y="302990"/>
                  </a:lnTo>
                  <a:lnTo>
                    <a:pt x="89239" y="307562"/>
                  </a:lnTo>
                  <a:lnTo>
                    <a:pt x="79183" y="308133"/>
                  </a:lnTo>
                  <a:close/>
                </a:path>
                <a:path w="180339" h="308610">
                  <a:moveTo>
                    <a:pt x="176814" y="303561"/>
                  </a:moveTo>
                  <a:lnTo>
                    <a:pt x="152430" y="303561"/>
                  </a:lnTo>
                  <a:lnTo>
                    <a:pt x="150906" y="302037"/>
                  </a:lnTo>
                  <a:lnTo>
                    <a:pt x="149382" y="302037"/>
                  </a:lnTo>
                  <a:lnTo>
                    <a:pt x="149382" y="300513"/>
                  </a:lnTo>
                  <a:lnTo>
                    <a:pt x="147858" y="300513"/>
                  </a:lnTo>
                  <a:lnTo>
                    <a:pt x="147858" y="271557"/>
                  </a:lnTo>
                  <a:lnTo>
                    <a:pt x="179862" y="271557"/>
                  </a:lnTo>
                  <a:lnTo>
                    <a:pt x="179862" y="300513"/>
                  </a:lnTo>
                  <a:lnTo>
                    <a:pt x="176814" y="303561"/>
                  </a:lnTo>
                  <a:close/>
                </a:path>
                <a:path w="180339" h="308610">
                  <a:moveTo>
                    <a:pt x="172242" y="305085"/>
                  </a:moveTo>
                  <a:lnTo>
                    <a:pt x="157002" y="305085"/>
                  </a:lnTo>
                  <a:lnTo>
                    <a:pt x="155478" y="303561"/>
                  </a:lnTo>
                  <a:lnTo>
                    <a:pt x="173766" y="303561"/>
                  </a:lnTo>
                  <a:lnTo>
                    <a:pt x="172242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081176" y="2133980"/>
            <a:ext cx="238125" cy="276225"/>
            <a:chOff x="4081176" y="2133980"/>
            <a:chExt cx="238125" cy="276225"/>
          </a:xfrm>
        </p:grpSpPr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81176" y="2133980"/>
              <a:ext cx="138779" cy="2165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47388" y="2297144"/>
              <a:ext cx="71628" cy="11296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71689" y="2085117"/>
            <a:ext cx="1209306" cy="34023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16835" y="2133980"/>
            <a:ext cx="161531" cy="216598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6147625" y="2133980"/>
            <a:ext cx="417830" cy="291465"/>
            <a:chOff x="6147625" y="2133980"/>
            <a:chExt cx="417830" cy="291465"/>
          </a:xfrm>
        </p:grpSpPr>
        <p:sp>
          <p:nvSpPr>
            <p:cNvPr id="57" name="object 57"/>
            <p:cNvSpPr/>
            <p:nvPr/>
          </p:nvSpPr>
          <p:spPr>
            <a:xfrm>
              <a:off x="6147625" y="2133980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70103" y="36576"/>
                  </a:moveTo>
                  <a:lnTo>
                    <a:pt x="30479" y="36576"/>
                  </a:lnTo>
                  <a:lnTo>
                    <a:pt x="42671" y="24384"/>
                  </a:lnTo>
                  <a:lnTo>
                    <a:pt x="48767" y="19812"/>
                  </a:lnTo>
                  <a:lnTo>
                    <a:pt x="53339" y="15240"/>
                  </a:lnTo>
                  <a:lnTo>
                    <a:pt x="65531" y="9144"/>
                  </a:lnTo>
                  <a:lnTo>
                    <a:pt x="70103" y="6096"/>
                  </a:lnTo>
                  <a:lnTo>
                    <a:pt x="94583" y="0"/>
                  </a:lnTo>
                  <a:lnTo>
                    <a:pt x="100679" y="0"/>
                  </a:lnTo>
                  <a:lnTo>
                    <a:pt x="110680" y="571"/>
                  </a:lnTo>
                  <a:lnTo>
                    <a:pt x="151161" y="18097"/>
                  </a:lnTo>
                  <a:lnTo>
                    <a:pt x="161639" y="30480"/>
                  </a:lnTo>
                  <a:lnTo>
                    <a:pt x="88487" y="30480"/>
                  </a:lnTo>
                  <a:lnTo>
                    <a:pt x="70103" y="36576"/>
                  </a:lnTo>
                  <a:close/>
                </a:path>
                <a:path w="180339" h="291464">
                  <a:moveTo>
                    <a:pt x="25907" y="4572"/>
                  </a:moveTo>
                  <a:lnTo>
                    <a:pt x="4571" y="4572"/>
                  </a:lnTo>
                  <a:lnTo>
                    <a:pt x="6095" y="3048"/>
                  </a:lnTo>
                  <a:lnTo>
                    <a:pt x="24383" y="3048"/>
                  </a:lnTo>
                  <a:lnTo>
                    <a:pt x="25907" y="4572"/>
                  </a:lnTo>
                  <a:close/>
                </a:path>
                <a:path w="180339" h="291464">
                  <a:moveTo>
                    <a:pt x="28955" y="6096"/>
                  </a:moveTo>
                  <a:lnTo>
                    <a:pt x="1523" y="6096"/>
                  </a:lnTo>
                  <a:lnTo>
                    <a:pt x="3047" y="4572"/>
                  </a:lnTo>
                  <a:lnTo>
                    <a:pt x="28955" y="4572"/>
                  </a:lnTo>
                  <a:lnTo>
                    <a:pt x="28955" y="6096"/>
                  </a:lnTo>
                  <a:close/>
                </a:path>
                <a:path w="180339" h="291464">
                  <a:moveTo>
                    <a:pt x="33527" y="289845"/>
                  </a:moveTo>
                  <a:lnTo>
                    <a:pt x="1523" y="289845"/>
                  </a:lnTo>
                  <a:lnTo>
                    <a:pt x="0" y="288321"/>
                  </a:lnTo>
                  <a:lnTo>
                    <a:pt x="0" y="6096"/>
                  </a:lnTo>
                  <a:lnTo>
                    <a:pt x="30479" y="6096"/>
                  </a:lnTo>
                  <a:lnTo>
                    <a:pt x="30479" y="36576"/>
                  </a:lnTo>
                  <a:lnTo>
                    <a:pt x="70103" y="36576"/>
                  </a:lnTo>
                  <a:lnTo>
                    <a:pt x="60959" y="42672"/>
                  </a:lnTo>
                  <a:lnTo>
                    <a:pt x="51815" y="51816"/>
                  </a:lnTo>
                  <a:lnTo>
                    <a:pt x="45719" y="56388"/>
                  </a:lnTo>
                  <a:lnTo>
                    <a:pt x="41147" y="62579"/>
                  </a:lnTo>
                  <a:lnTo>
                    <a:pt x="35051" y="70199"/>
                  </a:lnTo>
                  <a:lnTo>
                    <a:pt x="35051" y="147923"/>
                  </a:lnTo>
                  <a:lnTo>
                    <a:pt x="64007" y="175450"/>
                  </a:lnTo>
                  <a:lnTo>
                    <a:pt x="91535" y="184594"/>
                  </a:lnTo>
                  <a:lnTo>
                    <a:pt x="159522" y="184594"/>
                  </a:lnTo>
                  <a:lnTo>
                    <a:pt x="158591" y="186118"/>
                  </a:lnTo>
                  <a:lnTo>
                    <a:pt x="35051" y="186118"/>
                  </a:lnTo>
                  <a:lnTo>
                    <a:pt x="35051" y="288321"/>
                  </a:lnTo>
                  <a:lnTo>
                    <a:pt x="33527" y="288321"/>
                  </a:lnTo>
                  <a:lnTo>
                    <a:pt x="33527" y="289845"/>
                  </a:lnTo>
                  <a:close/>
                </a:path>
                <a:path w="180339" h="291464">
                  <a:moveTo>
                    <a:pt x="159522" y="184594"/>
                  </a:moveTo>
                  <a:lnTo>
                    <a:pt x="100679" y="184594"/>
                  </a:lnTo>
                  <a:lnTo>
                    <a:pt x="108299" y="183070"/>
                  </a:lnTo>
                  <a:lnTo>
                    <a:pt x="120491" y="173926"/>
                  </a:lnTo>
                  <a:lnTo>
                    <a:pt x="138779" y="137255"/>
                  </a:lnTo>
                  <a:lnTo>
                    <a:pt x="140541" y="130397"/>
                  </a:lnTo>
                  <a:lnTo>
                    <a:pt x="141446" y="123539"/>
                  </a:lnTo>
                  <a:lnTo>
                    <a:pt x="141737" y="117538"/>
                  </a:lnTo>
                  <a:lnTo>
                    <a:pt x="141803" y="102084"/>
                  </a:lnTo>
                  <a:lnTo>
                    <a:pt x="141641" y="94964"/>
                  </a:lnTo>
                  <a:lnTo>
                    <a:pt x="132800" y="55166"/>
                  </a:lnTo>
                  <a:lnTo>
                    <a:pt x="100512" y="31027"/>
                  </a:lnTo>
                  <a:lnTo>
                    <a:pt x="93059" y="30480"/>
                  </a:lnTo>
                  <a:lnTo>
                    <a:pt x="161639" y="30480"/>
                  </a:lnTo>
                  <a:lnTo>
                    <a:pt x="177355" y="74390"/>
                  </a:lnTo>
                  <a:lnTo>
                    <a:pt x="179839" y="102084"/>
                  </a:lnTo>
                  <a:lnTo>
                    <a:pt x="179812" y="109823"/>
                  </a:lnTo>
                  <a:lnTo>
                    <a:pt x="173831" y="150971"/>
                  </a:lnTo>
                  <a:lnTo>
                    <a:pt x="163115" y="178711"/>
                  </a:lnTo>
                  <a:lnTo>
                    <a:pt x="159522" y="184594"/>
                  </a:lnTo>
                  <a:close/>
                </a:path>
                <a:path w="180339" h="291464">
                  <a:moveTo>
                    <a:pt x="94583" y="216598"/>
                  </a:moveTo>
                  <a:lnTo>
                    <a:pt x="88487" y="216598"/>
                  </a:lnTo>
                  <a:lnTo>
                    <a:pt x="83915" y="215074"/>
                  </a:lnTo>
                  <a:lnTo>
                    <a:pt x="79343" y="215074"/>
                  </a:lnTo>
                  <a:lnTo>
                    <a:pt x="73151" y="213550"/>
                  </a:lnTo>
                  <a:lnTo>
                    <a:pt x="68579" y="212026"/>
                  </a:lnTo>
                  <a:lnTo>
                    <a:pt x="50291" y="199834"/>
                  </a:lnTo>
                  <a:lnTo>
                    <a:pt x="41147" y="190690"/>
                  </a:lnTo>
                  <a:lnTo>
                    <a:pt x="35051" y="186118"/>
                  </a:lnTo>
                  <a:lnTo>
                    <a:pt x="158591" y="186118"/>
                  </a:lnTo>
                  <a:lnTo>
                    <a:pt x="152590" y="192690"/>
                  </a:lnTo>
                  <a:lnTo>
                    <a:pt x="114014" y="214503"/>
                  </a:lnTo>
                  <a:lnTo>
                    <a:pt x="104584" y="216050"/>
                  </a:lnTo>
                  <a:lnTo>
                    <a:pt x="94583" y="216598"/>
                  </a:lnTo>
                  <a:close/>
                </a:path>
                <a:path w="180339" h="291464">
                  <a:moveTo>
                    <a:pt x="28955" y="291369"/>
                  </a:moveTo>
                  <a:lnTo>
                    <a:pt x="6095" y="291369"/>
                  </a:lnTo>
                  <a:lnTo>
                    <a:pt x="4571" y="289845"/>
                  </a:lnTo>
                  <a:lnTo>
                    <a:pt x="30479" y="289845"/>
                  </a:lnTo>
                  <a:lnTo>
                    <a:pt x="28955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8935" y="2133981"/>
              <a:ext cx="196468" cy="216598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6618922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0668" y="1523"/>
                </a:lnTo>
                <a:lnTo>
                  <a:pt x="13716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2004" y="3047"/>
                </a:moveTo>
                <a:lnTo>
                  <a:pt x="3048" y="3047"/>
                </a:lnTo>
                <a:lnTo>
                  <a:pt x="4572" y="1523"/>
                </a:lnTo>
                <a:lnTo>
                  <a:pt x="30480" y="1523"/>
                </a:lnTo>
                <a:lnTo>
                  <a:pt x="32004" y="3047"/>
                </a:lnTo>
                <a:close/>
              </a:path>
              <a:path w="36829" h="306705">
                <a:moveTo>
                  <a:pt x="32004" y="305085"/>
                </a:moveTo>
                <a:lnTo>
                  <a:pt x="3048" y="305085"/>
                </a:lnTo>
                <a:lnTo>
                  <a:pt x="0" y="302037"/>
                </a:lnTo>
                <a:lnTo>
                  <a:pt x="0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6095"/>
                </a:lnTo>
                <a:lnTo>
                  <a:pt x="36576" y="6095"/>
                </a:lnTo>
                <a:lnTo>
                  <a:pt x="36576" y="300513"/>
                </a:lnTo>
                <a:lnTo>
                  <a:pt x="35052" y="302037"/>
                </a:lnTo>
                <a:lnTo>
                  <a:pt x="35052" y="303561"/>
                </a:lnTo>
                <a:lnTo>
                  <a:pt x="33528" y="303561"/>
                </a:lnTo>
                <a:lnTo>
                  <a:pt x="32004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6096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7982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668" y="82391"/>
                </a:lnTo>
                <a:lnTo>
                  <a:pt x="12192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620" y="289845"/>
                </a:lnTo>
                <a:lnTo>
                  <a:pt x="6096" y="288321"/>
                </a:ln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963"/>
                </a:lnTo>
                <a:lnTo>
                  <a:pt x="4572" y="85439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2192" y="291369"/>
                </a:lnTo>
                <a:lnTo>
                  <a:pt x="10668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6811112" y="2133980"/>
            <a:ext cx="364490" cy="291465"/>
            <a:chOff x="6811112" y="2133980"/>
            <a:chExt cx="364490" cy="291465"/>
          </a:xfrm>
        </p:grpSpPr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11112" y="2133980"/>
              <a:ext cx="155472" cy="21659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87920" y="2137029"/>
              <a:ext cx="187960" cy="288925"/>
            </a:xfrm>
            <a:custGeom>
              <a:avLst/>
              <a:gdLst/>
              <a:ahLst/>
              <a:cxnLst/>
              <a:rect l="l" t="t" r="r" b="b"/>
              <a:pathLst>
                <a:path w="187959" h="288925">
                  <a:moveTo>
                    <a:pt x="32099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30575" y="0"/>
                  </a:lnTo>
                  <a:lnTo>
                    <a:pt x="32099" y="1524"/>
                  </a:lnTo>
                  <a:close/>
                </a:path>
                <a:path w="187959" h="288925">
                  <a:moveTo>
                    <a:pt x="181546" y="1524"/>
                  </a:moveTo>
                  <a:lnTo>
                    <a:pt x="155638" y="1524"/>
                  </a:lnTo>
                  <a:lnTo>
                    <a:pt x="158686" y="0"/>
                  </a:lnTo>
                  <a:lnTo>
                    <a:pt x="180022" y="0"/>
                  </a:lnTo>
                  <a:lnTo>
                    <a:pt x="181546" y="1524"/>
                  </a:lnTo>
                  <a:close/>
                </a:path>
                <a:path w="187959" h="288925">
                  <a:moveTo>
                    <a:pt x="79343" y="288321"/>
                  </a:moveTo>
                  <a:lnTo>
                    <a:pt x="54959" y="288321"/>
                  </a:lnTo>
                  <a:lnTo>
                    <a:pt x="53435" y="286797"/>
                  </a:lnTo>
                  <a:lnTo>
                    <a:pt x="51911" y="286797"/>
                  </a:lnTo>
                  <a:lnTo>
                    <a:pt x="50387" y="285273"/>
                  </a:lnTo>
                  <a:lnTo>
                    <a:pt x="50387" y="283749"/>
                  </a:lnTo>
                  <a:lnTo>
                    <a:pt x="48863" y="282225"/>
                  </a:lnTo>
                  <a:lnTo>
                    <a:pt x="48863" y="280701"/>
                  </a:lnTo>
                  <a:lnTo>
                    <a:pt x="50387" y="279177"/>
                  </a:lnTo>
                  <a:lnTo>
                    <a:pt x="50387" y="277653"/>
                  </a:lnTo>
                  <a:lnTo>
                    <a:pt x="77819" y="208978"/>
                  </a:lnTo>
                  <a:lnTo>
                    <a:pt x="76295" y="208978"/>
                  </a:lnTo>
                  <a:lnTo>
                    <a:pt x="74771" y="207454"/>
                  </a:lnTo>
                  <a:lnTo>
                    <a:pt x="74771" y="205930"/>
                  </a:lnTo>
                  <a:lnTo>
                    <a:pt x="71723" y="202882"/>
                  </a:lnTo>
                  <a:lnTo>
                    <a:pt x="71723" y="201358"/>
                  </a:lnTo>
                  <a:lnTo>
                    <a:pt x="1524" y="13716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5147" y="1524"/>
                  </a:lnTo>
                  <a:lnTo>
                    <a:pt x="36671" y="3048"/>
                  </a:lnTo>
                  <a:lnTo>
                    <a:pt x="36671" y="4572"/>
                  </a:lnTo>
                  <a:lnTo>
                    <a:pt x="38195" y="4572"/>
                  </a:lnTo>
                  <a:lnTo>
                    <a:pt x="38195" y="6096"/>
                  </a:lnTo>
                  <a:lnTo>
                    <a:pt x="39719" y="9144"/>
                  </a:lnTo>
                  <a:lnTo>
                    <a:pt x="94583" y="166306"/>
                  </a:lnTo>
                  <a:lnTo>
                    <a:pt x="131260" y="166306"/>
                  </a:lnTo>
                  <a:lnTo>
                    <a:pt x="115919" y="208978"/>
                  </a:lnTo>
                  <a:lnTo>
                    <a:pt x="88487" y="280701"/>
                  </a:lnTo>
                  <a:lnTo>
                    <a:pt x="88487" y="283749"/>
                  </a:lnTo>
                  <a:lnTo>
                    <a:pt x="79343" y="288321"/>
                  </a:lnTo>
                  <a:close/>
                </a:path>
                <a:path w="187959" h="288925">
                  <a:moveTo>
                    <a:pt x="131260" y="166306"/>
                  </a:moveTo>
                  <a:lnTo>
                    <a:pt x="96107" y="166306"/>
                  </a:lnTo>
                  <a:lnTo>
                    <a:pt x="149447" y="7620"/>
                  </a:lnTo>
                  <a:lnTo>
                    <a:pt x="151066" y="4572"/>
                  </a:lnTo>
                  <a:lnTo>
                    <a:pt x="154114" y="1524"/>
                  </a:lnTo>
                  <a:lnTo>
                    <a:pt x="184594" y="1524"/>
                  </a:lnTo>
                  <a:lnTo>
                    <a:pt x="187642" y="4572"/>
                  </a:lnTo>
                  <a:lnTo>
                    <a:pt x="187642" y="9144"/>
                  </a:lnTo>
                  <a:lnTo>
                    <a:pt x="186118" y="10668"/>
                  </a:lnTo>
                  <a:lnTo>
                    <a:pt x="186118" y="13716"/>
                  </a:lnTo>
                  <a:lnTo>
                    <a:pt x="131260" y="166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1106424" y="2817875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1454943" y="2686145"/>
            <a:ext cx="351155" cy="250825"/>
            <a:chOff x="1454943" y="2686145"/>
            <a:chExt cx="351155" cy="250825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4943" y="2686145"/>
              <a:ext cx="150971" cy="2486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33506" y="2747200"/>
              <a:ext cx="172150" cy="189166"/>
            </a:xfrm>
            <a:prstGeom prst="rect">
              <a:avLst/>
            </a:prstGeom>
          </p:spPr>
        </p:pic>
      </p:grpSp>
      <p:sp>
        <p:nvSpPr>
          <p:cNvPr id="68" name="object 68"/>
          <p:cNvSpPr/>
          <p:nvPr/>
        </p:nvSpPr>
        <p:spPr>
          <a:xfrm>
            <a:off x="1851469" y="2666333"/>
            <a:ext cx="32384" cy="268605"/>
          </a:xfrm>
          <a:custGeom>
            <a:avLst/>
            <a:gdLst/>
            <a:ahLst/>
            <a:cxnLst/>
            <a:rect l="l" t="t" r="r" b="b"/>
            <a:pathLst>
              <a:path w="32385" h="268605">
                <a:moveTo>
                  <a:pt x="24384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2385" h="268605">
                <a:moveTo>
                  <a:pt x="32004" y="265461"/>
                </a:moveTo>
                <a:lnTo>
                  <a:pt x="1524" y="265461"/>
                </a:lnTo>
                <a:lnTo>
                  <a:pt x="1524" y="263937"/>
                </a:lnTo>
                <a:lnTo>
                  <a:pt x="0" y="263937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32004" y="265461"/>
                </a:lnTo>
                <a:close/>
              </a:path>
              <a:path w="32385" h="268605">
                <a:moveTo>
                  <a:pt x="28956" y="266985"/>
                </a:moveTo>
                <a:lnTo>
                  <a:pt x="4572" y="266985"/>
                </a:lnTo>
                <a:lnTo>
                  <a:pt x="3048" y="265461"/>
                </a:lnTo>
                <a:lnTo>
                  <a:pt x="30480" y="265461"/>
                </a:lnTo>
                <a:lnTo>
                  <a:pt x="28956" y="266985"/>
                </a:lnTo>
                <a:close/>
              </a:path>
              <a:path w="32385" h="268605">
                <a:moveTo>
                  <a:pt x="24384" y="268509"/>
                </a:moveTo>
                <a:lnTo>
                  <a:pt x="9144" y="268509"/>
                </a:lnTo>
                <a:lnTo>
                  <a:pt x="6096" y="266985"/>
                </a:lnTo>
                <a:lnTo>
                  <a:pt x="25908" y="266985"/>
                </a:lnTo>
                <a:lnTo>
                  <a:pt x="24384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1936908" y="2680049"/>
            <a:ext cx="401320" cy="323850"/>
            <a:chOff x="1936908" y="2680049"/>
            <a:chExt cx="401320" cy="323850"/>
          </a:xfrm>
        </p:grpSpPr>
        <p:sp>
          <p:nvSpPr>
            <p:cNvPr id="70" name="object 70"/>
            <p:cNvSpPr/>
            <p:nvPr/>
          </p:nvSpPr>
          <p:spPr>
            <a:xfrm>
              <a:off x="1936908" y="2680049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30480" y="71723"/>
                  </a:moveTo>
                  <a:lnTo>
                    <a:pt x="10668" y="71723"/>
                  </a:lnTo>
                  <a:lnTo>
                    <a:pt x="12192" y="70199"/>
                  </a:lnTo>
                  <a:lnTo>
                    <a:pt x="27432" y="70199"/>
                  </a:lnTo>
                  <a:lnTo>
                    <a:pt x="30480" y="71723"/>
                  </a:lnTo>
                  <a:close/>
                </a:path>
                <a:path w="40005" h="255269">
                  <a:moveTo>
                    <a:pt x="33528" y="73247"/>
                  </a:moveTo>
                  <a:lnTo>
                    <a:pt x="6096" y="73247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close/>
                </a:path>
                <a:path w="40005" h="255269">
                  <a:moveTo>
                    <a:pt x="35052" y="251745"/>
                  </a:moveTo>
                  <a:lnTo>
                    <a:pt x="4572" y="251745"/>
                  </a:lnTo>
                  <a:lnTo>
                    <a:pt x="4572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4771"/>
                  </a:lnTo>
                  <a:lnTo>
                    <a:pt x="36576" y="250221"/>
                  </a:lnTo>
                  <a:lnTo>
                    <a:pt x="35052" y="251745"/>
                  </a:lnTo>
                  <a:close/>
                </a:path>
                <a:path w="40005" h="255269">
                  <a:moveTo>
                    <a:pt x="32004" y="253269"/>
                  </a:moveTo>
                  <a:lnTo>
                    <a:pt x="7620" y="253269"/>
                  </a:lnTo>
                  <a:lnTo>
                    <a:pt x="6096" y="251745"/>
                  </a:lnTo>
                  <a:lnTo>
                    <a:pt x="33528" y="251745"/>
                  </a:lnTo>
                  <a:lnTo>
                    <a:pt x="32004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2192" y="254793"/>
                  </a:lnTo>
                  <a:lnTo>
                    <a:pt x="10668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763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19243" y="2748724"/>
              <a:ext cx="318763" cy="25479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458402" y="2680049"/>
            <a:ext cx="201930" cy="256540"/>
            <a:chOff x="2458402" y="2680049"/>
            <a:chExt cx="201930" cy="256540"/>
          </a:xfrm>
        </p:grpSpPr>
        <p:sp>
          <p:nvSpPr>
            <p:cNvPr id="73" name="object 73"/>
            <p:cNvSpPr/>
            <p:nvPr/>
          </p:nvSpPr>
          <p:spPr>
            <a:xfrm>
              <a:off x="2458402" y="2680049"/>
              <a:ext cx="38735" cy="255270"/>
            </a:xfrm>
            <a:custGeom>
              <a:avLst/>
              <a:gdLst/>
              <a:ahLst/>
              <a:cxnLst/>
              <a:rect l="l" t="t" r="r" b="b"/>
              <a:pathLst>
                <a:path w="38735" h="255269">
                  <a:moveTo>
                    <a:pt x="29051" y="71723"/>
                  </a:moveTo>
                  <a:lnTo>
                    <a:pt x="9144" y="71723"/>
                  </a:lnTo>
                  <a:lnTo>
                    <a:pt x="12287" y="70199"/>
                  </a:lnTo>
                  <a:lnTo>
                    <a:pt x="27527" y="70199"/>
                  </a:lnTo>
                  <a:lnTo>
                    <a:pt x="29051" y="71723"/>
                  </a:lnTo>
                  <a:close/>
                </a:path>
                <a:path w="38735" h="255269">
                  <a:moveTo>
                    <a:pt x="32099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250221"/>
                  </a:lnTo>
                  <a:lnTo>
                    <a:pt x="3048" y="250221"/>
                  </a:lnTo>
                  <a:lnTo>
                    <a:pt x="3048" y="74771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6096" y="71723"/>
                  </a:lnTo>
                  <a:lnTo>
                    <a:pt x="32099" y="71723"/>
                  </a:lnTo>
                  <a:lnTo>
                    <a:pt x="35147" y="74771"/>
                  </a:lnTo>
                  <a:lnTo>
                    <a:pt x="35147" y="250221"/>
                  </a:lnTo>
                  <a:lnTo>
                    <a:pt x="32099" y="253269"/>
                  </a:lnTo>
                  <a:close/>
                </a:path>
                <a:path w="38735" h="255269">
                  <a:moveTo>
                    <a:pt x="27527" y="254793"/>
                  </a:moveTo>
                  <a:lnTo>
                    <a:pt x="12287" y="254793"/>
                  </a:lnTo>
                  <a:lnTo>
                    <a:pt x="9144" y="253269"/>
                  </a:lnTo>
                  <a:lnTo>
                    <a:pt x="29051" y="253269"/>
                  </a:lnTo>
                  <a:lnTo>
                    <a:pt x="27527" y="254793"/>
                  </a:lnTo>
                  <a:close/>
                </a:path>
                <a:path w="38735" h="255269">
                  <a:moveTo>
                    <a:pt x="26003" y="38195"/>
                  </a:moveTo>
                  <a:lnTo>
                    <a:pt x="12287" y="38195"/>
                  </a:lnTo>
                  <a:lnTo>
                    <a:pt x="6096" y="36671"/>
                  </a:lnTo>
                  <a:lnTo>
                    <a:pt x="4572" y="33623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763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2287" y="0"/>
                  </a:lnTo>
                  <a:lnTo>
                    <a:pt x="27527" y="0"/>
                  </a:lnTo>
                  <a:lnTo>
                    <a:pt x="32099" y="1524"/>
                  </a:lnTo>
                  <a:lnTo>
                    <a:pt x="35147" y="3048"/>
                  </a:lnTo>
                  <a:lnTo>
                    <a:pt x="36671" y="6096"/>
                  </a:lnTo>
                  <a:lnTo>
                    <a:pt x="38195" y="10763"/>
                  </a:lnTo>
                  <a:lnTo>
                    <a:pt x="38195" y="26003"/>
                  </a:lnTo>
                  <a:lnTo>
                    <a:pt x="36671" y="30575"/>
                  </a:lnTo>
                  <a:lnTo>
                    <a:pt x="35147" y="33623"/>
                  </a:lnTo>
                  <a:lnTo>
                    <a:pt x="32099" y="36671"/>
                  </a:lnTo>
                  <a:lnTo>
                    <a:pt x="26003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37745" y="2747200"/>
              <a:ext cx="122015" cy="189118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81776" y="2747200"/>
            <a:ext cx="141827" cy="18916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70002" y="2680049"/>
            <a:ext cx="1352740" cy="323468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4527994" y="2666333"/>
            <a:ext cx="431800" cy="270510"/>
            <a:chOff x="4527994" y="2666333"/>
            <a:chExt cx="431800" cy="270510"/>
          </a:xfrm>
        </p:grpSpPr>
        <p:sp>
          <p:nvSpPr>
            <p:cNvPr id="78" name="object 78"/>
            <p:cNvSpPr/>
            <p:nvPr/>
          </p:nvSpPr>
          <p:spPr>
            <a:xfrm>
              <a:off x="4527994" y="2666333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5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6576" y="27527"/>
                  </a:lnTo>
                  <a:lnTo>
                    <a:pt x="68580" y="0"/>
                  </a:lnTo>
                  <a:lnTo>
                    <a:pt x="99155" y="0"/>
                  </a:lnTo>
                  <a:lnTo>
                    <a:pt x="103727" y="1524"/>
                  </a:lnTo>
                  <a:lnTo>
                    <a:pt x="106775" y="1524"/>
                  </a:lnTo>
                  <a:lnTo>
                    <a:pt x="108299" y="3048"/>
                  </a:lnTo>
                  <a:lnTo>
                    <a:pt x="111347" y="4572"/>
                  </a:lnTo>
                  <a:lnTo>
                    <a:pt x="112871" y="4572"/>
                  </a:lnTo>
                  <a:lnTo>
                    <a:pt x="112871" y="6096"/>
                  </a:lnTo>
                  <a:lnTo>
                    <a:pt x="114395" y="6096"/>
                  </a:lnTo>
                  <a:lnTo>
                    <a:pt x="114395" y="9144"/>
                  </a:lnTo>
                  <a:lnTo>
                    <a:pt x="115919" y="10668"/>
                  </a:lnTo>
                  <a:lnTo>
                    <a:pt x="115919" y="26003"/>
                  </a:lnTo>
                  <a:lnTo>
                    <a:pt x="79343" y="26003"/>
                  </a:lnTo>
                  <a:lnTo>
                    <a:pt x="76295" y="27527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8580" y="35147"/>
                  </a:lnTo>
                  <a:lnTo>
                    <a:pt x="65532" y="38195"/>
                  </a:lnTo>
                  <a:lnTo>
                    <a:pt x="64008" y="42767"/>
                  </a:lnTo>
                  <a:lnTo>
                    <a:pt x="64008" y="47339"/>
                  </a:lnTo>
                  <a:lnTo>
                    <a:pt x="62484" y="53435"/>
                  </a:lnTo>
                  <a:lnTo>
                    <a:pt x="62484" y="85439"/>
                  </a:lnTo>
                  <a:close/>
                </a:path>
                <a:path w="116204" h="268605">
                  <a:moveTo>
                    <a:pt x="115919" y="29051"/>
                  </a:moveTo>
                  <a:lnTo>
                    <a:pt x="103727" y="29051"/>
                  </a:lnTo>
                  <a:lnTo>
                    <a:pt x="102203" y="27527"/>
                  </a:lnTo>
                  <a:lnTo>
                    <a:pt x="99155" y="27527"/>
                  </a:lnTo>
                  <a:lnTo>
                    <a:pt x="97631" y="26003"/>
                  </a:lnTo>
                  <a:lnTo>
                    <a:pt x="115919" y="26003"/>
                  </a:lnTo>
                  <a:lnTo>
                    <a:pt x="115919" y="29051"/>
                  </a:lnTo>
                  <a:close/>
                </a:path>
                <a:path w="116204" h="268605">
                  <a:moveTo>
                    <a:pt x="114395" y="30575"/>
                  </a:moveTo>
                  <a:lnTo>
                    <a:pt x="108299" y="30575"/>
                  </a:lnTo>
                  <a:lnTo>
                    <a:pt x="106775" y="29051"/>
                  </a:lnTo>
                  <a:lnTo>
                    <a:pt x="114395" y="29051"/>
                  </a:lnTo>
                  <a:lnTo>
                    <a:pt x="114395" y="30575"/>
                  </a:lnTo>
                  <a:close/>
                </a:path>
                <a:path w="116204" h="268605">
                  <a:moveTo>
                    <a:pt x="103727" y="86963"/>
                  </a:moveTo>
                  <a:lnTo>
                    <a:pt x="3048" y="86963"/>
                  </a:lnTo>
                  <a:lnTo>
                    <a:pt x="3048" y="85439"/>
                  </a:lnTo>
                  <a:lnTo>
                    <a:pt x="103727" y="85439"/>
                  </a:lnTo>
                  <a:lnTo>
                    <a:pt x="103727" y="86963"/>
                  </a:lnTo>
                  <a:close/>
                </a:path>
                <a:path w="116204" h="268605">
                  <a:moveTo>
                    <a:pt x="102203" y="111347"/>
                  </a:moveTo>
                  <a:lnTo>
                    <a:pt x="4572" y="111347"/>
                  </a:lnTo>
                  <a:lnTo>
                    <a:pt x="0" y="106775"/>
                  </a:lnTo>
                  <a:lnTo>
                    <a:pt x="0" y="90011"/>
                  </a:lnTo>
                  <a:lnTo>
                    <a:pt x="1524" y="90011"/>
                  </a:lnTo>
                  <a:lnTo>
                    <a:pt x="1524" y="86963"/>
                  </a:lnTo>
                  <a:lnTo>
                    <a:pt x="105251" y="86963"/>
                  </a:lnTo>
                  <a:lnTo>
                    <a:pt x="105251" y="88487"/>
                  </a:lnTo>
                  <a:lnTo>
                    <a:pt x="106775" y="90011"/>
                  </a:lnTo>
                  <a:lnTo>
                    <a:pt x="106775" y="106775"/>
                  </a:lnTo>
                  <a:lnTo>
                    <a:pt x="102203" y="111347"/>
                  </a:lnTo>
                  <a:close/>
                </a:path>
                <a:path w="116204" h="268605">
                  <a:moveTo>
                    <a:pt x="60960" y="265461"/>
                  </a:moveTo>
                  <a:lnTo>
                    <a:pt x="30480" y="265461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3937"/>
                  </a:lnTo>
                  <a:lnTo>
                    <a:pt x="60960" y="265461"/>
                  </a:lnTo>
                  <a:close/>
                </a:path>
                <a:path w="116204" h="268605">
                  <a:moveTo>
                    <a:pt x="59436" y="266985"/>
                  </a:moveTo>
                  <a:lnTo>
                    <a:pt x="33528" y="266985"/>
                  </a:lnTo>
                  <a:lnTo>
                    <a:pt x="32004" y="265461"/>
                  </a:lnTo>
                  <a:lnTo>
                    <a:pt x="59436" y="265461"/>
                  </a:lnTo>
                  <a:lnTo>
                    <a:pt x="59436" y="266985"/>
                  </a:lnTo>
                  <a:close/>
                </a:path>
                <a:path w="116204" h="268605">
                  <a:moveTo>
                    <a:pt x="53340" y="268509"/>
                  </a:moveTo>
                  <a:lnTo>
                    <a:pt x="38100" y="268509"/>
                  </a:lnTo>
                  <a:lnTo>
                    <a:pt x="36576" y="266985"/>
                  </a:lnTo>
                  <a:lnTo>
                    <a:pt x="56388" y="266985"/>
                  </a:lnTo>
                  <a:lnTo>
                    <a:pt x="53340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69821" y="2747200"/>
              <a:ext cx="289658" cy="189166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5005387" y="2747200"/>
            <a:ext cx="254635" cy="187960"/>
          </a:xfrm>
          <a:custGeom>
            <a:avLst/>
            <a:gdLst/>
            <a:ahLst/>
            <a:cxnLst/>
            <a:rect l="l" t="t" r="r" b="b"/>
            <a:pathLst>
              <a:path w="254635" h="187960">
                <a:moveTo>
                  <a:pt x="60960" y="32003"/>
                </a:moveTo>
                <a:lnTo>
                  <a:pt x="28955" y="32003"/>
                </a:lnTo>
                <a:lnTo>
                  <a:pt x="35813" y="24550"/>
                </a:lnTo>
                <a:lnTo>
                  <a:pt x="70104" y="2095"/>
                </a:lnTo>
                <a:lnTo>
                  <a:pt x="77067" y="523"/>
                </a:lnTo>
                <a:lnTo>
                  <a:pt x="77260" y="523"/>
                </a:lnTo>
                <a:lnTo>
                  <a:pt x="83820" y="0"/>
                </a:lnTo>
                <a:lnTo>
                  <a:pt x="91440" y="0"/>
                </a:lnTo>
                <a:lnTo>
                  <a:pt x="109442" y="4500"/>
                </a:lnTo>
                <a:lnTo>
                  <a:pt x="109620" y="4500"/>
                </a:lnTo>
                <a:lnTo>
                  <a:pt x="123444" y="13715"/>
                </a:lnTo>
                <a:lnTo>
                  <a:pt x="126492" y="16764"/>
                </a:lnTo>
                <a:lnTo>
                  <a:pt x="129540" y="21335"/>
                </a:lnTo>
                <a:lnTo>
                  <a:pt x="132683" y="24383"/>
                </a:lnTo>
                <a:lnTo>
                  <a:pt x="134715" y="27431"/>
                </a:lnTo>
                <a:lnTo>
                  <a:pt x="70103" y="27431"/>
                </a:lnTo>
                <a:lnTo>
                  <a:pt x="62484" y="30479"/>
                </a:lnTo>
                <a:lnTo>
                  <a:pt x="60960" y="32003"/>
                </a:lnTo>
                <a:close/>
              </a:path>
              <a:path w="254635" h="187960">
                <a:moveTo>
                  <a:pt x="169640" y="35051"/>
                </a:moveTo>
                <a:lnTo>
                  <a:pt x="137255" y="35051"/>
                </a:lnTo>
                <a:lnTo>
                  <a:pt x="143351" y="28955"/>
                </a:lnTo>
                <a:lnTo>
                  <a:pt x="147923" y="22859"/>
                </a:lnTo>
                <a:lnTo>
                  <a:pt x="154019" y="18288"/>
                </a:lnTo>
                <a:lnTo>
                  <a:pt x="158591" y="15240"/>
                </a:lnTo>
                <a:lnTo>
                  <a:pt x="163163" y="10667"/>
                </a:lnTo>
                <a:lnTo>
                  <a:pt x="169259" y="7619"/>
                </a:lnTo>
                <a:lnTo>
                  <a:pt x="173831" y="6095"/>
                </a:lnTo>
                <a:lnTo>
                  <a:pt x="178403" y="3047"/>
                </a:lnTo>
                <a:lnTo>
                  <a:pt x="182975" y="3047"/>
                </a:lnTo>
                <a:lnTo>
                  <a:pt x="192119" y="0"/>
                </a:lnTo>
                <a:lnTo>
                  <a:pt x="196691" y="0"/>
                </a:lnTo>
                <a:lnTo>
                  <a:pt x="237839" y="15240"/>
                </a:lnTo>
                <a:lnTo>
                  <a:pt x="246068" y="27431"/>
                </a:lnTo>
                <a:lnTo>
                  <a:pt x="181451" y="27431"/>
                </a:lnTo>
                <a:lnTo>
                  <a:pt x="175355" y="30479"/>
                </a:lnTo>
                <a:lnTo>
                  <a:pt x="169640" y="35051"/>
                </a:lnTo>
                <a:close/>
              </a:path>
              <a:path w="254635" h="187960">
                <a:moveTo>
                  <a:pt x="22788" y="4500"/>
                </a:moveTo>
                <a:lnTo>
                  <a:pt x="6167" y="4500"/>
                </a:lnTo>
                <a:lnTo>
                  <a:pt x="7620" y="3047"/>
                </a:lnTo>
                <a:lnTo>
                  <a:pt x="21336" y="3047"/>
                </a:lnTo>
                <a:lnTo>
                  <a:pt x="22788" y="4500"/>
                </a:lnTo>
                <a:close/>
              </a:path>
              <a:path w="254635" h="187960">
                <a:moveTo>
                  <a:pt x="25908" y="6095"/>
                </a:moveTo>
                <a:lnTo>
                  <a:pt x="1524" y="6095"/>
                </a:lnTo>
                <a:lnTo>
                  <a:pt x="3119" y="4500"/>
                </a:lnTo>
                <a:lnTo>
                  <a:pt x="25908" y="4500"/>
                </a:lnTo>
                <a:lnTo>
                  <a:pt x="25908" y="6095"/>
                </a:lnTo>
                <a:close/>
              </a:path>
              <a:path w="254635" h="187960">
                <a:moveTo>
                  <a:pt x="30479" y="184594"/>
                </a:moveTo>
                <a:lnTo>
                  <a:pt x="0" y="184594"/>
                </a:lnTo>
                <a:lnTo>
                  <a:pt x="0" y="6095"/>
                </a:lnTo>
                <a:lnTo>
                  <a:pt x="27432" y="6095"/>
                </a:lnTo>
                <a:lnTo>
                  <a:pt x="28955" y="7619"/>
                </a:lnTo>
                <a:lnTo>
                  <a:pt x="28955" y="32003"/>
                </a:lnTo>
                <a:lnTo>
                  <a:pt x="60960" y="32003"/>
                </a:lnTo>
                <a:lnTo>
                  <a:pt x="56388" y="36575"/>
                </a:lnTo>
                <a:lnTo>
                  <a:pt x="50434" y="41512"/>
                </a:lnTo>
                <a:lnTo>
                  <a:pt x="44195" y="47136"/>
                </a:lnTo>
                <a:lnTo>
                  <a:pt x="37957" y="53600"/>
                </a:lnTo>
                <a:lnTo>
                  <a:pt x="32003" y="61055"/>
                </a:lnTo>
                <a:lnTo>
                  <a:pt x="32003" y="183070"/>
                </a:lnTo>
                <a:lnTo>
                  <a:pt x="30479" y="184594"/>
                </a:lnTo>
                <a:close/>
              </a:path>
              <a:path w="254635" h="187960">
                <a:moveTo>
                  <a:pt x="143351" y="184594"/>
                </a:moveTo>
                <a:lnTo>
                  <a:pt x="112776" y="184594"/>
                </a:lnTo>
                <a:lnTo>
                  <a:pt x="112776" y="183070"/>
                </a:lnTo>
                <a:lnTo>
                  <a:pt x="111252" y="183070"/>
                </a:lnTo>
                <a:lnTo>
                  <a:pt x="111252" y="62579"/>
                </a:lnTo>
                <a:lnTo>
                  <a:pt x="108204" y="50387"/>
                </a:lnTo>
                <a:lnTo>
                  <a:pt x="106680" y="45815"/>
                </a:lnTo>
                <a:lnTo>
                  <a:pt x="103632" y="41243"/>
                </a:lnTo>
                <a:lnTo>
                  <a:pt x="100584" y="36575"/>
                </a:lnTo>
                <a:lnTo>
                  <a:pt x="97536" y="33527"/>
                </a:lnTo>
                <a:lnTo>
                  <a:pt x="92964" y="32003"/>
                </a:lnTo>
                <a:lnTo>
                  <a:pt x="88391" y="28955"/>
                </a:lnTo>
                <a:lnTo>
                  <a:pt x="83820" y="27431"/>
                </a:lnTo>
                <a:lnTo>
                  <a:pt x="134715" y="27431"/>
                </a:lnTo>
                <a:lnTo>
                  <a:pt x="135731" y="28955"/>
                </a:lnTo>
                <a:lnTo>
                  <a:pt x="137255" y="35051"/>
                </a:lnTo>
                <a:lnTo>
                  <a:pt x="169640" y="35051"/>
                </a:lnTo>
                <a:lnTo>
                  <a:pt x="143351" y="61055"/>
                </a:lnTo>
                <a:lnTo>
                  <a:pt x="143351" y="184594"/>
                </a:lnTo>
                <a:close/>
              </a:path>
              <a:path w="254635" h="187960">
                <a:moveTo>
                  <a:pt x="254603" y="184594"/>
                </a:moveTo>
                <a:lnTo>
                  <a:pt x="224123" y="184594"/>
                </a:lnTo>
                <a:lnTo>
                  <a:pt x="224123" y="70199"/>
                </a:lnTo>
                <a:lnTo>
                  <a:pt x="222599" y="62579"/>
                </a:lnTo>
                <a:lnTo>
                  <a:pt x="219551" y="50387"/>
                </a:lnTo>
                <a:lnTo>
                  <a:pt x="218027" y="45815"/>
                </a:lnTo>
                <a:lnTo>
                  <a:pt x="214979" y="41243"/>
                </a:lnTo>
                <a:lnTo>
                  <a:pt x="211931" y="36575"/>
                </a:lnTo>
                <a:lnTo>
                  <a:pt x="208883" y="33527"/>
                </a:lnTo>
                <a:lnTo>
                  <a:pt x="204311" y="32003"/>
                </a:lnTo>
                <a:lnTo>
                  <a:pt x="199739" y="28955"/>
                </a:lnTo>
                <a:lnTo>
                  <a:pt x="195167" y="27431"/>
                </a:lnTo>
                <a:lnTo>
                  <a:pt x="246068" y="27431"/>
                </a:lnTo>
                <a:lnTo>
                  <a:pt x="246983" y="28955"/>
                </a:lnTo>
                <a:lnTo>
                  <a:pt x="250031" y="36575"/>
                </a:lnTo>
                <a:lnTo>
                  <a:pt x="251555" y="44291"/>
                </a:lnTo>
                <a:lnTo>
                  <a:pt x="253317" y="51173"/>
                </a:lnTo>
                <a:lnTo>
                  <a:pt x="254222" y="58197"/>
                </a:lnTo>
                <a:lnTo>
                  <a:pt x="254555" y="65508"/>
                </a:lnTo>
                <a:lnTo>
                  <a:pt x="254603" y="184594"/>
                </a:lnTo>
                <a:close/>
              </a:path>
              <a:path w="254635" h="187960">
                <a:moveTo>
                  <a:pt x="28955" y="186118"/>
                </a:moveTo>
                <a:lnTo>
                  <a:pt x="3048" y="186118"/>
                </a:lnTo>
                <a:lnTo>
                  <a:pt x="1524" y="184594"/>
                </a:lnTo>
                <a:lnTo>
                  <a:pt x="28955" y="184594"/>
                </a:lnTo>
                <a:lnTo>
                  <a:pt x="28955" y="186118"/>
                </a:lnTo>
                <a:close/>
              </a:path>
              <a:path w="254635" h="187960">
                <a:moveTo>
                  <a:pt x="140303" y="186118"/>
                </a:moveTo>
                <a:lnTo>
                  <a:pt x="114300" y="186118"/>
                </a:lnTo>
                <a:lnTo>
                  <a:pt x="114300" y="184594"/>
                </a:lnTo>
                <a:lnTo>
                  <a:pt x="141827" y="184594"/>
                </a:lnTo>
                <a:lnTo>
                  <a:pt x="140303" y="186118"/>
                </a:lnTo>
                <a:close/>
              </a:path>
              <a:path w="254635" h="187960">
                <a:moveTo>
                  <a:pt x="251555" y="186118"/>
                </a:moveTo>
                <a:lnTo>
                  <a:pt x="227171" y="186118"/>
                </a:lnTo>
                <a:lnTo>
                  <a:pt x="225647" y="184594"/>
                </a:lnTo>
                <a:lnTo>
                  <a:pt x="253079" y="184594"/>
                </a:lnTo>
                <a:lnTo>
                  <a:pt x="251555" y="186118"/>
                </a:lnTo>
                <a:close/>
              </a:path>
              <a:path w="254635" h="187960">
                <a:moveTo>
                  <a:pt x="22860" y="187642"/>
                </a:moveTo>
                <a:lnTo>
                  <a:pt x="7620" y="187642"/>
                </a:lnTo>
                <a:lnTo>
                  <a:pt x="6096" y="186118"/>
                </a:lnTo>
                <a:lnTo>
                  <a:pt x="25908" y="186118"/>
                </a:lnTo>
                <a:lnTo>
                  <a:pt x="22860" y="187642"/>
                </a:lnTo>
                <a:close/>
              </a:path>
              <a:path w="254635" h="187960">
                <a:moveTo>
                  <a:pt x="135731" y="187642"/>
                </a:moveTo>
                <a:lnTo>
                  <a:pt x="120396" y="187642"/>
                </a:lnTo>
                <a:lnTo>
                  <a:pt x="117348" y="186118"/>
                </a:lnTo>
                <a:lnTo>
                  <a:pt x="137255" y="186118"/>
                </a:lnTo>
                <a:lnTo>
                  <a:pt x="135731" y="187642"/>
                </a:lnTo>
                <a:close/>
              </a:path>
              <a:path w="254635" h="187960">
                <a:moveTo>
                  <a:pt x="246983" y="187642"/>
                </a:moveTo>
                <a:lnTo>
                  <a:pt x="231743" y="187642"/>
                </a:lnTo>
                <a:lnTo>
                  <a:pt x="230219" y="186118"/>
                </a:lnTo>
                <a:lnTo>
                  <a:pt x="248507" y="186118"/>
                </a:lnTo>
                <a:lnTo>
                  <a:pt x="246983" y="187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92673" y="2704528"/>
            <a:ext cx="902875" cy="231838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6434328" y="2651093"/>
            <a:ext cx="317500" cy="282575"/>
          </a:xfrm>
          <a:custGeom>
            <a:avLst/>
            <a:gdLst/>
            <a:ahLst/>
            <a:cxnLst/>
            <a:rect l="l" t="t" r="r" b="b"/>
            <a:pathLst>
              <a:path w="317500" h="282575">
                <a:moveTo>
                  <a:pt x="175450" y="282225"/>
                </a:moveTo>
                <a:lnTo>
                  <a:pt x="122015" y="282225"/>
                </a:lnTo>
                <a:lnTo>
                  <a:pt x="245554" y="160210"/>
                </a:lnTo>
                <a:lnTo>
                  <a:pt x="0" y="160210"/>
                </a:lnTo>
                <a:lnTo>
                  <a:pt x="0" y="122015"/>
                </a:lnTo>
                <a:lnTo>
                  <a:pt x="245554" y="122015"/>
                </a:lnTo>
                <a:lnTo>
                  <a:pt x="122015" y="0"/>
                </a:lnTo>
                <a:lnTo>
                  <a:pt x="175450" y="0"/>
                </a:lnTo>
                <a:lnTo>
                  <a:pt x="317277" y="140398"/>
                </a:lnTo>
                <a:lnTo>
                  <a:pt x="175450" y="282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90384" y="2680049"/>
            <a:ext cx="1105662" cy="256317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107394" y="2666333"/>
            <a:ext cx="302260" cy="270510"/>
            <a:chOff x="8107394" y="2666333"/>
            <a:chExt cx="302260" cy="270510"/>
          </a:xfrm>
        </p:grpSpPr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07394" y="2704528"/>
              <a:ext cx="112871" cy="23183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61413" y="2666333"/>
              <a:ext cx="147955" cy="268605"/>
            </a:xfrm>
            <a:custGeom>
              <a:avLst/>
              <a:gdLst/>
              <a:ahLst/>
              <a:cxnLst/>
              <a:rect l="l" t="t" r="r" b="b"/>
              <a:pathLst>
                <a:path w="147954" h="268605">
                  <a:moveTo>
                    <a:pt x="24384" y="1524"/>
                  </a:moveTo>
                  <a:lnTo>
                    <a:pt x="10668" y="1524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4384" y="1524"/>
                  </a:lnTo>
                  <a:close/>
                </a:path>
                <a:path w="147954" h="268605">
                  <a:moveTo>
                    <a:pt x="32004" y="265461"/>
                  </a:moveTo>
                  <a:lnTo>
                    <a:pt x="1524" y="265461"/>
                  </a:lnTo>
                  <a:lnTo>
                    <a:pt x="1524" y="263937"/>
                  </a:lnTo>
                  <a:lnTo>
                    <a:pt x="0" y="263937"/>
                  </a:lnTo>
                  <a:lnTo>
                    <a:pt x="0" y="4571"/>
                  </a:lnTo>
                  <a:lnTo>
                    <a:pt x="1524" y="4571"/>
                  </a:lnTo>
                  <a:lnTo>
                    <a:pt x="1524" y="3047"/>
                  </a:lnTo>
                  <a:lnTo>
                    <a:pt x="3048" y="3047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2004" y="4571"/>
                  </a:lnTo>
                  <a:lnTo>
                    <a:pt x="32004" y="109823"/>
                  </a:lnTo>
                  <a:lnTo>
                    <a:pt x="71790" y="109823"/>
                  </a:lnTo>
                  <a:lnTo>
                    <a:pt x="38600" y="134467"/>
                  </a:lnTo>
                  <a:lnTo>
                    <a:pt x="32004" y="141922"/>
                  </a:lnTo>
                  <a:lnTo>
                    <a:pt x="32004" y="265461"/>
                  </a:lnTo>
                  <a:close/>
                </a:path>
                <a:path w="147954" h="268605">
                  <a:moveTo>
                    <a:pt x="71790" y="109823"/>
                  </a:moveTo>
                  <a:lnTo>
                    <a:pt x="32004" y="109823"/>
                  </a:lnTo>
                  <a:lnTo>
                    <a:pt x="38862" y="103274"/>
                  </a:lnTo>
                  <a:lnTo>
                    <a:pt x="73199" y="82962"/>
                  </a:lnTo>
                  <a:lnTo>
                    <a:pt x="80196" y="81391"/>
                  </a:lnTo>
                  <a:lnTo>
                    <a:pt x="80389" y="81391"/>
                  </a:lnTo>
                  <a:lnTo>
                    <a:pt x="86963" y="80867"/>
                  </a:lnTo>
                  <a:lnTo>
                    <a:pt x="129635" y="96107"/>
                  </a:lnTo>
                  <a:lnTo>
                    <a:pt x="139388" y="108299"/>
                  </a:lnTo>
                  <a:lnTo>
                    <a:pt x="80867" y="108299"/>
                  </a:lnTo>
                  <a:lnTo>
                    <a:pt x="75073" y="108870"/>
                  </a:lnTo>
                  <a:lnTo>
                    <a:pt x="71790" y="109823"/>
                  </a:lnTo>
                  <a:close/>
                </a:path>
                <a:path w="147954" h="268605">
                  <a:moveTo>
                    <a:pt x="147923" y="265461"/>
                  </a:moveTo>
                  <a:lnTo>
                    <a:pt x="117443" y="265461"/>
                  </a:lnTo>
                  <a:lnTo>
                    <a:pt x="117443" y="151066"/>
                  </a:lnTo>
                  <a:lnTo>
                    <a:pt x="115919" y="143446"/>
                  </a:lnTo>
                  <a:lnTo>
                    <a:pt x="112871" y="131254"/>
                  </a:lnTo>
                  <a:lnTo>
                    <a:pt x="111347" y="126682"/>
                  </a:lnTo>
                  <a:lnTo>
                    <a:pt x="108299" y="122110"/>
                  </a:lnTo>
                  <a:lnTo>
                    <a:pt x="105251" y="117443"/>
                  </a:lnTo>
                  <a:lnTo>
                    <a:pt x="102203" y="114395"/>
                  </a:lnTo>
                  <a:lnTo>
                    <a:pt x="96107" y="112871"/>
                  </a:lnTo>
                  <a:lnTo>
                    <a:pt x="91535" y="109823"/>
                  </a:lnTo>
                  <a:lnTo>
                    <a:pt x="86963" y="108299"/>
                  </a:lnTo>
                  <a:lnTo>
                    <a:pt x="139388" y="108299"/>
                  </a:lnTo>
                  <a:lnTo>
                    <a:pt x="140303" y="109823"/>
                  </a:lnTo>
                  <a:lnTo>
                    <a:pt x="143351" y="117443"/>
                  </a:lnTo>
                  <a:lnTo>
                    <a:pt x="144875" y="125158"/>
                  </a:lnTo>
                  <a:lnTo>
                    <a:pt x="146637" y="132302"/>
                  </a:lnTo>
                  <a:lnTo>
                    <a:pt x="147542" y="140017"/>
                  </a:lnTo>
                  <a:lnTo>
                    <a:pt x="147875" y="148304"/>
                  </a:lnTo>
                  <a:lnTo>
                    <a:pt x="147923" y="265461"/>
                  </a:lnTo>
                  <a:close/>
                </a:path>
                <a:path w="147954" h="268605">
                  <a:moveTo>
                    <a:pt x="28956" y="266985"/>
                  </a:moveTo>
                  <a:lnTo>
                    <a:pt x="3048" y="266985"/>
                  </a:lnTo>
                  <a:lnTo>
                    <a:pt x="3048" y="265461"/>
                  </a:lnTo>
                  <a:lnTo>
                    <a:pt x="30480" y="265461"/>
                  </a:lnTo>
                  <a:lnTo>
                    <a:pt x="28956" y="266985"/>
                  </a:lnTo>
                  <a:close/>
                </a:path>
                <a:path w="147954" h="268605">
                  <a:moveTo>
                    <a:pt x="144875" y="266985"/>
                  </a:moveTo>
                  <a:lnTo>
                    <a:pt x="120491" y="266985"/>
                  </a:lnTo>
                  <a:lnTo>
                    <a:pt x="118967" y="265461"/>
                  </a:lnTo>
                  <a:lnTo>
                    <a:pt x="146399" y="265461"/>
                  </a:lnTo>
                  <a:lnTo>
                    <a:pt x="144875" y="266985"/>
                  </a:lnTo>
                  <a:close/>
                </a:path>
                <a:path w="147954" h="268605">
                  <a:moveTo>
                    <a:pt x="24384" y="268509"/>
                  </a:moveTo>
                  <a:lnTo>
                    <a:pt x="9144" y="268509"/>
                  </a:lnTo>
                  <a:lnTo>
                    <a:pt x="6096" y="266985"/>
                  </a:lnTo>
                  <a:lnTo>
                    <a:pt x="25908" y="266985"/>
                  </a:lnTo>
                  <a:lnTo>
                    <a:pt x="24384" y="268509"/>
                  </a:lnTo>
                  <a:close/>
                </a:path>
                <a:path w="147954" h="268605">
                  <a:moveTo>
                    <a:pt x="140303" y="268509"/>
                  </a:moveTo>
                  <a:lnTo>
                    <a:pt x="125063" y="268509"/>
                  </a:lnTo>
                  <a:lnTo>
                    <a:pt x="123539" y="266985"/>
                  </a:lnTo>
                  <a:lnTo>
                    <a:pt x="143351" y="266985"/>
                  </a:lnTo>
                  <a:lnTo>
                    <a:pt x="140303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8456580" y="2704528"/>
            <a:ext cx="285750" cy="232410"/>
            <a:chOff x="8456580" y="2704528"/>
            <a:chExt cx="285750" cy="232410"/>
          </a:xfrm>
        </p:grpSpPr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6580" y="2747200"/>
              <a:ext cx="141827" cy="18916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28983" y="2704528"/>
              <a:ext cx="112871" cy="231838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1427511" y="3165157"/>
            <a:ext cx="297815" cy="233679"/>
            <a:chOff x="1427511" y="3165157"/>
            <a:chExt cx="297815" cy="233679"/>
          </a:xfrm>
        </p:grpSpPr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7511" y="3165157"/>
              <a:ext cx="112871" cy="23345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66290" y="3209448"/>
              <a:ext cx="158591" cy="189166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1772126" y="3128581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27432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5908" y="0"/>
                </a:lnTo>
                <a:lnTo>
                  <a:pt x="27432" y="1523"/>
                </a:lnTo>
                <a:close/>
              </a:path>
              <a:path w="32385" h="267335">
                <a:moveTo>
                  <a:pt x="27432" y="266985"/>
                </a:moveTo>
                <a:lnTo>
                  <a:pt x="4572" y="266985"/>
                </a:lnTo>
                <a:lnTo>
                  <a:pt x="3048" y="265461"/>
                </a:lnTo>
                <a:lnTo>
                  <a:pt x="1524" y="265461"/>
                </a:lnTo>
                <a:lnTo>
                  <a:pt x="0" y="263937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3"/>
                </a:lnTo>
                <a:lnTo>
                  <a:pt x="29051" y="1523"/>
                </a:lnTo>
                <a:lnTo>
                  <a:pt x="32099" y="4571"/>
                </a:lnTo>
                <a:lnTo>
                  <a:pt x="32099" y="263937"/>
                </a:lnTo>
                <a:lnTo>
                  <a:pt x="30575" y="263937"/>
                </a:lnTo>
                <a:lnTo>
                  <a:pt x="29051" y="265461"/>
                </a:lnTo>
                <a:lnTo>
                  <a:pt x="27432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1862137" y="3128581"/>
            <a:ext cx="196850" cy="270510"/>
            <a:chOff x="1862137" y="3128581"/>
            <a:chExt cx="196850" cy="270510"/>
          </a:xfrm>
        </p:grpSpPr>
        <p:sp>
          <p:nvSpPr>
            <p:cNvPr id="95" name="object 95"/>
            <p:cNvSpPr/>
            <p:nvPr/>
          </p:nvSpPr>
          <p:spPr>
            <a:xfrm>
              <a:off x="1862124" y="3128593"/>
              <a:ext cx="30480" cy="267335"/>
            </a:xfrm>
            <a:custGeom>
              <a:avLst/>
              <a:gdLst/>
              <a:ahLst/>
              <a:cxnLst/>
              <a:rect l="l" t="t" r="r" b="b"/>
              <a:pathLst>
                <a:path w="30480" h="267335">
                  <a:moveTo>
                    <a:pt x="25908" y="1524"/>
                  </a:moveTo>
                  <a:lnTo>
                    <a:pt x="2438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25908" y="1524"/>
                  </a:lnTo>
                  <a:close/>
                </a:path>
                <a:path w="30480" h="267335">
                  <a:moveTo>
                    <a:pt x="30480" y="3073"/>
                  </a:moveTo>
                  <a:lnTo>
                    <a:pt x="28956" y="3073"/>
                  </a:lnTo>
                  <a:lnTo>
                    <a:pt x="28956" y="1803"/>
                  </a:lnTo>
                  <a:lnTo>
                    <a:pt x="609" y="1803"/>
                  </a:lnTo>
                  <a:lnTo>
                    <a:pt x="609" y="3073"/>
                  </a:lnTo>
                  <a:lnTo>
                    <a:pt x="0" y="3073"/>
                  </a:lnTo>
                  <a:lnTo>
                    <a:pt x="0" y="263423"/>
                  </a:lnTo>
                  <a:lnTo>
                    <a:pt x="0" y="265963"/>
                  </a:lnTo>
                  <a:lnTo>
                    <a:pt x="3048" y="265963"/>
                  </a:lnTo>
                  <a:lnTo>
                    <a:pt x="3048" y="266979"/>
                  </a:lnTo>
                  <a:lnTo>
                    <a:pt x="25908" y="266979"/>
                  </a:lnTo>
                  <a:lnTo>
                    <a:pt x="26924" y="265963"/>
                  </a:lnTo>
                  <a:lnTo>
                    <a:pt x="28956" y="265963"/>
                  </a:lnTo>
                  <a:lnTo>
                    <a:pt x="28956" y="263423"/>
                  </a:lnTo>
                  <a:lnTo>
                    <a:pt x="30480" y="263423"/>
                  </a:lnTo>
                  <a:lnTo>
                    <a:pt x="30480" y="30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6908" y="3209448"/>
              <a:ext cx="121920" cy="189166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170176" y="3209448"/>
            <a:ext cx="355283" cy="25469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571273" y="3212496"/>
            <a:ext cx="147923" cy="186118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2847301" y="3128593"/>
            <a:ext cx="447040" cy="267335"/>
          </a:xfrm>
          <a:custGeom>
            <a:avLst/>
            <a:gdLst/>
            <a:ahLst/>
            <a:cxnLst/>
            <a:rect l="l" t="t" r="r" b="b"/>
            <a:pathLst>
              <a:path w="447039" h="267335">
                <a:moveTo>
                  <a:pt x="260794" y="88480"/>
                </a:moveTo>
                <a:lnTo>
                  <a:pt x="259270" y="86956"/>
                </a:lnTo>
                <a:lnTo>
                  <a:pt x="259270" y="85432"/>
                </a:lnTo>
                <a:lnTo>
                  <a:pt x="257746" y="85432"/>
                </a:lnTo>
                <a:lnTo>
                  <a:pt x="257746" y="83908"/>
                </a:lnTo>
                <a:lnTo>
                  <a:pt x="233362" y="83908"/>
                </a:lnTo>
                <a:lnTo>
                  <a:pt x="231838" y="85432"/>
                </a:lnTo>
                <a:lnTo>
                  <a:pt x="230314" y="85432"/>
                </a:lnTo>
                <a:lnTo>
                  <a:pt x="230314" y="86956"/>
                </a:lnTo>
                <a:lnTo>
                  <a:pt x="228790" y="86956"/>
                </a:lnTo>
                <a:lnTo>
                  <a:pt x="228790" y="90004"/>
                </a:lnTo>
                <a:lnTo>
                  <a:pt x="187642" y="231838"/>
                </a:lnTo>
                <a:lnTo>
                  <a:pt x="159550" y="134200"/>
                </a:lnTo>
                <a:lnTo>
                  <a:pt x="146392" y="88480"/>
                </a:lnTo>
                <a:lnTo>
                  <a:pt x="144868" y="86956"/>
                </a:lnTo>
                <a:lnTo>
                  <a:pt x="144868" y="85432"/>
                </a:lnTo>
                <a:lnTo>
                  <a:pt x="141820" y="85432"/>
                </a:lnTo>
                <a:lnTo>
                  <a:pt x="141820" y="83908"/>
                </a:lnTo>
                <a:lnTo>
                  <a:pt x="118960" y="83908"/>
                </a:lnTo>
                <a:lnTo>
                  <a:pt x="117436" y="85432"/>
                </a:lnTo>
                <a:lnTo>
                  <a:pt x="115912" y="85432"/>
                </a:lnTo>
                <a:lnTo>
                  <a:pt x="114388" y="86956"/>
                </a:lnTo>
                <a:lnTo>
                  <a:pt x="114388" y="90004"/>
                </a:lnTo>
                <a:lnTo>
                  <a:pt x="76288" y="231838"/>
                </a:lnTo>
                <a:lnTo>
                  <a:pt x="74764" y="233362"/>
                </a:lnTo>
                <a:lnTo>
                  <a:pt x="74764" y="231838"/>
                </a:lnTo>
                <a:lnTo>
                  <a:pt x="33616" y="90004"/>
                </a:lnTo>
                <a:lnTo>
                  <a:pt x="33616" y="88480"/>
                </a:lnTo>
                <a:lnTo>
                  <a:pt x="32092" y="86956"/>
                </a:lnTo>
                <a:lnTo>
                  <a:pt x="32092" y="85432"/>
                </a:lnTo>
                <a:lnTo>
                  <a:pt x="30568" y="85432"/>
                </a:lnTo>
                <a:lnTo>
                  <a:pt x="29044" y="83908"/>
                </a:lnTo>
                <a:lnTo>
                  <a:pt x="4572" y="83908"/>
                </a:lnTo>
                <a:lnTo>
                  <a:pt x="3048" y="85432"/>
                </a:lnTo>
                <a:lnTo>
                  <a:pt x="1524" y="85432"/>
                </a:lnTo>
                <a:lnTo>
                  <a:pt x="1524" y="86956"/>
                </a:lnTo>
                <a:lnTo>
                  <a:pt x="0" y="86956"/>
                </a:lnTo>
                <a:lnTo>
                  <a:pt x="0" y="91528"/>
                </a:lnTo>
                <a:lnTo>
                  <a:pt x="1524" y="91528"/>
                </a:lnTo>
                <a:lnTo>
                  <a:pt x="1524" y="97624"/>
                </a:lnTo>
                <a:lnTo>
                  <a:pt x="51904" y="260883"/>
                </a:lnTo>
                <a:lnTo>
                  <a:pt x="56476" y="265455"/>
                </a:lnTo>
                <a:lnTo>
                  <a:pt x="58000" y="265455"/>
                </a:lnTo>
                <a:lnTo>
                  <a:pt x="59524" y="266979"/>
                </a:lnTo>
                <a:lnTo>
                  <a:pt x="88480" y="266979"/>
                </a:lnTo>
                <a:lnTo>
                  <a:pt x="90004" y="265455"/>
                </a:lnTo>
                <a:lnTo>
                  <a:pt x="93052" y="265455"/>
                </a:lnTo>
                <a:lnTo>
                  <a:pt x="93052" y="263931"/>
                </a:lnTo>
                <a:lnTo>
                  <a:pt x="94576" y="262407"/>
                </a:lnTo>
                <a:lnTo>
                  <a:pt x="94576" y="260883"/>
                </a:lnTo>
                <a:lnTo>
                  <a:pt x="101955" y="233362"/>
                </a:lnTo>
                <a:lnTo>
                  <a:pt x="128104" y="135724"/>
                </a:lnTo>
                <a:lnTo>
                  <a:pt x="129628" y="134200"/>
                </a:lnTo>
                <a:lnTo>
                  <a:pt x="129628" y="135724"/>
                </a:lnTo>
                <a:lnTo>
                  <a:pt x="164782" y="260883"/>
                </a:lnTo>
                <a:lnTo>
                  <a:pt x="169354" y="265455"/>
                </a:lnTo>
                <a:lnTo>
                  <a:pt x="170878" y="265455"/>
                </a:lnTo>
                <a:lnTo>
                  <a:pt x="172402" y="266979"/>
                </a:lnTo>
                <a:lnTo>
                  <a:pt x="201358" y="266979"/>
                </a:lnTo>
                <a:lnTo>
                  <a:pt x="202882" y="265455"/>
                </a:lnTo>
                <a:lnTo>
                  <a:pt x="205930" y="265455"/>
                </a:lnTo>
                <a:lnTo>
                  <a:pt x="205930" y="263931"/>
                </a:lnTo>
                <a:lnTo>
                  <a:pt x="207454" y="262407"/>
                </a:lnTo>
                <a:lnTo>
                  <a:pt x="207454" y="260883"/>
                </a:lnTo>
                <a:lnTo>
                  <a:pt x="216192" y="233362"/>
                </a:lnTo>
                <a:lnTo>
                  <a:pt x="259270" y="97624"/>
                </a:lnTo>
                <a:lnTo>
                  <a:pt x="259270" y="91528"/>
                </a:lnTo>
                <a:lnTo>
                  <a:pt x="260794" y="91528"/>
                </a:lnTo>
                <a:lnTo>
                  <a:pt x="260794" y="88480"/>
                </a:lnTo>
                <a:close/>
              </a:path>
              <a:path w="447039" h="267335">
                <a:moveTo>
                  <a:pt x="446913" y="263931"/>
                </a:moveTo>
                <a:lnTo>
                  <a:pt x="446862" y="148247"/>
                </a:lnTo>
                <a:lnTo>
                  <a:pt x="446532" y="139928"/>
                </a:lnTo>
                <a:lnTo>
                  <a:pt x="445630" y="132207"/>
                </a:lnTo>
                <a:lnTo>
                  <a:pt x="443865" y="125056"/>
                </a:lnTo>
                <a:lnTo>
                  <a:pt x="442341" y="115912"/>
                </a:lnTo>
                <a:lnTo>
                  <a:pt x="439293" y="108292"/>
                </a:lnTo>
                <a:lnTo>
                  <a:pt x="433197" y="102196"/>
                </a:lnTo>
                <a:lnTo>
                  <a:pt x="428625" y="96100"/>
                </a:lnTo>
                <a:lnTo>
                  <a:pt x="422529" y="90004"/>
                </a:lnTo>
                <a:lnTo>
                  <a:pt x="414820" y="86956"/>
                </a:lnTo>
                <a:lnTo>
                  <a:pt x="408571" y="84074"/>
                </a:lnTo>
                <a:lnTo>
                  <a:pt x="401485" y="82194"/>
                </a:lnTo>
                <a:lnTo>
                  <a:pt x="393814" y="81165"/>
                </a:lnTo>
                <a:lnTo>
                  <a:pt x="385864" y="80860"/>
                </a:lnTo>
                <a:lnTo>
                  <a:pt x="379006" y="81407"/>
                </a:lnTo>
                <a:lnTo>
                  <a:pt x="337858" y="101981"/>
                </a:lnTo>
                <a:lnTo>
                  <a:pt x="331000" y="108292"/>
                </a:lnTo>
                <a:lnTo>
                  <a:pt x="331000" y="4572"/>
                </a:lnTo>
                <a:lnTo>
                  <a:pt x="329476" y="3048"/>
                </a:lnTo>
                <a:lnTo>
                  <a:pt x="329476" y="1524"/>
                </a:lnTo>
                <a:lnTo>
                  <a:pt x="326428" y="1524"/>
                </a:lnTo>
                <a:lnTo>
                  <a:pt x="324904" y="0"/>
                </a:lnTo>
                <a:lnTo>
                  <a:pt x="305092" y="0"/>
                </a:lnTo>
                <a:lnTo>
                  <a:pt x="303568" y="1524"/>
                </a:lnTo>
                <a:lnTo>
                  <a:pt x="300520" y="1524"/>
                </a:lnTo>
                <a:lnTo>
                  <a:pt x="300520" y="3048"/>
                </a:lnTo>
                <a:lnTo>
                  <a:pt x="298996" y="4572"/>
                </a:lnTo>
                <a:lnTo>
                  <a:pt x="298996" y="263931"/>
                </a:lnTo>
                <a:lnTo>
                  <a:pt x="300520" y="263931"/>
                </a:lnTo>
                <a:lnTo>
                  <a:pt x="300520" y="265455"/>
                </a:lnTo>
                <a:lnTo>
                  <a:pt x="302044" y="265455"/>
                </a:lnTo>
                <a:lnTo>
                  <a:pt x="303568" y="266979"/>
                </a:lnTo>
                <a:lnTo>
                  <a:pt x="326428" y="266979"/>
                </a:lnTo>
                <a:lnTo>
                  <a:pt x="327952" y="265455"/>
                </a:lnTo>
                <a:lnTo>
                  <a:pt x="329476" y="265455"/>
                </a:lnTo>
                <a:lnTo>
                  <a:pt x="329476" y="263931"/>
                </a:lnTo>
                <a:lnTo>
                  <a:pt x="331000" y="263931"/>
                </a:lnTo>
                <a:lnTo>
                  <a:pt x="331000" y="141820"/>
                </a:lnTo>
                <a:lnTo>
                  <a:pt x="361327" y="112788"/>
                </a:lnTo>
                <a:lnTo>
                  <a:pt x="379768" y="108292"/>
                </a:lnTo>
                <a:lnTo>
                  <a:pt x="385864" y="108292"/>
                </a:lnTo>
                <a:lnTo>
                  <a:pt x="414820" y="143344"/>
                </a:lnTo>
                <a:lnTo>
                  <a:pt x="416344" y="151066"/>
                </a:lnTo>
                <a:lnTo>
                  <a:pt x="416344" y="263931"/>
                </a:lnTo>
                <a:lnTo>
                  <a:pt x="417868" y="265455"/>
                </a:lnTo>
                <a:lnTo>
                  <a:pt x="419392" y="265455"/>
                </a:lnTo>
                <a:lnTo>
                  <a:pt x="420916" y="266979"/>
                </a:lnTo>
                <a:lnTo>
                  <a:pt x="442341" y="266979"/>
                </a:lnTo>
                <a:lnTo>
                  <a:pt x="443865" y="265455"/>
                </a:lnTo>
                <a:lnTo>
                  <a:pt x="445389" y="265455"/>
                </a:lnTo>
                <a:lnTo>
                  <a:pt x="446913" y="263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3341465" y="3165157"/>
            <a:ext cx="283845" cy="233679"/>
            <a:chOff x="3341465" y="3165157"/>
            <a:chExt cx="283845" cy="233679"/>
          </a:xfrm>
        </p:grpSpPr>
        <p:pic>
          <p:nvPicPr>
            <p:cNvPr id="101" name="object 10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41465" y="3209448"/>
              <a:ext cx="141827" cy="18916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13772" y="3165157"/>
              <a:ext cx="111347" cy="233457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733419" y="3165157"/>
            <a:ext cx="311150" cy="233679"/>
            <a:chOff x="3733419" y="3165157"/>
            <a:chExt cx="311150" cy="233679"/>
          </a:xfrm>
        </p:grpSpPr>
        <p:pic>
          <p:nvPicPr>
            <p:cNvPr id="104" name="object 10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33419" y="3165157"/>
              <a:ext cx="112871" cy="23345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72283" y="3209448"/>
              <a:ext cx="172222" cy="189166"/>
            </a:xfrm>
            <a:prstGeom prst="rect">
              <a:avLst/>
            </a:prstGeom>
          </p:spPr>
        </p:pic>
      </p:grpSp>
      <p:sp>
        <p:nvSpPr>
          <p:cNvPr id="106" name="object 106"/>
          <p:cNvSpPr/>
          <p:nvPr/>
        </p:nvSpPr>
        <p:spPr>
          <a:xfrm>
            <a:off x="4168044" y="3128581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0971" y="1523"/>
                </a:moveTo>
                <a:lnTo>
                  <a:pt x="137255" y="1523"/>
                </a:lnTo>
                <a:lnTo>
                  <a:pt x="138779" y="0"/>
                </a:lnTo>
                <a:lnTo>
                  <a:pt x="147923" y="0"/>
                </a:lnTo>
                <a:lnTo>
                  <a:pt x="150971" y="1523"/>
                </a:lnTo>
                <a:close/>
              </a:path>
              <a:path w="158750" h="270510">
                <a:moveTo>
                  <a:pt x="157067" y="4571"/>
                </a:moveTo>
                <a:lnTo>
                  <a:pt x="128111" y="4571"/>
                </a:lnTo>
                <a:lnTo>
                  <a:pt x="128111" y="3047"/>
                </a:lnTo>
                <a:lnTo>
                  <a:pt x="129635" y="1523"/>
                </a:lnTo>
                <a:lnTo>
                  <a:pt x="155543" y="1523"/>
                </a:lnTo>
                <a:lnTo>
                  <a:pt x="157067" y="3047"/>
                </a:lnTo>
                <a:lnTo>
                  <a:pt x="157067" y="4571"/>
                </a:lnTo>
                <a:close/>
              </a:path>
              <a:path w="158750" h="270510">
                <a:moveTo>
                  <a:pt x="158591" y="106775"/>
                </a:moveTo>
                <a:lnTo>
                  <a:pt x="126587" y="106775"/>
                </a:lnTo>
                <a:lnTo>
                  <a:pt x="126587" y="4571"/>
                </a:lnTo>
                <a:lnTo>
                  <a:pt x="158591" y="4571"/>
                </a:lnTo>
                <a:lnTo>
                  <a:pt x="158591" y="106775"/>
                </a:lnTo>
                <a:close/>
              </a:path>
              <a:path w="158750" h="270510">
                <a:moveTo>
                  <a:pt x="70199" y="270033"/>
                </a:moveTo>
                <a:lnTo>
                  <a:pt x="60955" y="269462"/>
                </a:lnTo>
                <a:lnTo>
                  <a:pt x="61213" y="269462"/>
                </a:lnTo>
                <a:lnTo>
                  <a:pt x="53054" y="267938"/>
                </a:lnTo>
                <a:lnTo>
                  <a:pt x="16764" y="242506"/>
                </a:lnTo>
                <a:lnTo>
                  <a:pt x="12599" y="236410"/>
                </a:lnTo>
                <a:lnTo>
                  <a:pt x="12501" y="236267"/>
                </a:lnTo>
                <a:lnTo>
                  <a:pt x="8953" y="229171"/>
                </a:lnTo>
                <a:lnTo>
                  <a:pt x="6262" y="221503"/>
                </a:lnTo>
                <a:lnTo>
                  <a:pt x="4572" y="213550"/>
                </a:lnTo>
                <a:lnTo>
                  <a:pt x="2571" y="204620"/>
                </a:lnTo>
                <a:lnTo>
                  <a:pt x="1143" y="195833"/>
                </a:lnTo>
                <a:lnTo>
                  <a:pt x="285" y="186761"/>
                </a:lnTo>
                <a:lnTo>
                  <a:pt x="104" y="180546"/>
                </a:lnTo>
                <a:lnTo>
                  <a:pt x="0" y="176974"/>
                </a:lnTo>
                <a:lnTo>
                  <a:pt x="4572" y="137255"/>
                </a:lnTo>
                <a:lnTo>
                  <a:pt x="24671" y="101107"/>
                </a:lnTo>
                <a:lnTo>
                  <a:pt x="65913" y="81176"/>
                </a:lnTo>
                <a:lnTo>
                  <a:pt x="74771" y="80867"/>
                </a:lnTo>
                <a:lnTo>
                  <a:pt x="81629" y="81176"/>
                </a:lnTo>
                <a:lnTo>
                  <a:pt x="120634" y="100464"/>
                </a:lnTo>
                <a:lnTo>
                  <a:pt x="126587" y="106775"/>
                </a:lnTo>
                <a:lnTo>
                  <a:pt x="158591" y="106775"/>
                </a:lnTo>
                <a:lnTo>
                  <a:pt x="158591" y="108299"/>
                </a:lnTo>
                <a:lnTo>
                  <a:pt x="68675" y="108299"/>
                </a:lnTo>
                <a:lnTo>
                  <a:pt x="62579" y="109823"/>
                </a:lnTo>
                <a:lnTo>
                  <a:pt x="36671" y="141827"/>
                </a:lnTo>
                <a:lnTo>
                  <a:pt x="35147" y="149542"/>
                </a:lnTo>
                <a:lnTo>
                  <a:pt x="33651" y="156579"/>
                </a:lnTo>
                <a:lnTo>
                  <a:pt x="35147" y="199834"/>
                </a:lnTo>
                <a:lnTo>
                  <a:pt x="42767" y="221170"/>
                </a:lnTo>
                <a:lnTo>
                  <a:pt x="45815" y="227266"/>
                </a:lnTo>
                <a:lnTo>
                  <a:pt x="50387" y="233362"/>
                </a:lnTo>
                <a:lnTo>
                  <a:pt x="54959" y="236410"/>
                </a:lnTo>
                <a:lnTo>
                  <a:pt x="61055" y="240982"/>
                </a:lnTo>
                <a:lnTo>
                  <a:pt x="67151" y="242506"/>
                </a:lnTo>
                <a:lnTo>
                  <a:pt x="126955" y="242506"/>
                </a:lnTo>
                <a:lnTo>
                  <a:pt x="124277" y="245419"/>
                </a:lnTo>
                <a:lnTo>
                  <a:pt x="117252" y="251733"/>
                </a:lnTo>
                <a:lnTo>
                  <a:pt x="109942" y="256887"/>
                </a:lnTo>
                <a:lnTo>
                  <a:pt x="102203" y="260889"/>
                </a:lnTo>
                <a:lnTo>
                  <a:pt x="95059" y="264890"/>
                </a:lnTo>
                <a:lnTo>
                  <a:pt x="87344" y="267747"/>
                </a:lnTo>
                <a:lnTo>
                  <a:pt x="79057" y="269462"/>
                </a:lnTo>
                <a:lnTo>
                  <a:pt x="70199" y="270033"/>
                </a:lnTo>
                <a:close/>
              </a:path>
              <a:path w="158750" h="270510">
                <a:moveTo>
                  <a:pt x="126955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100679" y="234886"/>
                </a:lnTo>
                <a:lnTo>
                  <a:pt x="103727" y="233362"/>
                </a:lnTo>
                <a:lnTo>
                  <a:pt x="112871" y="224218"/>
                </a:lnTo>
                <a:lnTo>
                  <a:pt x="117443" y="221170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120634" y="132849"/>
                </a:lnTo>
                <a:lnTo>
                  <a:pt x="83772" y="108846"/>
                </a:lnTo>
                <a:lnTo>
                  <a:pt x="77819" y="108299"/>
                </a:lnTo>
                <a:lnTo>
                  <a:pt x="158591" y="108299"/>
                </a:lnTo>
                <a:lnTo>
                  <a:pt x="158591" y="237934"/>
                </a:lnTo>
                <a:lnTo>
                  <a:pt x="131159" y="237934"/>
                </a:lnTo>
                <a:lnTo>
                  <a:pt x="126955" y="242506"/>
                </a:lnTo>
                <a:close/>
              </a:path>
              <a:path w="158750" h="270510">
                <a:moveTo>
                  <a:pt x="157067" y="265461"/>
                </a:moveTo>
                <a:lnTo>
                  <a:pt x="131159" y="265461"/>
                </a:lnTo>
                <a:lnTo>
                  <a:pt x="131159" y="237934"/>
                </a:lnTo>
                <a:lnTo>
                  <a:pt x="158591" y="237934"/>
                </a:lnTo>
                <a:lnTo>
                  <a:pt x="158591" y="263937"/>
                </a:lnTo>
                <a:lnTo>
                  <a:pt x="157067" y="265461"/>
                </a:lnTo>
                <a:close/>
              </a:path>
              <a:path w="158750" h="270510">
                <a:moveTo>
                  <a:pt x="154019" y="266985"/>
                </a:moveTo>
                <a:lnTo>
                  <a:pt x="134207" y="266985"/>
                </a:lnTo>
                <a:lnTo>
                  <a:pt x="134207" y="265461"/>
                </a:lnTo>
                <a:lnTo>
                  <a:pt x="155543" y="265461"/>
                </a:lnTo>
                <a:lnTo>
                  <a:pt x="154019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74060" y="3209448"/>
            <a:ext cx="172222" cy="189166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4677441" y="3140773"/>
            <a:ext cx="38100" cy="255270"/>
          </a:xfrm>
          <a:custGeom>
            <a:avLst/>
            <a:gdLst/>
            <a:ahLst/>
            <a:cxnLst/>
            <a:rect l="l" t="t" r="r" b="b"/>
            <a:pathLst>
              <a:path w="38100" h="255270">
                <a:moveTo>
                  <a:pt x="32004" y="73247"/>
                </a:moveTo>
                <a:lnTo>
                  <a:pt x="6096" y="73247"/>
                </a:lnTo>
                <a:lnTo>
                  <a:pt x="7620" y="71723"/>
                </a:lnTo>
                <a:lnTo>
                  <a:pt x="30480" y="71723"/>
                </a:lnTo>
                <a:lnTo>
                  <a:pt x="32004" y="73247"/>
                </a:lnTo>
                <a:close/>
              </a:path>
              <a:path w="38100" h="255270">
                <a:moveTo>
                  <a:pt x="33528" y="74771"/>
                </a:moveTo>
                <a:lnTo>
                  <a:pt x="4572" y="74771"/>
                </a:lnTo>
                <a:lnTo>
                  <a:pt x="4572" y="73247"/>
                </a:lnTo>
                <a:lnTo>
                  <a:pt x="33528" y="73247"/>
                </a:lnTo>
                <a:lnTo>
                  <a:pt x="33528" y="74771"/>
                </a:lnTo>
                <a:close/>
              </a:path>
              <a:path w="38100" h="255270">
                <a:moveTo>
                  <a:pt x="35052" y="251745"/>
                </a:moveTo>
                <a:lnTo>
                  <a:pt x="3048" y="251745"/>
                </a:lnTo>
                <a:lnTo>
                  <a:pt x="3048" y="74771"/>
                </a:lnTo>
                <a:lnTo>
                  <a:pt x="35052" y="74771"/>
                </a:lnTo>
                <a:lnTo>
                  <a:pt x="35052" y="251745"/>
                </a:lnTo>
                <a:close/>
              </a:path>
              <a:path w="38100" h="255270">
                <a:moveTo>
                  <a:pt x="33528" y="253269"/>
                </a:moveTo>
                <a:lnTo>
                  <a:pt x="4572" y="253269"/>
                </a:lnTo>
                <a:lnTo>
                  <a:pt x="4572" y="251745"/>
                </a:lnTo>
                <a:lnTo>
                  <a:pt x="33528" y="251745"/>
                </a:lnTo>
                <a:lnTo>
                  <a:pt x="33528" y="253269"/>
                </a:lnTo>
                <a:close/>
              </a:path>
              <a:path w="38100" h="255270">
                <a:moveTo>
                  <a:pt x="30480" y="254793"/>
                </a:moveTo>
                <a:lnTo>
                  <a:pt x="7620" y="254793"/>
                </a:lnTo>
                <a:lnTo>
                  <a:pt x="6096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38100" h="255270">
                <a:moveTo>
                  <a:pt x="25908" y="38100"/>
                </a:moveTo>
                <a:lnTo>
                  <a:pt x="12192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6576" y="6096"/>
                </a:lnTo>
                <a:lnTo>
                  <a:pt x="38100" y="12192"/>
                </a:lnTo>
                <a:lnTo>
                  <a:pt x="38100" y="25908"/>
                </a:lnTo>
                <a:lnTo>
                  <a:pt x="36576" y="32004"/>
                </a:lnTo>
                <a:lnTo>
                  <a:pt x="32004" y="36576"/>
                </a:lnTo>
                <a:lnTo>
                  <a:pt x="259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70501" y="3209448"/>
            <a:ext cx="147923" cy="18611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54155" y="3209448"/>
            <a:ext cx="140303" cy="189166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5322570" y="3140868"/>
            <a:ext cx="611505" cy="323850"/>
            <a:chOff x="5322570" y="3140868"/>
            <a:chExt cx="611505" cy="323850"/>
          </a:xfrm>
        </p:grpSpPr>
        <p:sp>
          <p:nvSpPr>
            <p:cNvPr id="112" name="object 112"/>
            <p:cNvSpPr/>
            <p:nvPr/>
          </p:nvSpPr>
          <p:spPr>
            <a:xfrm>
              <a:off x="5322557" y="3140874"/>
              <a:ext cx="238125" cy="323850"/>
            </a:xfrm>
            <a:custGeom>
              <a:avLst/>
              <a:gdLst/>
              <a:ahLst/>
              <a:cxnLst/>
              <a:rect l="l" t="t" r="r" b="b"/>
              <a:pathLst>
                <a:path w="238125" h="323850">
                  <a:moveTo>
                    <a:pt x="163169" y="80772"/>
                  </a:moveTo>
                  <a:lnTo>
                    <a:pt x="161645" y="77724"/>
                  </a:lnTo>
                  <a:lnTo>
                    <a:pt x="161645" y="74676"/>
                  </a:lnTo>
                  <a:lnTo>
                    <a:pt x="158597" y="71628"/>
                  </a:lnTo>
                  <a:lnTo>
                    <a:pt x="112877" y="71628"/>
                  </a:lnTo>
                  <a:lnTo>
                    <a:pt x="112877" y="129540"/>
                  </a:lnTo>
                  <a:lnTo>
                    <a:pt x="112877" y="140296"/>
                  </a:lnTo>
                  <a:lnTo>
                    <a:pt x="82397" y="167728"/>
                  </a:lnTo>
                  <a:lnTo>
                    <a:pt x="76200" y="167728"/>
                  </a:lnTo>
                  <a:lnTo>
                    <a:pt x="42100" y="146583"/>
                  </a:lnTo>
                  <a:lnTo>
                    <a:pt x="39624" y="131064"/>
                  </a:lnTo>
                  <a:lnTo>
                    <a:pt x="39624" y="126492"/>
                  </a:lnTo>
                  <a:lnTo>
                    <a:pt x="70104" y="92964"/>
                  </a:lnTo>
                  <a:lnTo>
                    <a:pt x="76200" y="92964"/>
                  </a:lnTo>
                  <a:lnTo>
                    <a:pt x="110591" y="114681"/>
                  </a:lnTo>
                  <a:lnTo>
                    <a:pt x="112420" y="123444"/>
                  </a:lnTo>
                  <a:lnTo>
                    <a:pt x="112483" y="124231"/>
                  </a:lnTo>
                  <a:lnTo>
                    <a:pt x="112877" y="129540"/>
                  </a:lnTo>
                  <a:lnTo>
                    <a:pt x="112877" y="71628"/>
                  </a:lnTo>
                  <a:lnTo>
                    <a:pt x="100685" y="71628"/>
                  </a:lnTo>
                  <a:lnTo>
                    <a:pt x="96113" y="70104"/>
                  </a:lnTo>
                  <a:lnTo>
                    <a:pt x="91541" y="70104"/>
                  </a:lnTo>
                  <a:lnTo>
                    <a:pt x="86969" y="68580"/>
                  </a:lnTo>
                  <a:lnTo>
                    <a:pt x="76200" y="68580"/>
                  </a:lnTo>
                  <a:lnTo>
                    <a:pt x="28956" y="85344"/>
                  </a:lnTo>
                  <a:lnTo>
                    <a:pt x="10960" y="124231"/>
                  </a:lnTo>
                  <a:lnTo>
                    <a:pt x="10871" y="126492"/>
                  </a:lnTo>
                  <a:lnTo>
                    <a:pt x="10744" y="129540"/>
                  </a:lnTo>
                  <a:lnTo>
                    <a:pt x="10668" y="147916"/>
                  </a:lnTo>
                  <a:lnTo>
                    <a:pt x="13716" y="152488"/>
                  </a:lnTo>
                  <a:lnTo>
                    <a:pt x="13804" y="152806"/>
                  </a:lnTo>
                  <a:lnTo>
                    <a:pt x="15240" y="158584"/>
                  </a:lnTo>
                  <a:lnTo>
                    <a:pt x="18288" y="164680"/>
                  </a:lnTo>
                  <a:lnTo>
                    <a:pt x="22860" y="169252"/>
                  </a:lnTo>
                  <a:lnTo>
                    <a:pt x="18288" y="173824"/>
                  </a:lnTo>
                  <a:lnTo>
                    <a:pt x="13716" y="179920"/>
                  </a:lnTo>
                  <a:lnTo>
                    <a:pt x="7620" y="192112"/>
                  </a:lnTo>
                  <a:lnTo>
                    <a:pt x="6096" y="198208"/>
                  </a:lnTo>
                  <a:lnTo>
                    <a:pt x="6096" y="211924"/>
                  </a:lnTo>
                  <a:lnTo>
                    <a:pt x="24384" y="233362"/>
                  </a:lnTo>
                  <a:lnTo>
                    <a:pt x="7620" y="250126"/>
                  </a:lnTo>
                  <a:lnTo>
                    <a:pt x="6096" y="254698"/>
                  </a:lnTo>
                  <a:lnTo>
                    <a:pt x="4572" y="257746"/>
                  </a:lnTo>
                  <a:lnTo>
                    <a:pt x="1524" y="260794"/>
                  </a:lnTo>
                  <a:lnTo>
                    <a:pt x="1524" y="265366"/>
                  </a:lnTo>
                  <a:lnTo>
                    <a:pt x="0" y="269938"/>
                  </a:lnTo>
                  <a:lnTo>
                    <a:pt x="0" y="283654"/>
                  </a:lnTo>
                  <a:lnTo>
                    <a:pt x="1524" y="289750"/>
                  </a:lnTo>
                  <a:lnTo>
                    <a:pt x="4572" y="295846"/>
                  </a:lnTo>
                  <a:lnTo>
                    <a:pt x="6096" y="301942"/>
                  </a:lnTo>
                  <a:lnTo>
                    <a:pt x="41148" y="320230"/>
                  </a:lnTo>
                  <a:lnTo>
                    <a:pt x="66141" y="322986"/>
                  </a:lnTo>
                  <a:lnTo>
                    <a:pt x="65557" y="322986"/>
                  </a:lnTo>
                  <a:lnTo>
                    <a:pt x="76200" y="323278"/>
                  </a:lnTo>
                  <a:lnTo>
                    <a:pt x="87147" y="322986"/>
                  </a:lnTo>
                  <a:lnTo>
                    <a:pt x="97053" y="322135"/>
                  </a:lnTo>
                  <a:lnTo>
                    <a:pt x="135191" y="309918"/>
                  </a:lnTo>
                  <a:lnTo>
                    <a:pt x="149072" y="298894"/>
                  </a:lnTo>
                  <a:lnTo>
                    <a:pt x="152501" y="294322"/>
                  </a:lnTo>
                  <a:lnTo>
                    <a:pt x="155549" y="286702"/>
                  </a:lnTo>
                  <a:lnTo>
                    <a:pt x="158597" y="280606"/>
                  </a:lnTo>
                  <a:lnTo>
                    <a:pt x="160121" y="272986"/>
                  </a:lnTo>
                  <a:lnTo>
                    <a:pt x="160121" y="257746"/>
                  </a:lnTo>
                  <a:lnTo>
                    <a:pt x="158597" y="250126"/>
                  </a:lnTo>
                  <a:lnTo>
                    <a:pt x="155549" y="245554"/>
                  </a:lnTo>
                  <a:lnTo>
                    <a:pt x="155448" y="245173"/>
                  </a:lnTo>
                  <a:lnTo>
                    <a:pt x="129641" y="222897"/>
                  </a:lnTo>
                  <a:lnTo>
                    <a:pt x="129641" y="259270"/>
                  </a:lnTo>
                  <a:lnTo>
                    <a:pt x="129641" y="271462"/>
                  </a:lnTo>
                  <a:lnTo>
                    <a:pt x="128117" y="274510"/>
                  </a:lnTo>
                  <a:lnTo>
                    <a:pt x="125069" y="283654"/>
                  </a:lnTo>
                  <a:lnTo>
                    <a:pt x="122021" y="286702"/>
                  </a:lnTo>
                  <a:lnTo>
                    <a:pt x="117449" y="289750"/>
                  </a:lnTo>
                  <a:lnTo>
                    <a:pt x="114401" y="292798"/>
                  </a:lnTo>
                  <a:lnTo>
                    <a:pt x="108305" y="294322"/>
                  </a:lnTo>
                  <a:lnTo>
                    <a:pt x="102209" y="297370"/>
                  </a:lnTo>
                  <a:lnTo>
                    <a:pt x="96113" y="298894"/>
                  </a:lnTo>
                  <a:lnTo>
                    <a:pt x="77724" y="298894"/>
                  </a:lnTo>
                  <a:lnTo>
                    <a:pt x="35052" y="288226"/>
                  </a:lnTo>
                  <a:lnTo>
                    <a:pt x="30480" y="282130"/>
                  </a:lnTo>
                  <a:lnTo>
                    <a:pt x="30480" y="268414"/>
                  </a:lnTo>
                  <a:lnTo>
                    <a:pt x="32004" y="266890"/>
                  </a:lnTo>
                  <a:lnTo>
                    <a:pt x="32004" y="263842"/>
                  </a:lnTo>
                  <a:lnTo>
                    <a:pt x="33528" y="260794"/>
                  </a:lnTo>
                  <a:lnTo>
                    <a:pt x="35052" y="259270"/>
                  </a:lnTo>
                  <a:lnTo>
                    <a:pt x="38100" y="253174"/>
                  </a:lnTo>
                  <a:lnTo>
                    <a:pt x="50292" y="240982"/>
                  </a:lnTo>
                  <a:lnTo>
                    <a:pt x="96113" y="242506"/>
                  </a:lnTo>
                  <a:lnTo>
                    <a:pt x="102920" y="243700"/>
                  </a:lnTo>
                  <a:lnTo>
                    <a:pt x="109448" y="245173"/>
                  </a:lnTo>
                  <a:lnTo>
                    <a:pt x="115404" y="247218"/>
                  </a:lnTo>
                  <a:lnTo>
                    <a:pt x="120497" y="250126"/>
                  </a:lnTo>
                  <a:lnTo>
                    <a:pt x="126593" y="253174"/>
                  </a:lnTo>
                  <a:lnTo>
                    <a:pt x="129641" y="259270"/>
                  </a:lnTo>
                  <a:lnTo>
                    <a:pt x="129641" y="222897"/>
                  </a:lnTo>
                  <a:lnTo>
                    <a:pt x="125069" y="221068"/>
                  </a:lnTo>
                  <a:lnTo>
                    <a:pt x="118973" y="219544"/>
                  </a:lnTo>
                  <a:lnTo>
                    <a:pt x="109829" y="218020"/>
                  </a:lnTo>
                  <a:lnTo>
                    <a:pt x="102209" y="218020"/>
                  </a:lnTo>
                  <a:lnTo>
                    <a:pt x="56388" y="216496"/>
                  </a:lnTo>
                  <a:lnTo>
                    <a:pt x="50292" y="216496"/>
                  </a:lnTo>
                  <a:lnTo>
                    <a:pt x="44196" y="214972"/>
                  </a:lnTo>
                  <a:lnTo>
                    <a:pt x="41148" y="211924"/>
                  </a:lnTo>
                  <a:lnTo>
                    <a:pt x="36576" y="208876"/>
                  </a:lnTo>
                  <a:lnTo>
                    <a:pt x="35052" y="204304"/>
                  </a:lnTo>
                  <a:lnTo>
                    <a:pt x="35052" y="193636"/>
                  </a:lnTo>
                  <a:lnTo>
                    <a:pt x="39624" y="184492"/>
                  </a:lnTo>
                  <a:lnTo>
                    <a:pt x="42672" y="182968"/>
                  </a:lnTo>
                  <a:lnTo>
                    <a:pt x="45720" y="186016"/>
                  </a:lnTo>
                  <a:lnTo>
                    <a:pt x="50292" y="187540"/>
                  </a:lnTo>
                  <a:lnTo>
                    <a:pt x="62484" y="190588"/>
                  </a:lnTo>
                  <a:lnTo>
                    <a:pt x="70104" y="192112"/>
                  </a:lnTo>
                  <a:lnTo>
                    <a:pt x="76200" y="192112"/>
                  </a:lnTo>
                  <a:lnTo>
                    <a:pt x="115925" y="182968"/>
                  </a:lnTo>
                  <a:lnTo>
                    <a:pt x="118973" y="181444"/>
                  </a:lnTo>
                  <a:lnTo>
                    <a:pt x="125069" y="175348"/>
                  </a:lnTo>
                  <a:lnTo>
                    <a:pt x="131165" y="170776"/>
                  </a:lnTo>
                  <a:lnTo>
                    <a:pt x="133451" y="167728"/>
                  </a:lnTo>
                  <a:lnTo>
                    <a:pt x="143357" y="123444"/>
                  </a:lnTo>
                  <a:lnTo>
                    <a:pt x="141833" y="118872"/>
                  </a:lnTo>
                  <a:lnTo>
                    <a:pt x="138785" y="106680"/>
                  </a:lnTo>
                  <a:lnTo>
                    <a:pt x="135737" y="102108"/>
                  </a:lnTo>
                  <a:lnTo>
                    <a:pt x="131165" y="97536"/>
                  </a:lnTo>
                  <a:lnTo>
                    <a:pt x="158597" y="97536"/>
                  </a:lnTo>
                  <a:lnTo>
                    <a:pt x="160121" y="96012"/>
                  </a:lnTo>
                  <a:lnTo>
                    <a:pt x="160121" y="94488"/>
                  </a:lnTo>
                  <a:lnTo>
                    <a:pt x="161645" y="92964"/>
                  </a:lnTo>
                  <a:lnTo>
                    <a:pt x="163169" y="89916"/>
                  </a:lnTo>
                  <a:lnTo>
                    <a:pt x="163169" y="80772"/>
                  </a:lnTo>
                  <a:close/>
                </a:path>
                <a:path w="238125" h="323850">
                  <a:moveTo>
                    <a:pt x="233362" y="74676"/>
                  </a:moveTo>
                  <a:lnTo>
                    <a:pt x="231838" y="73152"/>
                  </a:lnTo>
                  <a:lnTo>
                    <a:pt x="230314" y="73152"/>
                  </a:lnTo>
                  <a:lnTo>
                    <a:pt x="228790" y="71628"/>
                  </a:lnTo>
                  <a:lnTo>
                    <a:pt x="205930" y="71628"/>
                  </a:lnTo>
                  <a:lnTo>
                    <a:pt x="205930" y="73152"/>
                  </a:lnTo>
                  <a:lnTo>
                    <a:pt x="202882" y="73152"/>
                  </a:lnTo>
                  <a:lnTo>
                    <a:pt x="202882" y="253174"/>
                  </a:lnTo>
                  <a:lnTo>
                    <a:pt x="205930" y="253174"/>
                  </a:lnTo>
                  <a:lnTo>
                    <a:pt x="207454" y="254698"/>
                  </a:lnTo>
                  <a:lnTo>
                    <a:pt x="228790" y="254698"/>
                  </a:lnTo>
                  <a:lnTo>
                    <a:pt x="230314" y="253174"/>
                  </a:lnTo>
                  <a:lnTo>
                    <a:pt x="231838" y="253174"/>
                  </a:lnTo>
                  <a:lnTo>
                    <a:pt x="233362" y="251650"/>
                  </a:lnTo>
                  <a:lnTo>
                    <a:pt x="233362" y="74676"/>
                  </a:lnTo>
                  <a:close/>
                </a:path>
                <a:path w="238125" h="323850">
                  <a:moveTo>
                    <a:pt x="237934" y="12192"/>
                  </a:moveTo>
                  <a:lnTo>
                    <a:pt x="236410" y="6096"/>
                  </a:lnTo>
                  <a:lnTo>
                    <a:pt x="233362" y="4572"/>
                  </a:lnTo>
                  <a:lnTo>
                    <a:pt x="230314" y="1524"/>
                  </a:lnTo>
                  <a:lnTo>
                    <a:pt x="225742" y="0"/>
                  </a:lnTo>
                  <a:lnTo>
                    <a:pt x="210502" y="0"/>
                  </a:lnTo>
                  <a:lnTo>
                    <a:pt x="205930" y="1524"/>
                  </a:lnTo>
                  <a:lnTo>
                    <a:pt x="199834" y="7620"/>
                  </a:lnTo>
                  <a:lnTo>
                    <a:pt x="198310" y="12192"/>
                  </a:lnTo>
                  <a:lnTo>
                    <a:pt x="198310" y="25908"/>
                  </a:lnTo>
                  <a:lnTo>
                    <a:pt x="199834" y="32004"/>
                  </a:lnTo>
                  <a:lnTo>
                    <a:pt x="202882" y="33528"/>
                  </a:lnTo>
                  <a:lnTo>
                    <a:pt x="205930" y="36576"/>
                  </a:lnTo>
                  <a:lnTo>
                    <a:pt x="210502" y="38100"/>
                  </a:lnTo>
                  <a:lnTo>
                    <a:pt x="225742" y="38100"/>
                  </a:lnTo>
                  <a:lnTo>
                    <a:pt x="230314" y="36576"/>
                  </a:lnTo>
                  <a:lnTo>
                    <a:pt x="233362" y="33528"/>
                  </a:lnTo>
                  <a:lnTo>
                    <a:pt x="236410" y="32004"/>
                  </a:lnTo>
                  <a:lnTo>
                    <a:pt x="237934" y="25908"/>
                  </a:lnTo>
                  <a:lnTo>
                    <a:pt x="23793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90984" y="3212496"/>
              <a:ext cx="164687" cy="18307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75575" y="3209448"/>
              <a:ext cx="158499" cy="189166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981414" y="3209448"/>
            <a:ext cx="147923" cy="18611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262020" y="3165157"/>
            <a:ext cx="747331" cy="233457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28364" y="3812095"/>
            <a:ext cx="109823" cy="109823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1018793" y="3741801"/>
            <a:ext cx="549275" cy="287020"/>
            <a:chOff x="1018793" y="3741801"/>
            <a:chExt cx="549275" cy="287020"/>
          </a:xfrm>
        </p:grpSpPr>
        <p:sp>
          <p:nvSpPr>
            <p:cNvPr id="119" name="object 119"/>
            <p:cNvSpPr/>
            <p:nvPr/>
          </p:nvSpPr>
          <p:spPr>
            <a:xfrm>
              <a:off x="1018793" y="3741801"/>
              <a:ext cx="157480" cy="282575"/>
            </a:xfrm>
            <a:custGeom>
              <a:avLst/>
              <a:gdLst/>
              <a:ahLst/>
              <a:cxnLst/>
              <a:rect l="l" t="t" r="r" b="b"/>
              <a:pathLst>
                <a:path w="157480" h="282575">
                  <a:moveTo>
                    <a:pt x="152495" y="282225"/>
                  </a:moveTo>
                  <a:lnTo>
                    <a:pt x="10668" y="282225"/>
                  </a:lnTo>
                  <a:lnTo>
                    <a:pt x="4572" y="279177"/>
                  </a:lnTo>
                  <a:lnTo>
                    <a:pt x="1524" y="276129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3048"/>
                  </a:lnTo>
                  <a:lnTo>
                    <a:pt x="7620" y="0"/>
                  </a:lnTo>
                  <a:lnTo>
                    <a:pt x="150971" y="0"/>
                  </a:lnTo>
                  <a:lnTo>
                    <a:pt x="154019" y="3048"/>
                  </a:lnTo>
                  <a:lnTo>
                    <a:pt x="154019" y="6096"/>
                  </a:lnTo>
                  <a:lnTo>
                    <a:pt x="155543" y="7620"/>
                  </a:lnTo>
                  <a:lnTo>
                    <a:pt x="155543" y="24479"/>
                  </a:lnTo>
                  <a:lnTo>
                    <a:pt x="154019" y="26003"/>
                  </a:lnTo>
                  <a:lnTo>
                    <a:pt x="154019" y="27527"/>
                  </a:lnTo>
                  <a:lnTo>
                    <a:pt x="150971" y="30575"/>
                  </a:lnTo>
                  <a:lnTo>
                    <a:pt x="38100" y="30575"/>
                  </a:lnTo>
                  <a:lnTo>
                    <a:pt x="38100" y="118967"/>
                  </a:lnTo>
                  <a:lnTo>
                    <a:pt x="134207" y="118967"/>
                  </a:lnTo>
                  <a:lnTo>
                    <a:pt x="134207" y="120586"/>
                  </a:lnTo>
                  <a:lnTo>
                    <a:pt x="137255" y="120586"/>
                  </a:lnTo>
                  <a:lnTo>
                    <a:pt x="137255" y="122110"/>
                  </a:lnTo>
                  <a:lnTo>
                    <a:pt x="138779" y="123634"/>
                  </a:lnTo>
                  <a:lnTo>
                    <a:pt x="138779" y="126682"/>
                  </a:lnTo>
                  <a:lnTo>
                    <a:pt x="140303" y="128206"/>
                  </a:lnTo>
                  <a:lnTo>
                    <a:pt x="140303" y="141922"/>
                  </a:lnTo>
                  <a:lnTo>
                    <a:pt x="138779" y="143446"/>
                  </a:lnTo>
                  <a:lnTo>
                    <a:pt x="138779" y="146494"/>
                  </a:lnTo>
                  <a:lnTo>
                    <a:pt x="135731" y="149542"/>
                  </a:lnTo>
                  <a:lnTo>
                    <a:pt x="38100" y="149542"/>
                  </a:lnTo>
                  <a:lnTo>
                    <a:pt x="38100" y="251745"/>
                  </a:lnTo>
                  <a:lnTo>
                    <a:pt x="154019" y="251745"/>
                  </a:lnTo>
                  <a:lnTo>
                    <a:pt x="154019" y="253269"/>
                  </a:lnTo>
                  <a:lnTo>
                    <a:pt x="155543" y="254793"/>
                  </a:lnTo>
                  <a:lnTo>
                    <a:pt x="155543" y="256317"/>
                  </a:lnTo>
                  <a:lnTo>
                    <a:pt x="157067" y="257841"/>
                  </a:lnTo>
                  <a:lnTo>
                    <a:pt x="157067" y="276129"/>
                  </a:lnTo>
                  <a:lnTo>
                    <a:pt x="155543" y="277653"/>
                  </a:lnTo>
                  <a:lnTo>
                    <a:pt x="155543" y="279177"/>
                  </a:lnTo>
                  <a:lnTo>
                    <a:pt x="154019" y="280701"/>
                  </a:lnTo>
                  <a:lnTo>
                    <a:pt x="152495" y="280701"/>
                  </a:lnTo>
                  <a:lnTo>
                    <a:pt x="152495" y="282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09389" y="3815048"/>
              <a:ext cx="173831" cy="21050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06236" y="3812000"/>
              <a:ext cx="161578" cy="216598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1633347" y="381200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5">
                <a:moveTo>
                  <a:pt x="71989" y="36576"/>
                </a:moveTo>
                <a:lnTo>
                  <a:pt x="33528" y="36576"/>
                </a:lnTo>
                <a:lnTo>
                  <a:pt x="41584" y="27360"/>
                </a:lnTo>
                <a:lnTo>
                  <a:pt x="73628" y="5143"/>
                </a:lnTo>
                <a:lnTo>
                  <a:pt x="89852" y="523"/>
                </a:lnTo>
                <a:lnTo>
                  <a:pt x="90296" y="523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3447" y="29337"/>
                </a:lnTo>
                <a:lnTo>
                  <a:pt x="154781" y="32004"/>
                </a:lnTo>
                <a:lnTo>
                  <a:pt x="90011" y="32004"/>
                </a:lnTo>
                <a:lnTo>
                  <a:pt x="83391" y="32575"/>
                </a:lnTo>
                <a:lnTo>
                  <a:pt x="77409" y="34194"/>
                </a:lnTo>
                <a:lnTo>
                  <a:pt x="77268" y="34194"/>
                </a:lnTo>
                <a:lnTo>
                  <a:pt x="71989" y="36576"/>
                </a:lnTo>
                <a:close/>
              </a:path>
              <a:path w="293369" h="213995">
                <a:moveTo>
                  <a:pt x="194482" y="39624"/>
                </a:moveTo>
                <a:lnTo>
                  <a:pt x="157067" y="39624"/>
                </a:lnTo>
                <a:lnTo>
                  <a:pt x="161868" y="34194"/>
                </a:lnTo>
                <a:lnTo>
                  <a:pt x="166830" y="29337"/>
                </a:lnTo>
                <a:lnTo>
                  <a:pt x="171506" y="25050"/>
                </a:lnTo>
                <a:lnTo>
                  <a:pt x="175450" y="21336"/>
                </a:lnTo>
                <a:lnTo>
                  <a:pt x="181546" y="15240"/>
                </a:lnTo>
                <a:lnTo>
                  <a:pt x="193738" y="9144"/>
                </a:lnTo>
                <a:lnTo>
                  <a:pt x="198310" y="6096"/>
                </a:lnTo>
                <a:lnTo>
                  <a:pt x="204406" y="3048"/>
                </a:lnTo>
                <a:lnTo>
                  <a:pt x="208978" y="1524"/>
                </a:lnTo>
                <a:lnTo>
                  <a:pt x="213550" y="1524"/>
                </a:lnTo>
                <a:lnTo>
                  <a:pt x="219646" y="0"/>
                </a:lnTo>
                <a:lnTo>
                  <a:pt x="224218" y="0"/>
                </a:lnTo>
                <a:lnTo>
                  <a:pt x="233934" y="523"/>
                </a:lnTo>
                <a:lnTo>
                  <a:pt x="272938" y="18954"/>
                </a:lnTo>
                <a:lnTo>
                  <a:pt x="281731" y="32004"/>
                </a:lnTo>
                <a:lnTo>
                  <a:pt x="216598" y="32004"/>
                </a:lnTo>
                <a:lnTo>
                  <a:pt x="210645" y="32575"/>
                </a:lnTo>
                <a:lnTo>
                  <a:pt x="204753" y="34194"/>
                </a:lnTo>
                <a:lnTo>
                  <a:pt x="204614" y="34194"/>
                </a:lnTo>
                <a:lnTo>
                  <a:pt x="198167" y="37147"/>
                </a:lnTo>
                <a:lnTo>
                  <a:pt x="194482" y="39624"/>
                </a:lnTo>
                <a:close/>
              </a:path>
              <a:path w="293369" h="213995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5">
                <a:moveTo>
                  <a:pt x="35147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9144"/>
                </a:lnTo>
                <a:lnTo>
                  <a:pt x="33528" y="36576"/>
                </a:lnTo>
                <a:lnTo>
                  <a:pt x="71989" y="36576"/>
                </a:lnTo>
                <a:lnTo>
                  <a:pt x="70723" y="37147"/>
                </a:lnTo>
                <a:lnTo>
                  <a:pt x="36671" y="68675"/>
                </a:lnTo>
                <a:lnTo>
                  <a:pt x="36671" y="208978"/>
                </a:lnTo>
                <a:lnTo>
                  <a:pt x="35147" y="208978"/>
                </a:lnTo>
                <a:lnTo>
                  <a:pt x="35147" y="210502"/>
                </a:lnTo>
                <a:close/>
              </a:path>
              <a:path w="293369" h="213995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103"/>
                </a:lnTo>
                <a:lnTo>
                  <a:pt x="125158" y="58388"/>
                </a:lnTo>
                <a:lnTo>
                  <a:pt x="125063" y="58007"/>
                </a:lnTo>
                <a:lnTo>
                  <a:pt x="122015" y="51911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482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5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103"/>
                </a:lnTo>
                <a:lnTo>
                  <a:pt x="250126" y="51911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0314" y="32004"/>
                </a:lnTo>
                <a:lnTo>
                  <a:pt x="281731" y="32004"/>
                </a:lnTo>
                <a:lnTo>
                  <a:pt x="283937" y="36576"/>
                </a:lnTo>
                <a:lnTo>
                  <a:pt x="284035" y="36778"/>
                </a:lnTo>
                <a:lnTo>
                  <a:pt x="286559" y="43498"/>
                </a:lnTo>
                <a:lnTo>
                  <a:pt x="288226" y="50387"/>
                </a:lnTo>
                <a:lnTo>
                  <a:pt x="290131" y="58007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5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5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5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5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5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5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91772" y="3812000"/>
            <a:ext cx="181610" cy="291465"/>
          </a:xfrm>
          <a:custGeom>
            <a:avLst/>
            <a:gdLst/>
            <a:ahLst/>
            <a:cxnLst/>
            <a:rect l="l" t="t" r="r" b="b"/>
            <a:pathLst>
              <a:path w="181610" h="291464">
                <a:moveTo>
                  <a:pt x="71627" y="36576"/>
                </a:moveTo>
                <a:lnTo>
                  <a:pt x="32003" y="36576"/>
                </a:lnTo>
                <a:lnTo>
                  <a:pt x="48767" y="19812"/>
                </a:lnTo>
                <a:lnTo>
                  <a:pt x="54863" y="15240"/>
                </a:lnTo>
                <a:lnTo>
                  <a:pt x="60959" y="12192"/>
                </a:lnTo>
                <a:lnTo>
                  <a:pt x="65531" y="9144"/>
                </a:lnTo>
                <a:lnTo>
                  <a:pt x="71627" y="6096"/>
                </a:lnTo>
                <a:lnTo>
                  <a:pt x="96107" y="0"/>
                </a:lnTo>
                <a:lnTo>
                  <a:pt x="102203" y="0"/>
                </a:lnTo>
                <a:lnTo>
                  <a:pt x="146232" y="13120"/>
                </a:lnTo>
                <a:lnTo>
                  <a:pt x="163163" y="30480"/>
                </a:lnTo>
                <a:lnTo>
                  <a:pt x="90011" y="30480"/>
                </a:lnTo>
                <a:lnTo>
                  <a:pt x="71627" y="36576"/>
                </a:lnTo>
                <a:close/>
              </a:path>
              <a:path w="181610" h="291464">
                <a:moveTo>
                  <a:pt x="30479" y="6096"/>
                </a:moveTo>
                <a:lnTo>
                  <a:pt x="3047" y="6096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181610" h="291464">
                <a:moveTo>
                  <a:pt x="33527" y="289845"/>
                </a:moveTo>
                <a:lnTo>
                  <a:pt x="3047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3" y="6096"/>
                </a:lnTo>
                <a:lnTo>
                  <a:pt x="32003" y="36576"/>
                </a:lnTo>
                <a:lnTo>
                  <a:pt x="71627" y="36576"/>
                </a:lnTo>
                <a:lnTo>
                  <a:pt x="62483" y="42672"/>
                </a:lnTo>
                <a:lnTo>
                  <a:pt x="57911" y="47244"/>
                </a:lnTo>
                <a:lnTo>
                  <a:pt x="53339" y="51911"/>
                </a:lnTo>
                <a:lnTo>
                  <a:pt x="47243" y="56483"/>
                </a:lnTo>
                <a:lnTo>
                  <a:pt x="42671" y="62579"/>
                </a:lnTo>
                <a:lnTo>
                  <a:pt x="36575" y="70199"/>
                </a:lnTo>
                <a:lnTo>
                  <a:pt x="36575" y="148018"/>
                </a:lnTo>
                <a:lnTo>
                  <a:pt x="65531" y="175450"/>
                </a:lnTo>
                <a:lnTo>
                  <a:pt x="93059" y="184594"/>
                </a:lnTo>
                <a:lnTo>
                  <a:pt x="161046" y="184594"/>
                </a:lnTo>
                <a:lnTo>
                  <a:pt x="160115" y="186118"/>
                </a:lnTo>
                <a:lnTo>
                  <a:pt x="36575" y="186118"/>
                </a:lnTo>
                <a:lnTo>
                  <a:pt x="36575" y="286797"/>
                </a:lnTo>
                <a:lnTo>
                  <a:pt x="33527" y="289845"/>
                </a:lnTo>
                <a:close/>
              </a:path>
              <a:path w="181610" h="291464">
                <a:moveTo>
                  <a:pt x="161046" y="184594"/>
                </a:moveTo>
                <a:lnTo>
                  <a:pt x="102203" y="184594"/>
                </a:lnTo>
                <a:lnTo>
                  <a:pt x="109823" y="183070"/>
                </a:lnTo>
                <a:lnTo>
                  <a:pt x="122015" y="173926"/>
                </a:lnTo>
                <a:lnTo>
                  <a:pt x="128111" y="167830"/>
                </a:lnTo>
                <a:lnTo>
                  <a:pt x="131159" y="161734"/>
                </a:lnTo>
                <a:lnTo>
                  <a:pt x="134302" y="155980"/>
                </a:lnTo>
                <a:lnTo>
                  <a:pt x="143002" y="117539"/>
                </a:lnTo>
                <a:lnTo>
                  <a:pt x="143089" y="116681"/>
                </a:lnTo>
                <a:lnTo>
                  <a:pt x="143351" y="109823"/>
                </a:lnTo>
                <a:lnTo>
                  <a:pt x="143327" y="102084"/>
                </a:lnTo>
                <a:lnTo>
                  <a:pt x="143165" y="94964"/>
                </a:lnTo>
                <a:lnTo>
                  <a:pt x="132683" y="54959"/>
                </a:lnTo>
                <a:lnTo>
                  <a:pt x="129635" y="47244"/>
                </a:lnTo>
                <a:lnTo>
                  <a:pt x="94583" y="30480"/>
                </a:lnTo>
                <a:lnTo>
                  <a:pt x="163163" y="30480"/>
                </a:lnTo>
                <a:lnTo>
                  <a:pt x="167449" y="38519"/>
                </a:lnTo>
                <a:lnTo>
                  <a:pt x="171164" y="46720"/>
                </a:lnTo>
                <a:lnTo>
                  <a:pt x="174215" y="54959"/>
                </a:lnTo>
                <a:lnTo>
                  <a:pt x="174307" y="55206"/>
                </a:lnTo>
                <a:lnTo>
                  <a:pt x="181149" y="94773"/>
                </a:lnTo>
                <a:lnTo>
                  <a:pt x="181363" y="102084"/>
                </a:lnTo>
                <a:lnTo>
                  <a:pt x="181336" y="109823"/>
                </a:lnTo>
                <a:lnTo>
                  <a:pt x="181163" y="116681"/>
                </a:lnTo>
                <a:lnTo>
                  <a:pt x="181141" y="117539"/>
                </a:lnTo>
                <a:lnTo>
                  <a:pt x="172545" y="161043"/>
                </a:lnTo>
                <a:lnTo>
                  <a:pt x="164639" y="178712"/>
                </a:lnTo>
                <a:lnTo>
                  <a:pt x="161046" y="184594"/>
                </a:lnTo>
                <a:close/>
              </a:path>
              <a:path w="181610" h="291464">
                <a:moveTo>
                  <a:pt x="96107" y="216598"/>
                </a:moveTo>
                <a:lnTo>
                  <a:pt x="90011" y="216598"/>
                </a:lnTo>
                <a:lnTo>
                  <a:pt x="85439" y="215074"/>
                </a:lnTo>
                <a:lnTo>
                  <a:pt x="80867" y="215074"/>
                </a:lnTo>
                <a:lnTo>
                  <a:pt x="74675" y="213550"/>
                </a:lnTo>
                <a:lnTo>
                  <a:pt x="70103" y="212026"/>
                </a:lnTo>
                <a:lnTo>
                  <a:pt x="51815" y="199834"/>
                </a:lnTo>
                <a:lnTo>
                  <a:pt x="47243" y="195262"/>
                </a:lnTo>
                <a:lnTo>
                  <a:pt x="41147" y="190690"/>
                </a:lnTo>
                <a:lnTo>
                  <a:pt x="36575" y="186118"/>
                </a:lnTo>
                <a:lnTo>
                  <a:pt x="160115" y="186118"/>
                </a:lnTo>
                <a:lnTo>
                  <a:pt x="124586" y="212026"/>
                </a:lnTo>
                <a:lnTo>
                  <a:pt x="106108" y="216050"/>
                </a:lnTo>
                <a:lnTo>
                  <a:pt x="96107" y="216598"/>
                </a:lnTo>
                <a:close/>
              </a:path>
              <a:path w="181610" h="291464">
                <a:moveTo>
                  <a:pt x="30479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28183" y="3718940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4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30" h="306704">
                <a:moveTo>
                  <a:pt x="32004" y="3047"/>
                </a:moveTo>
                <a:lnTo>
                  <a:pt x="3048" y="3047"/>
                </a:lnTo>
                <a:lnTo>
                  <a:pt x="4572" y="1523"/>
                </a:lnTo>
                <a:lnTo>
                  <a:pt x="30480" y="1523"/>
                </a:lnTo>
                <a:lnTo>
                  <a:pt x="32004" y="3047"/>
                </a:lnTo>
                <a:close/>
              </a:path>
              <a:path w="36830" h="306704">
                <a:moveTo>
                  <a:pt x="36576" y="302037"/>
                </a:moveTo>
                <a:lnTo>
                  <a:pt x="0" y="302037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6095"/>
                </a:lnTo>
                <a:lnTo>
                  <a:pt x="36576" y="6095"/>
                </a:lnTo>
                <a:lnTo>
                  <a:pt x="36576" y="302037"/>
                </a:lnTo>
                <a:close/>
              </a:path>
              <a:path w="36830" h="306704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30" h="306704">
                <a:moveTo>
                  <a:pt x="32004" y="305085"/>
                </a:moveTo>
                <a:lnTo>
                  <a:pt x="3048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2004" y="305085"/>
                </a:lnTo>
                <a:close/>
              </a:path>
              <a:path w="36830" h="306704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2318214" y="3812000"/>
            <a:ext cx="358775" cy="217170"/>
            <a:chOff x="2318214" y="3812000"/>
            <a:chExt cx="358775" cy="217170"/>
          </a:xfrm>
        </p:grpSpPr>
        <p:pic>
          <p:nvPicPr>
            <p:cNvPr id="126" name="object 12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318214" y="3812000"/>
              <a:ext cx="181431" cy="21659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37745" y="3812000"/>
              <a:ext cx="138779" cy="216598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2736056" y="3824192"/>
            <a:ext cx="45720" cy="201930"/>
          </a:xfrm>
          <a:custGeom>
            <a:avLst/>
            <a:gdLst/>
            <a:ahLst/>
            <a:cxnLst/>
            <a:rect l="l" t="t" r="r" b="b"/>
            <a:pathLst>
              <a:path w="45719" h="201929">
                <a:moveTo>
                  <a:pt x="39624" y="47339"/>
                </a:moveTo>
                <a:lnTo>
                  <a:pt x="6096" y="47339"/>
                </a:lnTo>
                <a:lnTo>
                  <a:pt x="4572" y="44291"/>
                </a:lnTo>
                <a:lnTo>
                  <a:pt x="3048" y="42767"/>
                </a:lnTo>
                <a:lnTo>
                  <a:pt x="1524" y="39719"/>
                </a:lnTo>
                <a:lnTo>
                  <a:pt x="0" y="36576"/>
                </a:lnTo>
                <a:lnTo>
                  <a:pt x="0" y="12192"/>
                </a:lnTo>
                <a:lnTo>
                  <a:pt x="3048" y="6096"/>
                </a:ln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lnTo>
                  <a:pt x="38100" y="3048"/>
                </a:lnTo>
                <a:lnTo>
                  <a:pt x="41148" y="4572"/>
                </a:lnTo>
                <a:lnTo>
                  <a:pt x="42672" y="6096"/>
                </a:lnTo>
                <a:lnTo>
                  <a:pt x="44196" y="9144"/>
                </a:lnTo>
                <a:lnTo>
                  <a:pt x="44196" y="12192"/>
                </a:lnTo>
                <a:lnTo>
                  <a:pt x="45720" y="15240"/>
                </a:lnTo>
                <a:lnTo>
                  <a:pt x="45720" y="33528"/>
                </a:lnTo>
                <a:lnTo>
                  <a:pt x="44196" y="36576"/>
                </a:lnTo>
                <a:lnTo>
                  <a:pt x="44196" y="39719"/>
                </a:lnTo>
                <a:lnTo>
                  <a:pt x="42672" y="42767"/>
                </a:lnTo>
                <a:lnTo>
                  <a:pt x="41148" y="44291"/>
                </a:lnTo>
                <a:lnTo>
                  <a:pt x="39624" y="47339"/>
                </a:lnTo>
                <a:close/>
              </a:path>
              <a:path w="45719" h="201929">
                <a:moveTo>
                  <a:pt x="27432" y="50387"/>
                </a:moveTo>
                <a:lnTo>
                  <a:pt x="13716" y="50387"/>
                </a:lnTo>
                <a:lnTo>
                  <a:pt x="7620" y="47339"/>
                </a:lnTo>
                <a:lnTo>
                  <a:pt x="36576" y="47339"/>
                </a:lnTo>
                <a:lnTo>
                  <a:pt x="33528" y="48863"/>
                </a:lnTo>
                <a:lnTo>
                  <a:pt x="30480" y="48863"/>
                </a:lnTo>
                <a:lnTo>
                  <a:pt x="27432" y="50387"/>
                </a:lnTo>
                <a:close/>
              </a:path>
              <a:path w="45719" h="201929">
                <a:moveTo>
                  <a:pt x="33528" y="201358"/>
                </a:moveTo>
                <a:lnTo>
                  <a:pt x="10668" y="201358"/>
                </a:lnTo>
                <a:lnTo>
                  <a:pt x="7620" y="199834"/>
                </a:lnTo>
                <a:lnTo>
                  <a:pt x="4572" y="196786"/>
                </a:lnTo>
                <a:lnTo>
                  <a:pt x="3048" y="193738"/>
                </a:lnTo>
                <a:lnTo>
                  <a:pt x="1524" y="192214"/>
                </a:lnTo>
                <a:lnTo>
                  <a:pt x="0" y="189166"/>
                </a:lnTo>
                <a:lnTo>
                  <a:pt x="0" y="164782"/>
                </a:lnTo>
                <a:lnTo>
                  <a:pt x="3048" y="158686"/>
                </a:lnTo>
                <a:lnTo>
                  <a:pt x="7620" y="154114"/>
                </a:lnTo>
                <a:lnTo>
                  <a:pt x="13716" y="151066"/>
                </a:lnTo>
                <a:lnTo>
                  <a:pt x="30480" y="151066"/>
                </a:lnTo>
                <a:lnTo>
                  <a:pt x="36576" y="154114"/>
                </a:lnTo>
                <a:lnTo>
                  <a:pt x="38100" y="154114"/>
                </a:lnTo>
                <a:lnTo>
                  <a:pt x="42672" y="158686"/>
                </a:lnTo>
                <a:lnTo>
                  <a:pt x="44196" y="161734"/>
                </a:lnTo>
                <a:lnTo>
                  <a:pt x="44196" y="164782"/>
                </a:lnTo>
                <a:lnTo>
                  <a:pt x="45720" y="167830"/>
                </a:lnTo>
                <a:lnTo>
                  <a:pt x="45720" y="186118"/>
                </a:lnTo>
                <a:lnTo>
                  <a:pt x="44196" y="189166"/>
                </a:lnTo>
                <a:lnTo>
                  <a:pt x="44196" y="192214"/>
                </a:lnTo>
                <a:lnTo>
                  <a:pt x="42672" y="193738"/>
                </a:lnTo>
                <a:lnTo>
                  <a:pt x="41148" y="196786"/>
                </a:lnTo>
                <a:lnTo>
                  <a:pt x="39624" y="198310"/>
                </a:lnTo>
                <a:lnTo>
                  <a:pt x="33528" y="2013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06424" y="449580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39703" y="4345876"/>
            <a:ext cx="928782" cy="268509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87453" y="4358163"/>
            <a:ext cx="1784318" cy="323373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402931" y="4344352"/>
            <a:ext cx="1287208" cy="337185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1106424" y="5055107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4" name="object 134"/>
          <p:cNvGrpSpPr/>
          <p:nvPr/>
        </p:nvGrpSpPr>
        <p:grpSpPr>
          <a:xfrm>
            <a:off x="1440036" y="4919567"/>
            <a:ext cx="387350" cy="255270"/>
            <a:chOff x="1440036" y="4919567"/>
            <a:chExt cx="387350" cy="255270"/>
          </a:xfrm>
        </p:grpSpPr>
        <p:sp>
          <p:nvSpPr>
            <p:cNvPr id="135" name="object 135"/>
            <p:cNvSpPr/>
            <p:nvPr/>
          </p:nvSpPr>
          <p:spPr>
            <a:xfrm>
              <a:off x="1440036" y="4919567"/>
              <a:ext cx="201295" cy="255270"/>
            </a:xfrm>
            <a:custGeom>
              <a:avLst/>
              <a:gdLst/>
              <a:ahLst/>
              <a:cxnLst/>
              <a:rect l="l" t="t" r="r" b="b"/>
              <a:pathLst>
                <a:path w="201294" h="255270">
                  <a:moveTo>
                    <a:pt x="133874" y="254793"/>
                  </a:moveTo>
                  <a:lnTo>
                    <a:pt x="120158" y="254793"/>
                  </a:lnTo>
                  <a:lnTo>
                    <a:pt x="106712" y="254222"/>
                  </a:lnTo>
                  <a:lnTo>
                    <a:pt x="58674" y="240689"/>
                  </a:lnTo>
                  <a:lnTo>
                    <a:pt x="24217" y="211335"/>
                  </a:lnTo>
                  <a:lnTo>
                    <a:pt x="3524" y="169591"/>
                  </a:lnTo>
                  <a:lnTo>
                    <a:pt x="0" y="143351"/>
                  </a:lnTo>
                  <a:lnTo>
                    <a:pt x="16" y="120491"/>
                  </a:lnTo>
                  <a:lnTo>
                    <a:pt x="7286" y="76295"/>
                  </a:lnTo>
                  <a:lnTo>
                    <a:pt x="33194" y="35052"/>
                  </a:lnTo>
                  <a:lnTo>
                    <a:pt x="71294" y="9144"/>
                  </a:lnTo>
                  <a:lnTo>
                    <a:pt x="121682" y="0"/>
                  </a:lnTo>
                  <a:lnTo>
                    <a:pt x="128540" y="261"/>
                  </a:lnTo>
                  <a:lnTo>
                    <a:pt x="170450" y="9144"/>
                  </a:lnTo>
                  <a:lnTo>
                    <a:pt x="176546" y="10668"/>
                  </a:lnTo>
                  <a:lnTo>
                    <a:pt x="182642" y="13716"/>
                  </a:lnTo>
                  <a:lnTo>
                    <a:pt x="187214" y="15240"/>
                  </a:lnTo>
                  <a:lnTo>
                    <a:pt x="191786" y="18288"/>
                  </a:lnTo>
                  <a:lnTo>
                    <a:pt x="199406" y="25908"/>
                  </a:lnTo>
                  <a:lnTo>
                    <a:pt x="199406" y="28956"/>
                  </a:lnTo>
                  <a:lnTo>
                    <a:pt x="121682" y="28956"/>
                  </a:lnTo>
                  <a:lnTo>
                    <a:pt x="111679" y="29289"/>
                  </a:lnTo>
                  <a:lnTo>
                    <a:pt x="70151" y="44815"/>
                  </a:lnTo>
                  <a:lnTo>
                    <a:pt x="43005" y="79629"/>
                  </a:lnTo>
                  <a:lnTo>
                    <a:pt x="33811" y="115919"/>
                  </a:lnTo>
                  <a:lnTo>
                    <a:pt x="33718" y="116562"/>
                  </a:lnTo>
                  <a:lnTo>
                    <a:pt x="33194" y="126587"/>
                  </a:lnTo>
                  <a:lnTo>
                    <a:pt x="33680" y="137255"/>
                  </a:lnTo>
                  <a:lnTo>
                    <a:pt x="33763" y="138779"/>
                  </a:lnTo>
                  <a:lnTo>
                    <a:pt x="44315" y="178188"/>
                  </a:lnTo>
                  <a:lnTo>
                    <a:pt x="59102" y="199834"/>
                  </a:lnTo>
                  <a:lnTo>
                    <a:pt x="65103" y="206144"/>
                  </a:lnTo>
                  <a:lnTo>
                    <a:pt x="103572" y="224409"/>
                  </a:lnTo>
                  <a:lnTo>
                    <a:pt x="121682" y="225742"/>
                  </a:lnTo>
                  <a:lnTo>
                    <a:pt x="199406" y="225742"/>
                  </a:lnTo>
                  <a:lnTo>
                    <a:pt x="199406" y="230314"/>
                  </a:lnTo>
                  <a:lnTo>
                    <a:pt x="197882" y="231838"/>
                  </a:lnTo>
                  <a:lnTo>
                    <a:pt x="196358" y="234886"/>
                  </a:lnTo>
                  <a:lnTo>
                    <a:pt x="194834" y="236410"/>
                  </a:lnTo>
                  <a:lnTo>
                    <a:pt x="190262" y="237934"/>
                  </a:lnTo>
                  <a:lnTo>
                    <a:pt x="187214" y="240982"/>
                  </a:lnTo>
                  <a:lnTo>
                    <a:pt x="182642" y="242601"/>
                  </a:lnTo>
                  <a:lnTo>
                    <a:pt x="176546" y="244125"/>
                  </a:lnTo>
                  <a:lnTo>
                    <a:pt x="170450" y="247173"/>
                  </a:lnTo>
                  <a:lnTo>
                    <a:pt x="146066" y="253269"/>
                  </a:lnTo>
                  <a:lnTo>
                    <a:pt x="139970" y="253269"/>
                  </a:lnTo>
                  <a:lnTo>
                    <a:pt x="133874" y="254793"/>
                  </a:lnTo>
                  <a:close/>
                </a:path>
                <a:path w="201294" h="255270">
                  <a:moveTo>
                    <a:pt x="196358" y="51911"/>
                  </a:moveTo>
                  <a:lnTo>
                    <a:pt x="193310" y="51911"/>
                  </a:lnTo>
                  <a:lnTo>
                    <a:pt x="187214" y="48863"/>
                  </a:lnTo>
                  <a:lnTo>
                    <a:pt x="182642" y="45720"/>
                  </a:lnTo>
                  <a:lnTo>
                    <a:pt x="178070" y="42672"/>
                  </a:lnTo>
                  <a:lnTo>
                    <a:pt x="165878" y="36576"/>
                  </a:lnTo>
                  <a:lnTo>
                    <a:pt x="159782" y="35052"/>
                  </a:lnTo>
                  <a:lnTo>
                    <a:pt x="150638" y="32004"/>
                  </a:lnTo>
                  <a:lnTo>
                    <a:pt x="144399" y="30241"/>
                  </a:lnTo>
                  <a:lnTo>
                    <a:pt x="136929" y="29289"/>
                  </a:lnTo>
                  <a:lnTo>
                    <a:pt x="136207" y="29289"/>
                  </a:lnTo>
                  <a:lnTo>
                    <a:pt x="128540" y="28956"/>
                  </a:lnTo>
                  <a:lnTo>
                    <a:pt x="199406" y="28956"/>
                  </a:lnTo>
                  <a:lnTo>
                    <a:pt x="199406" y="30480"/>
                  </a:lnTo>
                  <a:lnTo>
                    <a:pt x="200930" y="33528"/>
                  </a:lnTo>
                  <a:lnTo>
                    <a:pt x="200930" y="41148"/>
                  </a:lnTo>
                  <a:lnTo>
                    <a:pt x="199406" y="44196"/>
                  </a:lnTo>
                  <a:lnTo>
                    <a:pt x="199406" y="48863"/>
                  </a:lnTo>
                  <a:lnTo>
                    <a:pt x="197882" y="50387"/>
                  </a:lnTo>
                  <a:lnTo>
                    <a:pt x="196358" y="50387"/>
                  </a:lnTo>
                  <a:lnTo>
                    <a:pt x="196358" y="51911"/>
                  </a:lnTo>
                  <a:close/>
                </a:path>
                <a:path w="201294" h="255270">
                  <a:moveTo>
                    <a:pt x="193310" y="117443"/>
                  </a:moveTo>
                  <a:lnTo>
                    <a:pt x="106442" y="117443"/>
                  </a:lnTo>
                  <a:lnTo>
                    <a:pt x="106442" y="115919"/>
                  </a:lnTo>
                  <a:lnTo>
                    <a:pt x="191786" y="115919"/>
                  </a:lnTo>
                  <a:lnTo>
                    <a:pt x="193310" y="117443"/>
                  </a:lnTo>
                  <a:close/>
                </a:path>
                <a:path w="201294" h="255270">
                  <a:moveTo>
                    <a:pt x="199406" y="225742"/>
                  </a:moveTo>
                  <a:lnTo>
                    <a:pt x="136922" y="225742"/>
                  </a:lnTo>
                  <a:lnTo>
                    <a:pt x="144542" y="222694"/>
                  </a:lnTo>
                  <a:lnTo>
                    <a:pt x="152162" y="221170"/>
                  </a:lnTo>
                  <a:lnTo>
                    <a:pt x="167402" y="215074"/>
                  </a:lnTo>
                  <a:lnTo>
                    <a:pt x="167402" y="143351"/>
                  </a:lnTo>
                  <a:lnTo>
                    <a:pt x="107966" y="143351"/>
                  </a:lnTo>
                  <a:lnTo>
                    <a:pt x="106442" y="141827"/>
                  </a:lnTo>
                  <a:lnTo>
                    <a:pt x="104918" y="138779"/>
                  </a:lnTo>
                  <a:lnTo>
                    <a:pt x="103394" y="137255"/>
                  </a:lnTo>
                  <a:lnTo>
                    <a:pt x="103394" y="122015"/>
                  </a:lnTo>
                  <a:lnTo>
                    <a:pt x="104918" y="120491"/>
                  </a:lnTo>
                  <a:lnTo>
                    <a:pt x="104918" y="117443"/>
                  </a:lnTo>
                  <a:lnTo>
                    <a:pt x="194834" y="117443"/>
                  </a:lnTo>
                  <a:lnTo>
                    <a:pt x="197882" y="120491"/>
                  </a:lnTo>
                  <a:lnTo>
                    <a:pt x="197882" y="122015"/>
                  </a:lnTo>
                  <a:lnTo>
                    <a:pt x="199406" y="123539"/>
                  </a:lnTo>
                  <a:lnTo>
                    <a:pt x="199406" y="2257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85258" y="4985099"/>
              <a:ext cx="141827" cy="189166"/>
            </a:xfrm>
            <a:prstGeom prst="rect">
              <a:avLst/>
            </a:prstGeom>
          </p:spPr>
        </p:pic>
      </p:grpSp>
      <p:sp>
        <p:nvSpPr>
          <p:cNvPr id="137" name="object 137"/>
          <p:cNvSpPr/>
          <p:nvPr/>
        </p:nvSpPr>
        <p:spPr>
          <a:xfrm>
            <a:off x="1884997" y="4985099"/>
            <a:ext cx="255270" cy="186690"/>
          </a:xfrm>
          <a:custGeom>
            <a:avLst/>
            <a:gdLst/>
            <a:ahLst/>
            <a:cxnLst/>
            <a:rect l="l" t="t" r="r" b="b"/>
            <a:pathLst>
              <a:path w="255269" h="186689">
                <a:moveTo>
                  <a:pt x="60674" y="32003"/>
                </a:moveTo>
                <a:lnTo>
                  <a:pt x="27431" y="32003"/>
                </a:lnTo>
                <a:lnTo>
                  <a:pt x="35172" y="24336"/>
                </a:lnTo>
                <a:lnTo>
                  <a:pt x="70199" y="2095"/>
                </a:lnTo>
                <a:lnTo>
                  <a:pt x="83915" y="0"/>
                </a:lnTo>
                <a:lnTo>
                  <a:pt x="90011" y="0"/>
                </a:lnTo>
                <a:lnTo>
                  <a:pt x="97631" y="1523"/>
                </a:lnTo>
                <a:lnTo>
                  <a:pt x="102203" y="3047"/>
                </a:lnTo>
                <a:lnTo>
                  <a:pt x="108013" y="4500"/>
                </a:lnTo>
                <a:lnTo>
                  <a:pt x="133699" y="27431"/>
                </a:lnTo>
                <a:lnTo>
                  <a:pt x="70199" y="27431"/>
                </a:lnTo>
                <a:lnTo>
                  <a:pt x="62579" y="30479"/>
                </a:lnTo>
                <a:lnTo>
                  <a:pt x="60674" y="32003"/>
                </a:lnTo>
                <a:close/>
              </a:path>
              <a:path w="255269" h="186689">
                <a:moveTo>
                  <a:pt x="170021" y="33527"/>
                </a:moveTo>
                <a:lnTo>
                  <a:pt x="137255" y="33527"/>
                </a:lnTo>
                <a:lnTo>
                  <a:pt x="141827" y="27431"/>
                </a:lnTo>
                <a:lnTo>
                  <a:pt x="147923" y="22859"/>
                </a:lnTo>
                <a:lnTo>
                  <a:pt x="152495" y="18288"/>
                </a:lnTo>
                <a:lnTo>
                  <a:pt x="158591" y="13715"/>
                </a:lnTo>
                <a:lnTo>
                  <a:pt x="170021" y="6095"/>
                </a:lnTo>
                <a:lnTo>
                  <a:pt x="172521" y="4500"/>
                </a:lnTo>
                <a:lnTo>
                  <a:pt x="181451" y="1523"/>
                </a:lnTo>
                <a:lnTo>
                  <a:pt x="186118" y="1523"/>
                </a:lnTo>
                <a:lnTo>
                  <a:pt x="190690" y="0"/>
                </a:lnTo>
                <a:lnTo>
                  <a:pt x="195262" y="0"/>
                </a:lnTo>
                <a:lnTo>
                  <a:pt x="202977" y="309"/>
                </a:lnTo>
                <a:lnTo>
                  <a:pt x="210121" y="1333"/>
                </a:lnTo>
                <a:lnTo>
                  <a:pt x="216693" y="3214"/>
                </a:lnTo>
                <a:lnTo>
                  <a:pt x="222694" y="6095"/>
                </a:lnTo>
                <a:lnTo>
                  <a:pt x="230314" y="9143"/>
                </a:lnTo>
                <a:lnTo>
                  <a:pt x="236410" y="15240"/>
                </a:lnTo>
                <a:lnTo>
                  <a:pt x="245554" y="27431"/>
                </a:lnTo>
                <a:lnTo>
                  <a:pt x="181451" y="27431"/>
                </a:lnTo>
                <a:lnTo>
                  <a:pt x="173831" y="30479"/>
                </a:lnTo>
                <a:lnTo>
                  <a:pt x="170021" y="33527"/>
                </a:lnTo>
                <a:close/>
              </a:path>
              <a:path w="255269" h="186689">
                <a:moveTo>
                  <a:pt x="28955" y="184594"/>
                </a:moveTo>
                <a:lnTo>
                  <a:pt x="0" y="184594"/>
                </a:lnTo>
                <a:lnTo>
                  <a:pt x="0" y="6095"/>
                </a:lnTo>
                <a:lnTo>
                  <a:pt x="3048" y="3047"/>
                </a:lnTo>
                <a:lnTo>
                  <a:pt x="24384" y="3047"/>
                </a:lnTo>
                <a:lnTo>
                  <a:pt x="24384" y="4500"/>
                </a:lnTo>
                <a:lnTo>
                  <a:pt x="25908" y="4500"/>
                </a:lnTo>
                <a:lnTo>
                  <a:pt x="25908" y="6095"/>
                </a:lnTo>
                <a:lnTo>
                  <a:pt x="27431" y="6095"/>
                </a:lnTo>
                <a:lnTo>
                  <a:pt x="27431" y="32003"/>
                </a:lnTo>
                <a:lnTo>
                  <a:pt x="60674" y="32003"/>
                </a:lnTo>
                <a:lnTo>
                  <a:pt x="54959" y="36575"/>
                </a:lnTo>
                <a:lnTo>
                  <a:pt x="49165" y="40816"/>
                </a:lnTo>
                <a:lnTo>
                  <a:pt x="43255" y="46493"/>
                </a:lnTo>
                <a:lnTo>
                  <a:pt x="37077" y="53332"/>
                </a:lnTo>
                <a:lnTo>
                  <a:pt x="30479" y="61055"/>
                </a:lnTo>
                <a:lnTo>
                  <a:pt x="30479" y="183070"/>
                </a:lnTo>
                <a:lnTo>
                  <a:pt x="28955" y="184594"/>
                </a:lnTo>
                <a:close/>
              </a:path>
              <a:path w="255269" h="186689">
                <a:moveTo>
                  <a:pt x="141827" y="184594"/>
                </a:moveTo>
                <a:lnTo>
                  <a:pt x="112871" y="184594"/>
                </a:lnTo>
                <a:lnTo>
                  <a:pt x="111347" y="183070"/>
                </a:lnTo>
                <a:lnTo>
                  <a:pt x="111347" y="68675"/>
                </a:lnTo>
                <a:lnTo>
                  <a:pt x="108299" y="56483"/>
                </a:lnTo>
                <a:lnTo>
                  <a:pt x="108299" y="50291"/>
                </a:lnTo>
                <a:lnTo>
                  <a:pt x="102203" y="41147"/>
                </a:lnTo>
                <a:lnTo>
                  <a:pt x="100679" y="36575"/>
                </a:lnTo>
                <a:lnTo>
                  <a:pt x="91535" y="30479"/>
                </a:lnTo>
                <a:lnTo>
                  <a:pt x="88487" y="28955"/>
                </a:lnTo>
                <a:lnTo>
                  <a:pt x="82391" y="27431"/>
                </a:lnTo>
                <a:lnTo>
                  <a:pt x="133699" y="27431"/>
                </a:lnTo>
                <a:lnTo>
                  <a:pt x="134207" y="28955"/>
                </a:lnTo>
                <a:lnTo>
                  <a:pt x="137255" y="33527"/>
                </a:lnTo>
                <a:lnTo>
                  <a:pt x="170021" y="33527"/>
                </a:lnTo>
                <a:lnTo>
                  <a:pt x="166211" y="36575"/>
                </a:lnTo>
                <a:lnTo>
                  <a:pt x="161139" y="40816"/>
                </a:lnTo>
                <a:lnTo>
                  <a:pt x="155352" y="46493"/>
                </a:lnTo>
                <a:lnTo>
                  <a:pt x="149280" y="53332"/>
                </a:lnTo>
                <a:lnTo>
                  <a:pt x="143351" y="61055"/>
                </a:lnTo>
                <a:lnTo>
                  <a:pt x="143351" y="181546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5269" h="186689">
                <a:moveTo>
                  <a:pt x="254698" y="183070"/>
                </a:moveTo>
                <a:lnTo>
                  <a:pt x="222694" y="183070"/>
                </a:lnTo>
                <a:lnTo>
                  <a:pt x="222694" y="62579"/>
                </a:lnTo>
                <a:lnTo>
                  <a:pt x="219646" y="50291"/>
                </a:lnTo>
                <a:lnTo>
                  <a:pt x="195262" y="27431"/>
                </a:lnTo>
                <a:lnTo>
                  <a:pt x="245554" y="27431"/>
                </a:lnTo>
                <a:lnTo>
                  <a:pt x="254436" y="64863"/>
                </a:lnTo>
                <a:lnTo>
                  <a:pt x="254582" y="68675"/>
                </a:lnTo>
                <a:lnTo>
                  <a:pt x="254698" y="183070"/>
                </a:lnTo>
                <a:close/>
              </a:path>
              <a:path w="255269" h="186689">
                <a:moveTo>
                  <a:pt x="253174" y="184594"/>
                </a:moveTo>
                <a:lnTo>
                  <a:pt x="224218" y="184594"/>
                </a:lnTo>
                <a:lnTo>
                  <a:pt x="224218" y="183070"/>
                </a:lnTo>
                <a:lnTo>
                  <a:pt x="253174" y="183070"/>
                </a:lnTo>
                <a:lnTo>
                  <a:pt x="253174" y="184594"/>
                </a:lnTo>
                <a:close/>
              </a:path>
              <a:path w="255269" h="186689">
                <a:moveTo>
                  <a:pt x="25908" y="186118"/>
                </a:moveTo>
                <a:lnTo>
                  <a:pt x="3048" y="186118"/>
                </a:lnTo>
                <a:lnTo>
                  <a:pt x="3048" y="184594"/>
                </a:lnTo>
                <a:lnTo>
                  <a:pt x="27431" y="184594"/>
                </a:lnTo>
                <a:lnTo>
                  <a:pt x="25908" y="186118"/>
                </a:lnTo>
                <a:close/>
              </a:path>
              <a:path w="255269" h="186689">
                <a:moveTo>
                  <a:pt x="138779" y="186118"/>
                </a:moveTo>
                <a:lnTo>
                  <a:pt x="115919" y="186118"/>
                </a:lnTo>
                <a:lnTo>
                  <a:pt x="114395" y="184594"/>
                </a:lnTo>
                <a:lnTo>
                  <a:pt x="138779" y="184594"/>
                </a:lnTo>
                <a:lnTo>
                  <a:pt x="138779" y="186118"/>
                </a:lnTo>
                <a:close/>
              </a:path>
              <a:path w="255269" h="186689">
                <a:moveTo>
                  <a:pt x="250126" y="186118"/>
                </a:moveTo>
                <a:lnTo>
                  <a:pt x="227266" y="186118"/>
                </a:lnTo>
                <a:lnTo>
                  <a:pt x="225742" y="184594"/>
                </a:lnTo>
                <a:lnTo>
                  <a:pt x="251650" y="184594"/>
                </a:lnTo>
                <a:lnTo>
                  <a:pt x="250126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185500" y="4985099"/>
            <a:ext cx="158601" cy="189166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2479833" y="4985099"/>
            <a:ext cx="158750" cy="255270"/>
          </a:xfrm>
          <a:custGeom>
            <a:avLst/>
            <a:gdLst/>
            <a:ahLst/>
            <a:cxnLst/>
            <a:rect l="l" t="t" r="r" b="b"/>
            <a:pathLst>
              <a:path w="158750" h="255270">
                <a:moveTo>
                  <a:pt x="62484" y="32004"/>
                </a:moveTo>
                <a:lnTo>
                  <a:pt x="27432" y="32004"/>
                </a:lnTo>
                <a:lnTo>
                  <a:pt x="38100" y="21336"/>
                </a:lnTo>
                <a:lnTo>
                  <a:pt x="42672" y="18288"/>
                </a:lnTo>
                <a:lnTo>
                  <a:pt x="48768" y="13716"/>
                </a:lnTo>
                <a:lnTo>
                  <a:pt x="57912" y="7620"/>
                </a:lnTo>
                <a:lnTo>
                  <a:pt x="62484" y="6096"/>
                </a:lnTo>
                <a:lnTo>
                  <a:pt x="67056" y="3048"/>
                </a:lnTo>
                <a:lnTo>
                  <a:pt x="73152" y="1524"/>
                </a:lnTo>
                <a:lnTo>
                  <a:pt x="77724" y="1524"/>
                </a:lnTo>
                <a:lnTo>
                  <a:pt x="83820" y="0"/>
                </a:lnTo>
                <a:lnTo>
                  <a:pt x="89916" y="0"/>
                </a:lnTo>
                <a:lnTo>
                  <a:pt x="98775" y="547"/>
                </a:lnTo>
                <a:lnTo>
                  <a:pt x="138517" y="21121"/>
                </a:lnTo>
                <a:lnTo>
                  <a:pt x="143351" y="27432"/>
                </a:lnTo>
                <a:lnTo>
                  <a:pt x="74676" y="27432"/>
                </a:lnTo>
                <a:lnTo>
                  <a:pt x="71628" y="28956"/>
                </a:lnTo>
                <a:lnTo>
                  <a:pt x="62484" y="32004"/>
                </a:lnTo>
                <a:close/>
              </a:path>
              <a:path w="158750" h="255270">
                <a:moveTo>
                  <a:pt x="243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4384" y="3048"/>
                </a:lnTo>
                <a:lnTo>
                  <a:pt x="24384" y="4500"/>
                </a:lnTo>
                <a:close/>
              </a:path>
              <a:path w="158750" h="255270">
                <a:moveTo>
                  <a:pt x="30480" y="253269"/>
                </a:moveTo>
                <a:lnTo>
                  <a:pt x="1524" y="253269"/>
                </a:lnTo>
                <a:lnTo>
                  <a:pt x="1524" y="251745"/>
                </a:lnTo>
                <a:lnTo>
                  <a:pt x="0" y="250221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00"/>
                </a:lnTo>
                <a:lnTo>
                  <a:pt x="27432" y="4500"/>
                </a:lnTo>
                <a:lnTo>
                  <a:pt x="27432" y="32004"/>
                </a:lnTo>
                <a:lnTo>
                  <a:pt x="62484" y="32004"/>
                </a:lnTo>
                <a:lnTo>
                  <a:pt x="59436" y="35052"/>
                </a:lnTo>
                <a:lnTo>
                  <a:pt x="50292" y="41148"/>
                </a:lnTo>
                <a:lnTo>
                  <a:pt x="45720" y="45720"/>
                </a:lnTo>
                <a:lnTo>
                  <a:pt x="41148" y="48768"/>
                </a:lnTo>
                <a:lnTo>
                  <a:pt x="36576" y="54959"/>
                </a:lnTo>
                <a:lnTo>
                  <a:pt x="32004" y="61055"/>
                </a:lnTo>
                <a:lnTo>
                  <a:pt x="32004" y="129635"/>
                </a:lnTo>
                <a:lnTo>
                  <a:pt x="38600" y="137090"/>
                </a:lnTo>
                <a:lnTo>
                  <a:pt x="74818" y="161186"/>
                </a:lnTo>
                <a:lnTo>
                  <a:pt x="80772" y="161734"/>
                </a:lnTo>
                <a:lnTo>
                  <a:pt x="139917" y="161734"/>
                </a:lnTo>
                <a:lnTo>
                  <a:pt x="138779" y="163258"/>
                </a:lnTo>
                <a:lnTo>
                  <a:pt x="32004" y="163258"/>
                </a:lnTo>
                <a:lnTo>
                  <a:pt x="32004" y="251745"/>
                </a:lnTo>
                <a:lnTo>
                  <a:pt x="30480" y="251745"/>
                </a:lnTo>
                <a:lnTo>
                  <a:pt x="30480" y="253269"/>
                </a:lnTo>
                <a:close/>
              </a:path>
              <a:path w="158750" h="255270">
                <a:moveTo>
                  <a:pt x="139917" y="161734"/>
                </a:moveTo>
                <a:lnTo>
                  <a:pt x="88392" y="161734"/>
                </a:lnTo>
                <a:lnTo>
                  <a:pt x="96012" y="160210"/>
                </a:lnTo>
                <a:lnTo>
                  <a:pt x="102108" y="155638"/>
                </a:lnTo>
                <a:lnTo>
                  <a:pt x="106680" y="152590"/>
                </a:lnTo>
                <a:lnTo>
                  <a:pt x="111252" y="147923"/>
                </a:lnTo>
                <a:lnTo>
                  <a:pt x="115824" y="140303"/>
                </a:lnTo>
                <a:lnTo>
                  <a:pt x="118872" y="134207"/>
                </a:lnTo>
                <a:lnTo>
                  <a:pt x="122015" y="128111"/>
                </a:lnTo>
                <a:lnTo>
                  <a:pt x="123539" y="118967"/>
                </a:lnTo>
                <a:lnTo>
                  <a:pt x="125063" y="111347"/>
                </a:lnTo>
                <a:lnTo>
                  <a:pt x="125039" y="89273"/>
                </a:lnTo>
                <a:lnTo>
                  <a:pt x="115824" y="48768"/>
                </a:lnTo>
                <a:lnTo>
                  <a:pt x="109728" y="36576"/>
                </a:lnTo>
                <a:lnTo>
                  <a:pt x="103632" y="33528"/>
                </a:lnTo>
                <a:lnTo>
                  <a:pt x="97536" y="28956"/>
                </a:lnTo>
                <a:lnTo>
                  <a:pt x="91440" y="27432"/>
                </a:lnTo>
                <a:lnTo>
                  <a:pt x="143351" y="27432"/>
                </a:lnTo>
                <a:lnTo>
                  <a:pt x="146677" y="33528"/>
                </a:lnTo>
                <a:lnTo>
                  <a:pt x="157638" y="73437"/>
                </a:lnTo>
                <a:lnTo>
                  <a:pt x="158526" y="89273"/>
                </a:lnTo>
                <a:lnTo>
                  <a:pt x="158474" y="96107"/>
                </a:lnTo>
                <a:lnTo>
                  <a:pt x="151423" y="141318"/>
                </a:lnTo>
                <a:lnTo>
                  <a:pt x="143946" y="156337"/>
                </a:lnTo>
                <a:lnTo>
                  <a:pt x="139917" y="161734"/>
                </a:lnTo>
                <a:close/>
              </a:path>
              <a:path w="158750" h="255270">
                <a:moveTo>
                  <a:pt x="83820" y="189166"/>
                </a:moveTo>
                <a:lnTo>
                  <a:pt x="74676" y="189166"/>
                </a:lnTo>
                <a:lnTo>
                  <a:pt x="60960" y="184594"/>
                </a:lnTo>
                <a:lnTo>
                  <a:pt x="57912" y="183070"/>
                </a:lnTo>
                <a:lnTo>
                  <a:pt x="53340" y="181546"/>
                </a:lnTo>
                <a:lnTo>
                  <a:pt x="48768" y="178498"/>
                </a:lnTo>
                <a:lnTo>
                  <a:pt x="41148" y="170878"/>
                </a:lnTo>
                <a:lnTo>
                  <a:pt x="36576" y="167830"/>
                </a:lnTo>
                <a:lnTo>
                  <a:pt x="32004" y="163258"/>
                </a:lnTo>
                <a:lnTo>
                  <a:pt x="138779" y="163258"/>
                </a:lnTo>
                <a:lnTo>
                  <a:pt x="100965" y="187833"/>
                </a:lnTo>
                <a:lnTo>
                  <a:pt x="92678" y="188856"/>
                </a:lnTo>
                <a:lnTo>
                  <a:pt x="83820" y="189166"/>
                </a:lnTo>
                <a:close/>
              </a:path>
              <a:path w="158750" h="255270">
                <a:moveTo>
                  <a:pt x="27432" y="254793"/>
                </a:moveTo>
                <a:lnTo>
                  <a:pt x="4572" y="254793"/>
                </a:lnTo>
                <a:lnTo>
                  <a:pt x="3048" y="253269"/>
                </a:lnTo>
                <a:lnTo>
                  <a:pt x="28956" y="253269"/>
                </a:lnTo>
                <a:lnTo>
                  <a:pt x="27432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87193" y="4904232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80" h="267335">
                <a:moveTo>
                  <a:pt x="25908" y="1524"/>
                </a:moveTo>
                <a:lnTo>
                  <a:pt x="24384" y="0"/>
                </a:lnTo>
                <a:lnTo>
                  <a:pt x="7620" y="0"/>
                </a:lnTo>
                <a:lnTo>
                  <a:pt x="4572" y="1524"/>
                </a:lnTo>
                <a:lnTo>
                  <a:pt x="25908" y="1524"/>
                </a:lnTo>
                <a:close/>
              </a:path>
              <a:path w="30480" h="267335">
                <a:moveTo>
                  <a:pt x="27432" y="265468"/>
                </a:moveTo>
                <a:lnTo>
                  <a:pt x="3048" y="265468"/>
                </a:lnTo>
                <a:lnTo>
                  <a:pt x="3048" y="266992"/>
                </a:lnTo>
                <a:lnTo>
                  <a:pt x="25908" y="266992"/>
                </a:lnTo>
                <a:lnTo>
                  <a:pt x="27432" y="265468"/>
                </a:lnTo>
                <a:close/>
              </a:path>
              <a:path w="30480" h="267335">
                <a:moveTo>
                  <a:pt x="30480" y="3340"/>
                </a:moveTo>
                <a:lnTo>
                  <a:pt x="28956" y="3340"/>
                </a:lnTo>
                <a:lnTo>
                  <a:pt x="28956" y="2070"/>
                </a:lnTo>
                <a:lnTo>
                  <a:pt x="342" y="2070"/>
                </a:lnTo>
                <a:lnTo>
                  <a:pt x="342" y="3340"/>
                </a:lnTo>
                <a:lnTo>
                  <a:pt x="0" y="3340"/>
                </a:lnTo>
                <a:lnTo>
                  <a:pt x="0" y="263690"/>
                </a:lnTo>
                <a:lnTo>
                  <a:pt x="0" y="264960"/>
                </a:lnTo>
                <a:lnTo>
                  <a:pt x="30099" y="264960"/>
                </a:lnTo>
                <a:lnTo>
                  <a:pt x="30099" y="263690"/>
                </a:lnTo>
                <a:lnTo>
                  <a:pt x="30480" y="263690"/>
                </a:lnTo>
                <a:lnTo>
                  <a:pt x="30480" y="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2763488" y="4916423"/>
            <a:ext cx="404495" cy="323850"/>
            <a:chOff x="2763488" y="4916423"/>
            <a:chExt cx="404495" cy="323850"/>
          </a:xfrm>
        </p:grpSpPr>
        <p:pic>
          <p:nvPicPr>
            <p:cNvPr id="142" name="object 14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763488" y="4985099"/>
              <a:ext cx="141827" cy="18916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932747" y="4988147"/>
              <a:ext cx="164687" cy="25174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128009" y="4916423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2004" y="73247"/>
                  </a:moveTo>
                  <a:lnTo>
                    <a:pt x="9144" y="73247"/>
                  </a:lnTo>
                  <a:lnTo>
                    <a:pt x="10668" y="71723"/>
                  </a:lnTo>
                  <a:lnTo>
                    <a:pt x="32004" y="71723"/>
                  </a:lnTo>
                  <a:lnTo>
                    <a:pt x="32004" y="73247"/>
                  </a:lnTo>
                  <a:close/>
                </a:path>
                <a:path w="40005" h="255270">
                  <a:moveTo>
                    <a:pt x="35052" y="253269"/>
                  </a:moveTo>
                  <a:lnTo>
                    <a:pt x="4572" y="253269"/>
                  </a:lnTo>
                  <a:lnTo>
                    <a:pt x="4572" y="74771"/>
                  </a:lnTo>
                  <a:lnTo>
                    <a:pt x="6096" y="73247"/>
                  </a:lnTo>
                  <a:lnTo>
                    <a:pt x="33528" y="73247"/>
                  </a:lnTo>
                  <a:lnTo>
                    <a:pt x="35052" y="74771"/>
                  </a:lnTo>
                  <a:lnTo>
                    <a:pt x="35052" y="253269"/>
                  </a:lnTo>
                  <a:close/>
                </a:path>
                <a:path w="40005" h="255270">
                  <a:moveTo>
                    <a:pt x="32004" y="254793"/>
                  </a:moveTo>
                  <a:lnTo>
                    <a:pt x="9144" y="254793"/>
                  </a:lnTo>
                  <a:lnTo>
                    <a:pt x="7620" y="253269"/>
                  </a:lnTo>
                  <a:lnTo>
                    <a:pt x="32004" y="253269"/>
                  </a:lnTo>
                  <a:lnTo>
                    <a:pt x="32004" y="254793"/>
                  </a:lnTo>
                  <a:close/>
                </a:path>
                <a:path w="40005" h="255270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4572" y="35147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2287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3"/>
                  </a:lnTo>
                  <a:lnTo>
                    <a:pt x="38100" y="7620"/>
                  </a:lnTo>
                  <a:lnTo>
                    <a:pt x="39624" y="12287"/>
                  </a:lnTo>
                  <a:lnTo>
                    <a:pt x="39624" y="26003"/>
                  </a:lnTo>
                  <a:lnTo>
                    <a:pt x="38100" y="32099"/>
                  </a:lnTo>
                  <a:lnTo>
                    <a:pt x="35052" y="35147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3220973" y="4985099"/>
            <a:ext cx="351155" cy="255270"/>
            <a:chOff x="3220973" y="4985099"/>
            <a:chExt cx="351155" cy="255270"/>
          </a:xfrm>
        </p:grpSpPr>
        <p:pic>
          <p:nvPicPr>
            <p:cNvPr id="146" name="object 14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20973" y="4985099"/>
              <a:ext cx="147923" cy="18611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408616" y="4985099"/>
              <a:ext cx="163195" cy="255270"/>
            </a:xfrm>
            <a:custGeom>
              <a:avLst/>
              <a:gdLst/>
              <a:ahLst/>
              <a:cxnLst/>
              <a:rect l="l" t="t" r="r" b="b"/>
              <a:pathLst>
                <a:path w="163195" h="255270">
                  <a:moveTo>
                    <a:pt x="79390" y="254746"/>
                  </a:moveTo>
                  <a:lnTo>
                    <a:pt x="67079" y="254746"/>
                  </a:lnTo>
                  <a:lnTo>
                    <a:pt x="57721" y="254412"/>
                  </a:lnTo>
                  <a:lnTo>
                    <a:pt x="49220" y="253507"/>
                  </a:lnTo>
                  <a:lnTo>
                    <a:pt x="41147" y="251745"/>
                  </a:lnTo>
                  <a:lnTo>
                    <a:pt x="32003" y="250221"/>
                  </a:lnTo>
                  <a:lnTo>
                    <a:pt x="24383" y="245554"/>
                  </a:lnTo>
                  <a:lnTo>
                    <a:pt x="18287" y="242506"/>
                  </a:lnTo>
                  <a:lnTo>
                    <a:pt x="10667" y="237934"/>
                  </a:lnTo>
                  <a:lnTo>
                    <a:pt x="7619" y="233362"/>
                  </a:lnTo>
                  <a:lnTo>
                    <a:pt x="1524" y="221170"/>
                  </a:lnTo>
                  <a:lnTo>
                    <a:pt x="0" y="215074"/>
                  </a:lnTo>
                  <a:lnTo>
                    <a:pt x="0" y="201358"/>
                  </a:lnTo>
                  <a:lnTo>
                    <a:pt x="1524" y="196786"/>
                  </a:lnTo>
                  <a:lnTo>
                    <a:pt x="1524" y="192214"/>
                  </a:lnTo>
                  <a:lnTo>
                    <a:pt x="4571" y="189166"/>
                  </a:lnTo>
                  <a:lnTo>
                    <a:pt x="6095" y="186118"/>
                  </a:lnTo>
                  <a:lnTo>
                    <a:pt x="7619" y="181546"/>
                  </a:lnTo>
                  <a:lnTo>
                    <a:pt x="19811" y="169354"/>
                  </a:lnTo>
                  <a:lnTo>
                    <a:pt x="24383" y="166306"/>
                  </a:lnTo>
                  <a:lnTo>
                    <a:pt x="18287" y="163258"/>
                  </a:lnTo>
                  <a:lnTo>
                    <a:pt x="13715" y="158686"/>
                  </a:lnTo>
                  <a:lnTo>
                    <a:pt x="7619" y="149542"/>
                  </a:lnTo>
                  <a:lnTo>
                    <a:pt x="6095" y="143351"/>
                  </a:lnTo>
                  <a:lnTo>
                    <a:pt x="6095" y="129635"/>
                  </a:lnTo>
                  <a:lnTo>
                    <a:pt x="7619" y="123539"/>
                  </a:lnTo>
                  <a:lnTo>
                    <a:pt x="13715" y="111347"/>
                  </a:lnTo>
                  <a:lnTo>
                    <a:pt x="18287" y="105251"/>
                  </a:lnTo>
                  <a:lnTo>
                    <a:pt x="22859" y="100679"/>
                  </a:lnTo>
                  <a:lnTo>
                    <a:pt x="18287" y="96107"/>
                  </a:lnTo>
                  <a:lnTo>
                    <a:pt x="15239" y="90011"/>
                  </a:lnTo>
                  <a:lnTo>
                    <a:pt x="13715" y="85439"/>
                  </a:lnTo>
                  <a:lnTo>
                    <a:pt x="10667" y="79343"/>
                  </a:lnTo>
                  <a:lnTo>
                    <a:pt x="15239" y="36576"/>
                  </a:lnTo>
                  <a:lnTo>
                    <a:pt x="41147" y="7620"/>
                  </a:lnTo>
                  <a:lnTo>
                    <a:pt x="76199" y="0"/>
                  </a:lnTo>
                  <a:lnTo>
                    <a:pt x="82295" y="0"/>
                  </a:lnTo>
                  <a:lnTo>
                    <a:pt x="86867" y="1524"/>
                  </a:lnTo>
                  <a:lnTo>
                    <a:pt x="96011" y="1524"/>
                  </a:lnTo>
                  <a:lnTo>
                    <a:pt x="100583" y="3048"/>
                  </a:lnTo>
                  <a:lnTo>
                    <a:pt x="158591" y="3048"/>
                  </a:lnTo>
                  <a:lnTo>
                    <a:pt x="160115" y="4572"/>
                  </a:lnTo>
                  <a:lnTo>
                    <a:pt x="161639" y="7620"/>
                  </a:lnTo>
                  <a:lnTo>
                    <a:pt x="161639" y="9144"/>
                  </a:lnTo>
                  <a:lnTo>
                    <a:pt x="163163" y="12192"/>
                  </a:lnTo>
                  <a:lnTo>
                    <a:pt x="163163" y="21336"/>
                  </a:lnTo>
                  <a:lnTo>
                    <a:pt x="161639" y="24384"/>
                  </a:lnTo>
                  <a:lnTo>
                    <a:pt x="70103" y="24384"/>
                  </a:lnTo>
                  <a:lnTo>
                    <a:pt x="56387" y="28956"/>
                  </a:lnTo>
                  <a:lnTo>
                    <a:pt x="51815" y="32004"/>
                  </a:lnTo>
                  <a:lnTo>
                    <a:pt x="48767" y="36576"/>
                  </a:lnTo>
                  <a:lnTo>
                    <a:pt x="45719" y="39624"/>
                  </a:lnTo>
                  <a:lnTo>
                    <a:pt x="42671" y="48768"/>
                  </a:lnTo>
                  <a:lnTo>
                    <a:pt x="41147" y="53435"/>
                  </a:lnTo>
                  <a:lnTo>
                    <a:pt x="39623" y="58007"/>
                  </a:lnTo>
                  <a:lnTo>
                    <a:pt x="39623" y="62579"/>
                  </a:lnTo>
                  <a:lnTo>
                    <a:pt x="40219" y="71151"/>
                  </a:lnTo>
                  <a:lnTo>
                    <a:pt x="68508" y="98583"/>
                  </a:lnTo>
                  <a:lnTo>
                    <a:pt x="76199" y="99155"/>
                  </a:lnTo>
                  <a:lnTo>
                    <a:pt x="133445" y="99155"/>
                  </a:lnTo>
                  <a:lnTo>
                    <a:pt x="131159" y="102203"/>
                  </a:lnTo>
                  <a:lnTo>
                    <a:pt x="124967" y="106775"/>
                  </a:lnTo>
                  <a:lnTo>
                    <a:pt x="118871" y="112871"/>
                  </a:lnTo>
                  <a:lnTo>
                    <a:pt x="116839" y="114395"/>
                  </a:lnTo>
                  <a:lnTo>
                    <a:pt x="42671" y="114395"/>
                  </a:lnTo>
                  <a:lnTo>
                    <a:pt x="39623" y="115919"/>
                  </a:lnTo>
                  <a:lnTo>
                    <a:pt x="35051" y="125063"/>
                  </a:lnTo>
                  <a:lnTo>
                    <a:pt x="35051" y="135731"/>
                  </a:lnTo>
                  <a:lnTo>
                    <a:pt x="36575" y="140303"/>
                  </a:lnTo>
                  <a:lnTo>
                    <a:pt x="41147" y="143351"/>
                  </a:lnTo>
                  <a:lnTo>
                    <a:pt x="44195" y="146399"/>
                  </a:lnTo>
                  <a:lnTo>
                    <a:pt x="50291" y="147923"/>
                  </a:lnTo>
                  <a:lnTo>
                    <a:pt x="56387" y="147923"/>
                  </a:lnTo>
                  <a:lnTo>
                    <a:pt x="102107" y="149542"/>
                  </a:lnTo>
                  <a:lnTo>
                    <a:pt x="109727" y="149542"/>
                  </a:lnTo>
                  <a:lnTo>
                    <a:pt x="118871" y="151066"/>
                  </a:lnTo>
                  <a:lnTo>
                    <a:pt x="124967" y="154114"/>
                  </a:lnTo>
                  <a:lnTo>
                    <a:pt x="132683" y="155638"/>
                  </a:lnTo>
                  <a:lnTo>
                    <a:pt x="155543" y="173926"/>
                  </a:lnTo>
                  <a:lnTo>
                    <a:pt x="50291" y="173926"/>
                  </a:lnTo>
                  <a:lnTo>
                    <a:pt x="44195" y="180022"/>
                  </a:lnTo>
                  <a:lnTo>
                    <a:pt x="41147" y="181546"/>
                  </a:lnTo>
                  <a:lnTo>
                    <a:pt x="38099" y="184594"/>
                  </a:lnTo>
                  <a:lnTo>
                    <a:pt x="33527" y="193738"/>
                  </a:lnTo>
                  <a:lnTo>
                    <a:pt x="32003" y="195262"/>
                  </a:lnTo>
                  <a:lnTo>
                    <a:pt x="32003" y="198310"/>
                  </a:lnTo>
                  <a:lnTo>
                    <a:pt x="30479" y="201358"/>
                  </a:lnTo>
                  <a:lnTo>
                    <a:pt x="30479" y="213550"/>
                  </a:lnTo>
                  <a:lnTo>
                    <a:pt x="35051" y="221170"/>
                  </a:lnTo>
                  <a:lnTo>
                    <a:pt x="42671" y="224218"/>
                  </a:lnTo>
                  <a:lnTo>
                    <a:pt x="49931" y="227266"/>
                  </a:lnTo>
                  <a:lnTo>
                    <a:pt x="58673" y="229743"/>
                  </a:lnTo>
                  <a:lnTo>
                    <a:pt x="68389" y="231290"/>
                  </a:lnTo>
                  <a:lnTo>
                    <a:pt x="79247" y="231838"/>
                  </a:lnTo>
                  <a:lnTo>
                    <a:pt x="147923" y="231838"/>
                  </a:lnTo>
                  <a:lnTo>
                    <a:pt x="140303" y="237934"/>
                  </a:lnTo>
                  <a:lnTo>
                    <a:pt x="97154" y="253650"/>
                  </a:lnTo>
                  <a:lnTo>
                    <a:pt x="88772" y="254412"/>
                  </a:lnTo>
                  <a:lnTo>
                    <a:pt x="91058" y="254412"/>
                  </a:lnTo>
                  <a:lnTo>
                    <a:pt x="79390" y="254746"/>
                  </a:lnTo>
                  <a:close/>
                </a:path>
                <a:path w="163195" h="255270">
                  <a:moveTo>
                    <a:pt x="133445" y="99155"/>
                  </a:moveTo>
                  <a:lnTo>
                    <a:pt x="88391" y="99155"/>
                  </a:lnTo>
                  <a:lnTo>
                    <a:pt x="92963" y="96107"/>
                  </a:lnTo>
                  <a:lnTo>
                    <a:pt x="97535" y="94583"/>
                  </a:lnTo>
                  <a:lnTo>
                    <a:pt x="106679" y="85439"/>
                  </a:lnTo>
                  <a:lnTo>
                    <a:pt x="109727" y="80867"/>
                  </a:lnTo>
                  <a:lnTo>
                    <a:pt x="112775" y="71723"/>
                  </a:lnTo>
                  <a:lnTo>
                    <a:pt x="112675" y="61055"/>
                  </a:lnTo>
                  <a:lnTo>
                    <a:pt x="112473" y="58007"/>
                  </a:lnTo>
                  <a:lnTo>
                    <a:pt x="112372" y="56483"/>
                  </a:lnTo>
                  <a:lnTo>
                    <a:pt x="112322" y="55730"/>
                  </a:lnTo>
                  <a:lnTo>
                    <a:pt x="112204" y="53951"/>
                  </a:lnTo>
                  <a:lnTo>
                    <a:pt x="110489" y="46493"/>
                  </a:lnTo>
                  <a:lnTo>
                    <a:pt x="76199" y="24384"/>
                  </a:lnTo>
                  <a:lnTo>
                    <a:pt x="161639" y="24384"/>
                  </a:lnTo>
                  <a:lnTo>
                    <a:pt x="160115" y="25908"/>
                  </a:lnTo>
                  <a:lnTo>
                    <a:pt x="160115" y="27432"/>
                  </a:lnTo>
                  <a:lnTo>
                    <a:pt x="158591" y="28956"/>
                  </a:lnTo>
                  <a:lnTo>
                    <a:pt x="131159" y="28956"/>
                  </a:lnTo>
                  <a:lnTo>
                    <a:pt x="135731" y="33528"/>
                  </a:lnTo>
                  <a:lnTo>
                    <a:pt x="138779" y="38100"/>
                  </a:lnTo>
                  <a:lnTo>
                    <a:pt x="141827" y="50292"/>
                  </a:lnTo>
                  <a:lnTo>
                    <a:pt x="143351" y="56483"/>
                  </a:lnTo>
                  <a:lnTo>
                    <a:pt x="143294" y="62579"/>
                  </a:lnTo>
                  <a:lnTo>
                    <a:pt x="135731" y="96107"/>
                  </a:lnTo>
                  <a:lnTo>
                    <a:pt x="133445" y="99155"/>
                  </a:lnTo>
                  <a:close/>
                </a:path>
                <a:path w="163195" h="255270">
                  <a:moveTo>
                    <a:pt x="76199" y="123539"/>
                  </a:moveTo>
                  <a:lnTo>
                    <a:pt x="62483" y="123539"/>
                  </a:lnTo>
                  <a:lnTo>
                    <a:pt x="56387" y="120491"/>
                  </a:lnTo>
                  <a:lnTo>
                    <a:pt x="50291" y="118967"/>
                  </a:lnTo>
                  <a:lnTo>
                    <a:pt x="45719" y="117443"/>
                  </a:lnTo>
                  <a:lnTo>
                    <a:pt x="42671" y="114395"/>
                  </a:lnTo>
                  <a:lnTo>
                    <a:pt x="116839" y="114395"/>
                  </a:lnTo>
                  <a:lnTo>
                    <a:pt x="112775" y="117443"/>
                  </a:lnTo>
                  <a:lnTo>
                    <a:pt x="103631" y="118967"/>
                  </a:lnTo>
                  <a:lnTo>
                    <a:pt x="97631" y="120967"/>
                  </a:lnTo>
                  <a:lnTo>
                    <a:pt x="91058" y="122396"/>
                  </a:lnTo>
                  <a:lnTo>
                    <a:pt x="83915" y="123253"/>
                  </a:lnTo>
                  <a:lnTo>
                    <a:pt x="76199" y="123539"/>
                  </a:lnTo>
                  <a:close/>
                </a:path>
                <a:path w="163195" h="255270">
                  <a:moveTo>
                    <a:pt x="147923" y="231838"/>
                  </a:moveTo>
                  <a:lnTo>
                    <a:pt x="88391" y="231838"/>
                  </a:lnTo>
                  <a:lnTo>
                    <a:pt x="96011" y="230314"/>
                  </a:lnTo>
                  <a:lnTo>
                    <a:pt x="108203" y="227266"/>
                  </a:lnTo>
                  <a:lnTo>
                    <a:pt x="114299" y="224218"/>
                  </a:lnTo>
                  <a:lnTo>
                    <a:pt x="117347" y="221170"/>
                  </a:lnTo>
                  <a:lnTo>
                    <a:pt x="121919" y="218122"/>
                  </a:lnTo>
                  <a:lnTo>
                    <a:pt x="124967" y="215074"/>
                  </a:lnTo>
                  <a:lnTo>
                    <a:pt x="126491" y="210502"/>
                  </a:lnTo>
                  <a:lnTo>
                    <a:pt x="128111" y="207454"/>
                  </a:lnTo>
                  <a:lnTo>
                    <a:pt x="129635" y="202882"/>
                  </a:lnTo>
                  <a:lnTo>
                    <a:pt x="129635" y="190690"/>
                  </a:lnTo>
                  <a:lnTo>
                    <a:pt x="126491" y="184594"/>
                  </a:lnTo>
                  <a:lnTo>
                    <a:pt x="120395" y="181546"/>
                  </a:lnTo>
                  <a:lnTo>
                    <a:pt x="114299" y="176974"/>
                  </a:lnTo>
                  <a:lnTo>
                    <a:pt x="105155" y="175450"/>
                  </a:lnTo>
                  <a:lnTo>
                    <a:pt x="96011" y="175450"/>
                  </a:lnTo>
                  <a:lnTo>
                    <a:pt x="50291" y="173926"/>
                  </a:lnTo>
                  <a:lnTo>
                    <a:pt x="155543" y="173926"/>
                  </a:lnTo>
                  <a:lnTo>
                    <a:pt x="157067" y="176974"/>
                  </a:lnTo>
                  <a:lnTo>
                    <a:pt x="160115" y="189166"/>
                  </a:lnTo>
                  <a:lnTo>
                    <a:pt x="160115" y="204406"/>
                  </a:lnTo>
                  <a:lnTo>
                    <a:pt x="158591" y="212026"/>
                  </a:lnTo>
                  <a:lnTo>
                    <a:pt x="155543" y="219646"/>
                  </a:lnTo>
                  <a:lnTo>
                    <a:pt x="152495" y="225742"/>
                  </a:lnTo>
                  <a:lnTo>
                    <a:pt x="147923" y="231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/>
          <p:nvPr/>
        </p:nvSpPr>
        <p:spPr>
          <a:xfrm>
            <a:off x="1106424" y="5612892"/>
            <a:ext cx="218440" cy="30480"/>
          </a:xfrm>
          <a:custGeom>
            <a:avLst/>
            <a:gdLst/>
            <a:ahLst/>
            <a:cxnLst/>
            <a:rect l="l" t="t" r="r" b="b"/>
            <a:pathLst>
              <a:path w="218440" h="30479">
                <a:moveTo>
                  <a:pt x="217931" y="30479"/>
                </a:moveTo>
                <a:lnTo>
                  <a:pt x="0" y="30479"/>
                </a:lnTo>
                <a:lnTo>
                  <a:pt x="0" y="0"/>
                </a:lnTo>
                <a:lnTo>
                  <a:pt x="217931" y="0"/>
                </a:lnTo>
                <a:lnTo>
                  <a:pt x="217931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9" name="object 14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54943" y="5464111"/>
            <a:ext cx="908970" cy="270033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2490501" y="5476303"/>
            <a:ext cx="40005" cy="255270"/>
          </a:xfrm>
          <a:custGeom>
            <a:avLst/>
            <a:gdLst/>
            <a:ahLst/>
            <a:cxnLst/>
            <a:rect l="l" t="t" r="r" b="b"/>
            <a:pathLst>
              <a:path w="40005" h="255270">
                <a:moveTo>
                  <a:pt x="32004" y="73247"/>
                </a:moveTo>
                <a:lnTo>
                  <a:pt x="7620" y="73247"/>
                </a:lnTo>
                <a:lnTo>
                  <a:pt x="9144" y="71723"/>
                </a:lnTo>
                <a:lnTo>
                  <a:pt x="32004" y="71723"/>
                </a:lnTo>
                <a:lnTo>
                  <a:pt x="32004" y="73247"/>
                </a:lnTo>
                <a:close/>
              </a:path>
              <a:path w="40005" h="255270">
                <a:moveTo>
                  <a:pt x="33528" y="253269"/>
                </a:moveTo>
                <a:lnTo>
                  <a:pt x="6096" y="253269"/>
                </a:lnTo>
                <a:lnTo>
                  <a:pt x="6096" y="251745"/>
                </a:lnTo>
                <a:lnTo>
                  <a:pt x="4572" y="251745"/>
                </a:lnTo>
                <a:lnTo>
                  <a:pt x="4572" y="74771"/>
                </a:lnTo>
                <a:lnTo>
                  <a:pt x="6096" y="73247"/>
                </a:lnTo>
                <a:lnTo>
                  <a:pt x="35052" y="73247"/>
                </a:lnTo>
                <a:lnTo>
                  <a:pt x="35052" y="74771"/>
                </a:lnTo>
                <a:lnTo>
                  <a:pt x="36576" y="76295"/>
                </a:lnTo>
                <a:lnTo>
                  <a:pt x="36576" y="250221"/>
                </a:lnTo>
                <a:lnTo>
                  <a:pt x="35052" y="250221"/>
                </a:lnTo>
                <a:lnTo>
                  <a:pt x="35052" y="251745"/>
                </a:lnTo>
                <a:lnTo>
                  <a:pt x="33528" y="253269"/>
                </a:lnTo>
                <a:close/>
              </a:path>
              <a:path w="40005" h="255270">
                <a:moveTo>
                  <a:pt x="30480" y="254793"/>
                </a:moveTo>
                <a:lnTo>
                  <a:pt x="10668" y="254793"/>
                </a:lnTo>
                <a:lnTo>
                  <a:pt x="9144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40005" h="255270">
                <a:moveTo>
                  <a:pt x="27432" y="38100"/>
                </a:moveTo>
                <a:lnTo>
                  <a:pt x="12192" y="38100"/>
                </a:lnTo>
                <a:lnTo>
                  <a:pt x="7620" y="36576"/>
                </a:lnTo>
                <a:lnTo>
                  <a:pt x="4572" y="33528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6096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5052" y="4572"/>
                </a:lnTo>
                <a:lnTo>
                  <a:pt x="38100" y="6096"/>
                </a:lnTo>
                <a:lnTo>
                  <a:pt x="39624" y="12192"/>
                </a:lnTo>
                <a:lnTo>
                  <a:pt x="39624" y="25908"/>
                </a:lnTo>
                <a:lnTo>
                  <a:pt x="38100" y="30480"/>
                </a:lnTo>
                <a:lnTo>
                  <a:pt x="32004" y="36576"/>
                </a:lnTo>
                <a:lnTo>
                  <a:pt x="2743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1" name="object 15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583465" y="5544978"/>
            <a:ext cx="147923" cy="18611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867120" y="5544978"/>
            <a:ext cx="141922" cy="189166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3155441" y="5544978"/>
            <a:ext cx="256540" cy="186690"/>
          </a:xfrm>
          <a:custGeom>
            <a:avLst/>
            <a:gdLst/>
            <a:ahLst/>
            <a:cxnLst/>
            <a:rect l="l" t="t" r="r" b="b"/>
            <a:pathLst>
              <a:path w="256539" h="186689">
                <a:moveTo>
                  <a:pt x="64008" y="30480"/>
                </a:moveTo>
                <a:lnTo>
                  <a:pt x="28955" y="30480"/>
                </a:lnTo>
                <a:lnTo>
                  <a:pt x="35813" y="23050"/>
                </a:lnTo>
                <a:lnTo>
                  <a:pt x="70104" y="1524"/>
                </a:lnTo>
                <a:lnTo>
                  <a:pt x="77099" y="309"/>
                </a:lnTo>
                <a:lnTo>
                  <a:pt x="77451" y="309"/>
                </a:lnTo>
                <a:lnTo>
                  <a:pt x="83820" y="0"/>
                </a:lnTo>
                <a:lnTo>
                  <a:pt x="97536" y="0"/>
                </a:lnTo>
                <a:lnTo>
                  <a:pt x="109728" y="3048"/>
                </a:lnTo>
                <a:lnTo>
                  <a:pt x="114395" y="6096"/>
                </a:lnTo>
                <a:lnTo>
                  <a:pt x="123539" y="12191"/>
                </a:lnTo>
                <a:lnTo>
                  <a:pt x="126587" y="15240"/>
                </a:lnTo>
                <a:lnTo>
                  <a:pt x="134715" y="27432"/>
                </a:lnTo>
                <a:lnTo>
                  <a:pt x="70103" y="27432"/>
                </a:lnTo>
                <a:lnTo>
                  <a:pt x="64008" y="30480"/>
                </a:lnTo>
                <a:close/>
              </a:path>
              <a:path w="256539" h="186689">
                <a:moveTo>
                  <a:pt x="170275" y="33528"/>
                </a:moveTo>
                <a:lnTo>
                  <a:pt x="137255" y="33528"/>
                </a:lnTo>
                <a:lnTo>
                  <a:pt x="143351" y="27432"/>
                </a:lnTo>
                <a:lnTo>
                  <a:pt x="149447" y="22860"/>
                </a:lnTo>
                <a:lnTo>
                  <a:pt x="158591" y="13716"/>
                </a:lnTo>
                <a:lnTo>
                  <a:pt x="164687" y="10667"/>
                </a:lnTo>
                <a:lnTo>
                  <a:pt x="173831" y="4572"/>
                </a:lnTo>
                <a:lnTo>
                  <a:pt x="187547" y="0"/>
                </a:lnTo>
                <a:lnTo>
                  <a:pt x="196691" y="0"/>
                </a:lnTo>
                <a:lnTo>
                  <a:pt x="204406" y="309"/>
                </a:lnTo>
                <a:lnTo>
                  <a:pt x="211550" y="1333"/>
                </a:lnTo>
                <a:lnTo>
                  <a:pt x="218122" y="3214"/>
                </a:lnTo>
                <a:lnTo>
                  <a:pt x="224123" y="6096"/>
                </a:lnTo>
                <a:lnTo>
                  <a:pt x="231743" y="9143"/>
                </a:lnTo>
                <a:lnTo>
                  <a:pt x="237839" y="15240"/>
                </a:lnTo>
                <a:lnTo>
                  <a:pt x="242411" y="21336"/>
                </a:lnTo>
                <a:lnTo>
                  <a:pt x="247078" y="27432"/>
                </a:lnTo>
                <a:lnTo>
                  <a:pt x="182975" y="27432"/>
                </a:lnTo>
                <a:lnTo>
                  <a:pt x="175355" y="30480"/>
                </a:lnTo>
                <a:lnTo>
                  <a:pt x="170275" y="33528"/>
                </a:lnTo>
                <a:close/>
              </a:path>
              <a:path w="256539" h="186689">
                <a:moveTo>
                  <a:pt x="27432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25908" y="3048"/>
                </a:lnTo>
                <a:lnTo>
                  <a:pt x="27432" y="4572"/>
                </a:lnTo>
                <a:lnTo>
                  <a:pt x="27432" y="6096"/>
                </a:lnTo>
                <a:close/>
              </a:path>
              <a:path w="256539" h="186689">
                <a:moveTo>
                  <a:pt x="30479" y="184594"/>
                </a:moveTo>
                <a:lnTo>
                  <a:pt x="3048" y="184594"/>
                </a:lnTo>
                <a:lnTo>
                  <a:pt x="0" y="181546"/>
                </a:lnTo>
                <a:lnTo>
                  <a:pt x="0" y="6096"/>
                </a:lnTo>
                <a:lnTo>
                  <a:pt x="28955" y="6096"/>
                </a:lnTo>
                <a:lnTo>
                  <a:pt x="28955" y="30480"/>
                </a:lnTo>
                <a:lnTo>
                  <a:pt x="64008" y="30480"/>
                </a:lnTo>
                <a:lnTo>
                  <a:pt x="32003" y="59436"/>
                </a:lnTo>
                <a:lnTo>
                  <a:pt x="32003" y="181546"/>
                </a:lnTo>
                <a:lnTo>
                  <a:pt x="30479" y="183070"/>
                </a:lnTo>
                <a:lnTo>
                  <a:pt x="30479" y="184594"/>
                </a:lnTo>
                <a:close/>
              </a:path>
              <a:path w="256539" h="186689">
                <a:moveTo>
                  <a:pt x="141827" y="184594"/>
                </a:moveTo>
                <a:lnTo>
                  <a:pt x="114395" y="184594"/>
                </a:lnTo>
                <a:lnTo>
                  <a:pt x="112776" y="183070"/>
                </a:lnTo>
                <a:lnTo>
                  <a:pt x="112776" y="68580"/>
                </a:lnTo>
                <a:lnTo>
                  <a:pt x="106680" y="44196"/>
                </a:lnTo>
                <a:lnTo>
                  <a:pt x="103632" y="39624"/>
                </a:lnTo>
                <a:lnTo>
                  <a:pt x="100584" y="36576"/>
                </a:lnTo>
                <a:lnTo>
                  <a:pt x="97536" y="32004"/>
                </a:lnTo>
                <a:lnTo>
                  <a:pt x="92964" y="30480"/>
                </a:lnTo>
                <a:lnTo>
                  <a:pt x="88391" y="27432"/>
                </a:lnTo>
                <a:lnTo>
                  <a:pt x="134715" y="27432"/>
                </a:lnTo>
                <a:lnTo>
                  <a:pt x="135731" y="28956"/>
                </a:lnTo>
                <a:lnTo>
                  <a:pt x="137255" y="33528"/>
                </a:lnTo>
                <a:lnTo>
                  <a:pt x="170275" y="33528"/>
                </a:lnTo>
                <a:lnTo>
                  <a:pt x="143351" y="59436"/>
                </a:lnTo>
                <a:lnTo>
                  <a:pt x="143351" y="183070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6539" h="186689">
                <a:moveTo>
                  <a:pt x="253174" y="184594"/>
                </a:moveTo>
                <a:lnTo>
                  <a:pt x="225647" y="184594"/>
                </a:lnTo>
                <a:lnTo>
                  <a:pt x="225647" y="183070"/>
                </a:lnTo>
                <a:lnTo>
                  <a:pt x="224123" y="183070"/>
                </a:lnTo>
                <a:lnTo>
                  <a:pt x="224123" y="68580"/>
                </a:lnTo>
                <a:lnTo>
                  <a:pt x="221170" y="56769"/>
                </a:lnTo>
                <a:lnTo>
                  <a:pt x="221075" y="56388"/>
                </a:lnTo>
                <a:lnTo>
                  <a:pt x="221027" y="50196"/>
                </a:lnTo>
                <a:lnTo>
                  <a:pt x="218027" y="44196"/>
                </a:lnTo>
                <a:lnTo>
                  <a:pt x="214979" y="39624"/>
                </a:lnTo>
                <a:lnTo>
                  <a:pt x="213455" y="36576"/>
                </a:lnTo>
                <a:lnTo>
                  <a:pt x="208883" y="32004"/>
                </a:lnTo>
                <a:lnTo>
                  <a:pt x="204311" y="30480"/>
                </a:lnTo>
                <a:lnTo>
                  <a:pt x="201263" y="27432"/>
                </a:lnTo>
                <a:lnTo>
                  <a:pt x="247078" y="27432"/>
                </a:lnTo>
                <a:lnTo>
                  <a:pt x="250126" y="35052"/>
                </a:lnTo>
                <a:lnTo>
                  <a:pt x="256222" y="181546"/>
                </a:lnTo>
                <a:lnTo>
                  <a:pt x="254698" y="181546"/>
                </a:lnTo>
                <a:lnTo>
                  <a:pt x="254698" y="183070"/>
                </a:lnTo>
                <a:lnTo>
                  <a:pt x="253174" y="184594"/>
                </a:lnTo>
                <a:close/>
              </a:path>
              <a:path w="256539" h="186689">
                <a:moveTo>
                  <a:pt x="25908" y="186118"/>
                </a:moveTo>
                <a:lnTo>
                  <a:pt x="6096" y="186118"/>
                </a:lnTo>
                <a:lnTo>
                  <a:pt x="4572" y="184594"/>
                </a:lnTo>
                <a:lnTo>
                  <a:pt x="27432" y="184594"/>
                </a:lnTo>
                <a:lnTo>
                  <a:pt x="25908" y="186118"/>
                </a:lnTo>
                <a:close/>
              </a:path>
              <a:path w="256539" h="186689">
                <a:moveTo>
                  <a:pt x="137255" y="186118"/>
                </a:moveTo>
                <a:lnTo>
                  <a:pt x="117443" y="186118"/>
                </a:lnTo>
                <a:lnTo>
                  <a:pt x="115919" y="184594"/>
                </a:lnTo>
                <a:lnTo>
                  <a:pt x="138779" y="184594"/>
                </a:lnTo>
                <a:lnTo>
                  <a:pt x="137255" y="186118"/>
                </a:lnTo>
                <a:close/>
              </a:path>
              <a:path w="256539" h="186689">
                <a:moveTo>
                  <a:pt x="250126" y="186118"/>
                </a:moveTo>
                <a:lnTo>
                  <a:pt x="230219" y="186118"/>
                </a:lnTo>
                <a:lnTo>
                  <a:pt x="228695" y="184594"/>
                </a:lnTo>
                <a:lnTo>
                  <a:pt x="251650" y="184594"/>
                </a:lnTo>
                <a:lnTo>
                  <a:pt x="250126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457384" y="5544978"/>
            <a:ext cx="140303" cy="189166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3643407" y="5544978"/>
            <a:ext cx="305435" cy="189230"/>
            <a:chOff x="3643407" y="5544978"/>
            <a:chExt cx="305435" cy="189230"/>
          </a:xfrm>
        </p:grpSpPr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43407" y="5548026"/>
              <a:ext cx="122015" cy="181546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89898" y="5544978"/>
              <a:ext cx="158594" cy="189166"/>
            </a:xfrm>
            <a:prstGeom prst="rect">
              <a:avLst/>
            </a:prstGeom>
          </p:spPr>
        </p:pic>
      </p:grpSp>
      <p:sp>
        <p:nvSpPr>
          <p:cNvPr id="158" name="object 158"/>
          <p:cNvSpPr/>
          <p:nvPr/>
        </p:nvSpPr>
        <p:spPr>
          <a:xfrm>
            <a:off x="1106424" y="6187439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9" name="object 159"/>
          <p:cNvGrpSpPr/>
          <p:nvPr/>
        </p:nvGrpSpPr>
        <p:grpSpPr>
          <a:xfrm>
            <a:off x="1454943" y="6055995"/>
            <a:ext cx="339090" cy="252095"/>
            <a:chOff x="1454943" y="6055995"/>
            <a:chExt cx="339090" cy="252095"/>
          </a:xfrm>
        </p:grpSpPr>
        <p:pic>
          <p:nvPicPr>
            <p:cNvPr id="160" name="object 16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54943" y="6055995"/>
              <a:ext cx="163163" cy="24707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53158" y="6118574"/>
              <a:ext cx="140303" cy="189166"/>
            </a:xfrm>
            <a:prstGeom prst="rect">
              <a:avLst/>
            </a:prstGeom>
          </p:spPr>
        </p:pic>
      </p:grpSp>
      <p:sp>
        <p:nvSpPr>
          <p:cNvPr id="162" name="object 162"/>
          <p:cNvSpPr/>
          <p:nvPr/>
        </p:nvSpPr>
        <p:spPr>
          <a:xfrm>
            <a:off x="1851469" y="6037617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80" h="267335">
                <a:moveTo>
                  <a:pt x="27432" y="0"/>
                </a:moveTo>
                <a:lnTo>
                  <a:pt x="4572" y="0"/>
                </a:lnTo>
                <a:lnTo>
                  <a:pt x="3048" y="1524"/>
                </a:lnTo>
                <a:lnTo>
                  <a:pt x="27432" y="1524"/>
                </a:lnTo>
                <a:lnTo>
                  <a:pt x="27432" y="0"/>
                </a:lnTo>
                <a:close/>
              </a:path>
              <a:path w="30480" h="267335">
                <a:moveTo>
                  <a:pt x="30480" y="1816"/>
                </a:moveTo>
                <a:lnTo>
                  <a:pt x="0" y="1816"/>
                </a:lnTo>
                <a:lnTo>
                  <a:pt x="0" y="263436"/>
                </a:lnTo>
                <a:lnTo>
                  <a:pt x="1524" y="263436"/>
                </a:lnTo>
                <a:lnTo>
                  <a:pt x="1524" y="265976"/>
                </a:lnTo>
                <a:lnTo>
                  <a:pt x="5080" y="265976"/>
                </a:lnTo>
                <a:lnTo>
                  <a:pt x="6096" y="266992"/>
                </a:lnTo>
                <a:lnTo>
                  <a:pt x="22860" y="266992"/>
                </a:lnTo>
                <a:lnTo>
                  <a:pt x="24892" y="265976"/>
                </a:lnTo>
                <a:lnTo>
                  <a:pt x="29718" y="265976"/>
                </a:lnTo>
                <a:lnTo>
                  <a:pt x="29718" y="263436"/>
                </a:lnTo>
                <a:lnTo>
                  <a:pt x="30480" y="263436"/>
                </a:lnTo>
                <a:lnTo>
                  <a:pt x="30480" y="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" name="object 16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929288" y="6118574"/>
            <a:ext cx="140303" cy="189166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127504" y="6118574"/>
            <a:ext cx="147923" cy="186023"/>
          </a:xfrm>
          <a:prstGeom prst="rect">
            <a:avLst/>
          </a:prstGeom>
        </p:spPr>
      </p:pic>
      <p:grpSp>
        <p:nvGrpSpPr>
          <p:cNvPr id="165" name="object 165"/>
          <p:cNvGrpSpPr/>
          <p:nvPr/>
        </p:nvGrpSpPr>
        <p:grpSpPr>
          <a:xfrm>
            <a:off x="2321185" y="6118574"/>
            <a:ext cx="325120" cy="189230"/>
            <a:chOff x="2321185" y="6118574"/>
            <a:chExt cx="325120" cy="189230"/>
          </a:xfrm>
        </p:grpSpPr>
        <p:pic>
          <p:nvPicPr>
            <p:cNvPr id="166" name="object 16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321185" y="6118574"/>
              <a:ext cx="135692" cy="189166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87453" y="6118574"/>
              <a:ext cx="158591" cy="189166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771108" y="6118574"/>
            <a:ext cx="141827" cy="189166"/>
          </a:xfrm>
          <a:prstGeom prst="rect">
            <a:avLst/>
          </a:prstGeom>
        </p:spPr>
      </p:pic>
      <p:grpSp>
        <p:nvGrpSpPr>
          <p:cNvPr id="169" name="object 169"/>
          <p:cNvGrpSpPr/>
          <p:nvPr/>
        </p:nvGrpSpPr>
        <p:grpSpPr>
          <a:xfrm>
            <a:off x="3059334" y="6118574"/>
            <a:ext cx="366395" cy="255270"/>
            <a:chOff x="3059334" y="6118574"/>
            <a:chExt cx="366395" cy="255270"/>
          </a:xfrm>
        </p:grpSpPr>
        <p:sp>
          <p:nvSpPr>
            <p:cNvPr id="170" name="object 170"/>
            <p:cNvSpPr/>
            <p:nvPr/>
          </p:nvSpPr>
          <p:spPr>
            <a:xfrm>
              <a:off x="3059334" y="6118574"/>
              <a:ext cx="157480" cy="255270"/>
            </a:xfrm>
            <a:custGeom>
              <a:avLst/>
              <a:gdLst/>
              <a:ahLst/>
              <a:cxnLst/>
              <a:rect l="l" t="t" r="r" b="b"/>
              <a:pathLst>
                <a:path w="157480" h="255270">
                  <a:moveTo>
                    <a:pt x="64008" y="30480"/>
                  </a:moveTo>
                  <a:lnTo>
                    <a:pt x="27432" y="30480"/>
                  </a:lnTo>
                  <a:lnTo>
                    <a:pt x="36576" y="21336"/>
                  </a:lnTo>
                  <a:lnTo>
                    <a:pt x="42672" y="16764"/>
                  </a:lnTo>
                  <a:lnTo>
                    <a:pt x="60960" y="4572"/>
                  </a:lnTo>
                  <a:lnTo>
                    <a:pt x="67056" y="3048"/>
                  </a:lnTo>
                  <a:lnTo>
                    <a:pt x="76295" y="0"/>
                  </a:lnTo>
                  <a:lnTo>
                    <a:pt x="88487" y="0"/>
                  </a:lnTo>
                  <a:lnTo>
                    <a:pt x="97345" y="309"/>
                  </a:lnTo>
                  <a:lnTo>
                    <a:pt x="137207" y="20240"/>
                  </a:lnTo>
                  <a:lnTo>
                    <a:pt x="141827" y="25908"/>
                  </a:lnTo>
                  <a:lnTo>
                    <a:pt x="77819" y="25908"/>
                  </a:lnTo>
                  <a:lnTo>
                    <a:pt x="73152" y="27432"/>
                  </a:lnTo>
                  <a:lnTo>
                    <a:pt x="70104" y="28956"/>
                  </a:lnTo>
                  <a:lnTo>
                    <a:pt x="65532" y="28956"/>
                  </a:lnTo>
                  <a:lnTo>
                    <a:pt x="64008" y="30480"/>
                  </a:lnTo>
                  <a:close/>
                </a:path>
                <a:path w="157480" h="255270">
                  <a:moveTo>
                    <a:pt x="19812" y="3048"/>
                  </a:moveTo>
                  <a:lnTo>
                    <a:pt x="6096" y="3048"/>
                  </a:lnTo>
                  <a:lnTo>
                    <a:pt x="7620" y="1524"/>
                  </a:lnTo>
                  <a:lnTo>
                    <a:pt x="18288" y="1524"/>
                  </a:lnTo>
                  <a:lnTo>
                    <a:pt x="19812" y="3048"/>
                  </a:lnTo>
                  <a:close/>
                </a:path>
                <a:path w="157480" h="255270">
                  <a:moveTo>
                    <a:pt x="24384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24384" y="3048"/>
                  </a:lnTo>
                  <a:lnTo>
                    <a:pt x="24384" y="4572"/>
                  </a:lnTo>
                  <a:close/>
                </a:path>
                <a:path w="157480" h="255270">
                  <a:moveTo>
                    <a:pt x="30480" y="251650"/>
                  </a:moveTo>
                  <a:lnTo>
                    <a:pt x="0" y="251650"/>
                  </a:lnTo>
                  <a:lnTo>
                    <a:pt x="0" y="4572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30480"/>
                  </a:lnTo>
                  <a:lnTo>
                    <a:pt x="64008" y="30480"/>
                  </a:lnTo>
                  <a:lnTo>
                    <a:pt x="62484" y="32004"/>
                  </a:lnTo>
                  <a:lnTo>
                    <a:pt x="57912" y="33528"/>
                  </a:lnTo>
                  <a:lnTo>
                    <a:pt x="48768" y="39624"/>
                  </a:lnTo>
                  <a:lnTo>
                    <a:pt x="45720" y="44196"/>
                  </a:lnTo>
                  <a:lnTo>
                    <a:pt x="41148" y="48768"/>
                  </a:lnTo>
                  <a:lnTo>
                    <a:pt x="35052" y="53340"/>
                  </a:lnTo>
                  <a:lnTo>
                    <a:pt x="30480" y="59436"/>
                  </a:lnTo>
                  <a:lnTo>
                    <a:pt x="30480" y="128111"/>
                  </a:lnTo>
                  <a:lnTo>
                    <a:pt x="37076" y="135778"/>
                  </a:lnTo>
                  <a:lnTo>
                    <a:pt x="67067" y="159353"/>
                  </a:lnTo>
                  <a:lnTo>
                    <a:pt x="79343" y="161639"/>
                  </a:lnTo>
                  <a:lnTo>
                    <a:pt x="30480" y="161639"/>
                  </a:lnTo>
                  <a:lnTo>
                    <a:pt x="30480" y="251650"/>
                  </a:lnTo>
                  <a:close/>
                </a:path>
                <a:path w="157480" h="255270">
                  <a:moveTo>
                    <a:pt x="82391" y="189166"/>
                  </a:moveTo>
                  <a:lnTo>
                    <a:pt x="77819" y="189166"/>
                  </a:lnTo>
                  <a:lnTo>
                    <a:pt x="73152" y="187547"/>
                  </a:lnTo>
                  <a:lnTo>
                    <a:pt x="68580" y="187547"/>
                  </a:lnTo>
                  <a:lnTo>
                    <a:pt x="64008" y="186023"/>
                  </a:lnTo>
                  <a:lnTo>
                    <a:pt x="60960" y="184499"/>
                  </a:lnTo>
                  <a:lnTo>
                    <a:pt x="56388" y="181451"/>
                  </a:lnTo>
                  <a:lnTo>
                    <a:pt x="51816" y="179927"/>
                  </a:lnTo>
                  <a:lnTo>
                    <a:pt x="47244" y="176879"/>
                  </a:lnTo>
                  <a:lnTo>
                    <a:pt x="44196" y="173831"/>
                  </a:lnTo>
                  <a:lnTo>
                    <a:pt x="39624" y="170783"/>
                  </a:lnTo>
                  <a:lnTo>
                    <a:pt x="30480" y="161639"/>
                  </a:lnTo>
                  <a:lnTo>
                    <a:pt x="88487" y="161639"/>
                  </a:lnTo>
                  <a:lnTo>
                    <a:pt x="100679" y="155543"/>
                  </a:lnTo>
                  <a:lnTo>
                    <a:pt x="125063" y="103727"/>
                  </a:lnTo>
                  <a:lnTo>
                    <a:pt x="125063" y="85344"/>
                  </a:lnTo>
                  <a:lnTo>
                    <a:pt x="122015" y="70104"/>
                  </a:lnTo>
                  <a:lnTo>
                    <a:pt x="120491" y="60960"/>
                  </a:lnTo>
                  <a:lnTo>
                    <a:pt x="97631" y="28956"/>
                  </a:lnTo>
                  <a:lnTo>
                    <a:pt x="90011" y="25908"/>
                  </a:lnTo>
                  <a:lnTo>
                    <a:pt x="141827" y="25908"/>
                  </a:lnTo>
                  <a:lnTo>
                    <a:pt x="155138" y="64652"/>
                  </a:lnTo>
                  <a:lnTo>
                    <a:pt x="156988" y="94583"/>
                  </a:lnTo>
                  <a:lnTo>
                    <a:pt x="156781" y="102655"/>
                  </a:lnTo>
                  <a:lnTo>
                    <a:pt x="146780" y="148113"/>
                  </a:lnTo>
                  <a:lnTo>
                    <a:pt x="121848" y="177712"/>
                  </a:lnTo>
                  <a:lnTo>
                    <a:pt x="91249" y="188603"/>
                  </a:lnTo>
                  <a:lnTo>
                    <a:pt x="82391" y="189166"/>
                  </a:lnTo>
                  <a:close/>
                </a:path>
                <a:path w="157480" h="255270">
                  <a:moveTo>
                    <a:pt x="27432" y="253174"/>
                  </a:moveTo>
                  <a:lnTo>
                    <a:pt x="3048" y="253174"/>
                  </a:lnTo>
                  <a:lnTo>
                    <a:pt x="1524" y="251650"/>
                  </a:lnTo>
                  <a:lnTo>
                    <a:pt x="28956" y="251650"/>
                  </a:lnTo>
                  <a:lnTo>
                    <a:pt x="27432" y="253174"/>
                  </a:lnTo>
                  <a:close/>
                </a:path>
                <a:path w="157480" h="255270">
                  <a:moveTo>
                    <a:pt x="22860" y="254698"/>
                  </a:moveTo>
                  <a:lnTo>
                    <a:pt x="7620" y="254698"/>
                  </a:lnTo>
                  <a:lnTo>
                    <a:pt x="6096" y="253174"/>
                  </a:lnTo>
                  <a:lnTo>
                    <a:pt x="24384" y="253174"/>
                  </a:lnTo>
                  <a:lnTo>
                    <a:pt x="22860" y="254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253263" y="6118574"/>
              <a:ext cx="172116" cy="189166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3471100" y="6037707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2743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7432" y="0"/>
                </a:lnTo>
                <a:lnTo>
                  <a:pt x="27432" y="1524"/>
                </a:lnTo>
                <a:close/>
              </a:path>
              <a:path w="32385" h="267335">
                <a:moveTo>
                  <a:pt x="28956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0" y="263842"/>
                </a:lnTo>
                <a:lnTo>
                  <a:pt x="0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0480" y="3048"/>
                </a:lnTo>
                <a:lnTo>
                  <a:pt x="32004" y="4571"/>
                </a:lnTo>
                <a:lnTo>
                  <a:pt x="32004" y="262318"/>
                </a:lnTo>
                <a:lnTo>
                  <a:pt x="30480" y="262318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32385" h="267335">
                <a:moveTo>
                  <a:pt x="22860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5908" y="265366"/>
                </a:lnTo>
                <a:lnTo>
                  <a:pt x="2286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3" name="object 17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549006" y="6118478"/>
            <a:ext cx="158504" cy="189166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831359" y="6118574"/>
            <a:ext cx="171688" cy="189166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322063" y="6120098"/>
            <a:ext cx="163258" cy="25317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049077" y="6118574"/>
            <a:ext cx="147923" cy="186023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505420" y="6118574"/>
            <a:ext cx="170211" cy="189166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721637" y="6120098"/>
            <a:ext cx="148018" cy="187642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929092" y="6118574"/>
            <a:ext cx="100679" cy="186023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5154834" y="6037707"/>
            <a:ext cx="147955" cy="267335"/>
          </a:xfrm>
          <a:custGeom>
            <a:avLst/>
            <a:gdLst/>
            <a:ahLst/>
            <a:cxnLst/>
            <a:rect l="l" t="t" r="r" b="b"/>
            <a:pathLst>
              <a:path w="147954" h="267335">
                <a:moveTo>
                  <a:pt x="2743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147954" h="267335">
                <a:moveTo>
                  <a:pt x="28956" y="265366"/>
                </a:moveTo>
                <a:lnTo>
                  <a:pt x="1524" y="265366"/>
                </a:lnTo>
                <a:lnTo>
                  <a:pt x="0" y="263842"/>
                </a:lnTo>
                <a:lnTo>
                  <a:pt x="0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108299"/>
                </a:lnTo>
                <a:lnTo>
                  <a:pt x="71628" y="108299"/>
                </a:lnTo>
                <a:lnTo>
                  <a:pt x="37314" y="132849"/>
                </a:lnTo>
                <a:lnTo>
                  <a:pt x="30480" y="140303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147954" h="267335">
                <a:moveTo>
                  <a:pt x="144875" y="265366"/>
                </a:moveTo>
                <a:lnTo>
                  <a:pt x="118967" y="265366"/>
                </a:lnTo>
                <a:lnTo>
                  <a:pt x="115919" y="262318"/>
                </a:lnTo>
                <a:lnTo>
                  <a:pt x="115919" y="141827"/>
                </a:lnTo>
                <a:lnTo>
                  <a:pt x="114300" y="135731"/>
                </a:lnTo>
                <a:lnTo>
                  <a:pt x="112831" y="131325"/>
                </a:lnTo>
                <a:lnTo>
                  <a:pt x="112776" y="131159"/>
                </a:lnTo>
                <a:lnTo>
                  <a:pt x="109728" y="125063"/>
                </a:lnTo>
                <a:lnTo>
                  <a:pt x="103632" y="115919"/>
                </a:lnTo>
                <a:lnTo>
                  <a:pt x="100584" y="112871"/>
                </a:lnTo>
                <a:lnTo>
                  <a:pt x="96012" y="111347"/>
                </a:lnTo>
                <a:lnTo>
                  <a:pt x="91440" y="108299"/>
                </a:lnTo>
                <a:lnTo>
                  <a:pt x="30480" y="108299"/>
                </a:lnTo>
                <a:lnTo>
                  <a:pt x="37338" y="101750"/>
                </a:lnTo>
                <a:lnTo>
                  <a:pt x="71628" y="82200"/>
                </a:lnTo>
                <a:lnTo>
                  <a:pt x="78645" y="81153"/>
                </a:lnTo>
                <a:lnTo>
                  <a:pt x="79013" y="81153"/>
                </a:lnTo>
                <a:lnTo>
                  <a:pt x="85344" y="80867"/>
                </a:lnTo>
                <a:lnTo>
                  <a:pt x="126003" y="92678"/>
                </a:lnTo>
                <a:lnTo>
                  <a:pt x="134207" y="102203"/>
                </a:lnTo>
                <a:lnTo>
                  <a:pt x="138779" y="108299"/>
                </a:lnTo>
                <a:lnTo>
                  <a:pt x="147661" y="146708"/>
                </a:lnTo>
                <a:lnTo>
                  <a:pt x="147923" y="155543"/>
                </a:lnTo>
                <a:lnTo>
                  <a:pt x="147923" y="262318"/>
                </a:lnTo>
                <a:lnTo>
                  <a:pt x="144875" y="265366"/>
                </a:lnTo>
                <a:close/>
              </a:path>
              <a:path w="147954" h="267335">
                <a:moveTo>
                  <a:pt x="22860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4384" y="265366"/>
                </a:lnTo>
                <a:lnTo>
                  <a:pt x="22860" y="266890"/>
                </a:lnTo>
                <a:close/>
              </a:path>
              <a:path w="147954" h="267335">
                <a:moveTo>
                  <a:pt x="140303" y="266890"/>
                </a:moveTo>
                <a:lnTo>
                  <a:pt x="122015" y="266890"/>
                </a:lnTo>
                <a:lnTo>
                  <a:pt x="120491" y="265366"/>
                </a:lnTo>
                <a:lnTo>
                  <a:pt x="141827" y="265366"/>
                </a:lnTo>
                <a:lnTo>
                  <a:pt x="140303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1" name="object 18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348477" y="6118574"/>
            <a:ext cx="141827" cy="189166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546788" y="6118574"/>
            <a:ext cx="149447" cy="186023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5741955" y="6037707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2495" y="1524"/>
                </a:moveTo>
                <a:lnTo>
                  <a:pt x="132683" y="1524"/>
                </a:lnTo>
                <a:lnTo>
                  <a:pt x="135731" y="0"/>
                </a:lnTo>
                <a:lnTo>
                  <a:pt x="150971" y="0"/>
                </a:lnTo>
                <a:lnTo>
                  <a:pt x="152495" y="1524"/>
                </a:lnTo>
                <a:close/>
              </a:path>
              <a:path w="158750" h="270510">
                <a:moveTo>
                  <a:pt x="126924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100679" y="234886"/>
                </a:lnTo>
                <a:lnTo>
                  <a:pt x="103727" y="231838"/>
                </a:lnTo>
                <a:lnTo>
                  <a:pt x="108299" y="228790"/>
                </a:lnTo>
                <a:lnTo>
                  <a:pt x="122015" y="215074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96464" y="111918"/>
                </a:lnTo>
                <a:lnTo>
                  <a:pt x="77819" y="106775"/>
                </a:lnTo>
                <a:lnTo>
                  <a:pt x="126587" y="106775"/>
                </a:lnTo>
                <a:lnTo>
                  <a:pt x="126587" y="6095"/>
                </a:lnTo>
                <a:lnTo>
                  <a:pt x="128111" y="4571"/>
                </a:lnTo>
                <a:lnTo>
                  <a:pt x="128111" y="3048"/>
                </a:lnTo>
                <a:lnTo>
                  <a:pt x="129635" y="1524"/>
                </a:lnTo>
                <a:lnTo>
                  <a:pt x="157067" y="1524"/>
                </a:lnTo>
                <a:lnTo>
                  <a:pt x="157067" y="3048"/>
                </a:lnTo>
                <a:lnTo>
                  <a:pt x="158591" y="3048"/>
                </a:lnTo>
                <a:lnTo>
                  <a:pt x="158591" y="237934"/>
                </a:lnTo>
                <a:lnTo>
                  <a:pt x="131159" y="237934"/>
                </a:lnTo>
                <a:lnTo>
                  <a:pt x="126924" y="242506"/>
                </a:lnTo>
                <a:close/>
              </a:path>
              <a:path w="158750" h="270510">
                <a:moveTo>
                  <a:pt x="70199" y="270033"/>
                </a:moveTo>
                <a:lnTo>
                  <a:pt x="60908" y="269447"/>
                </a:lnTo>
                <a:lnTo>
                  <a:pt x="61160" y="269447"/>
                </a:lnTo>
                <a:lnTo>
                  <a:pt x="52970" y="267890"/>
                </a:lnTo>
                <a:lnTo>
                  <a:pt x="16764" y="242506"/>
                </a:lnTo>
                <a:lnTo>
                  <a:pt x="2571" y="203763"/>
                </a:lnTo>
                <a:lnTo>
                  <a:pt x="0" y="176974"/>
                </a:lnTo>
                <a:lnTo>
                  <a:pt x="309" y="166013"/>
                </a:lnTo>
                <a:lnTo>
                  <a:pt x="1218" y="157067"/>
                </a:lnTo>
                <a:lnTo>
                  <a:pt x="1333" y="155936"/>
                </a:lnTo>
                <a:lnTo>
                  <a:pt x="3214" y="146448"/>
                </a:lnTo>
                <a:lnTo>
                  <a:pt x="6096" y="137255"/>
                </a:lnTo>
                <a:lnTo>
                  <a:pt x="8667" y="128420"/>
                </a:lnTo>
                <a:lnTo>
                  <a:pt x="30099" y="95154"/>
                </a:lnTo>
                <a:lnTo>
                  <a:pt x="65898" y="81176"/>
                </a:lnTo>
                <a:lnTo>
                  <a:pt x="74771" y="80867"/>
                </a:lnTo>
                <a:lnTo>
                  <a:pt x="82486" y="81176"/>
                </a:lnTo>
                <a:lnTo>
                  <a:pt x="120848" y="100464"/>
                </a:lnTo>
                <a:lnTo>
                  <a:pt x="126587" y="106775"/>
                </a:lnTo>
                <a:lnTo>
                  <a:pt x="70199" y="106775"/>
                </a:lnTo>
                <a:lnTo>
                  <a:pt x="62579" y="109823"/>
                </a:lnTo>
                <a:lnTo>
                  <a:pt x="38100" y="141827"/>
                </a:lnTo>
                <a:lnTo>
                  <a:pt x="35052" y="149447"/>
                </a:lnTo>
                <a:lnTo>
                  <a:pt x="33528" y="157067"/>
                </a:lnTo>
                <a:lnTo>
                  <a:pt x="33528" y="190690"/>
                </a:lnTo>
                <a:lnTo>
                  <a:pt x="35052" y="198310"/>
                </a:lnTo>
                <a:lnTo>
                  <a:pt x="36576" y="207454"/>
                </a:lnTo>
                <a:lnTo>
                  <a:pt x="60960" y="240982"/>
                </a:lnTo>
                <a:lnTo>
                  <a:pt x="68675" y="242506"/>
                </a:lnTo>
                <a:lnTo>
                  <a:pt x="126924" y="242506"/>
                </a:lnTo>
                <a:lnTo>
                  <a:pt x="124277" y="245363"/>
                </a:lnTo>
                <a:lnTo>
                  <a:pt x="117252" y="251650"/>
                </a:lnTo>
                <a:lnTo>
                  <a:pt x="109942" y="256793"/>
                </a:lnTo>
                <a:lnTo>
                  <a:pt x="102203" y="260794"/>
                </a:lnTo>
                <a:lnTo>
                  <a:pt x="95059" y="264809"/>
                </a:lnTo>
                <a:lnTo>
                  <a:pt x="87344" y="267700"/>
                </a:lnTo>
                <a:lnTo>
                  <a:pt x="79057" y="269447"/>
                </a:lnTo>
                <a:lnTo>
                  <a:pt x="70199" y="270033"/>
                </a:lnTo>
                <a:close/>
              </a:path>
              <a:path w="158750" h="270510">
                <a:moveTo>
                  <a:pt x="157067" y="265366"/>
                </a:moveTo>
                <a:lnTo>
                  <a:pt x="132683" y="265366"/>
                </a:lnTo>
                <a:lnTo>
                  <a:pt x="132683" y="263842"/>
                </a:lnTo>
                <a:lnTo>
                  <a:pt x="131159" y="263842"/>
                </a:lnTo>
                <a:lnTo>
                  <a:pt x="131159" y="237934"/>
                </a:lnTo>
                <a:lnTo>
                  <a:pt x="158591" y="237934"/>
                </a:lnTo>
                <a:lnTo>
                  <a:pt x="158591" y="263842"/>
                </a:lnTo>
                <a:lnTo>
                  <a:pt x="157067" y="265366"/>
                </a:lnTo>
                <a:close/>
              </a:path>
              <a:path w="158750" h="270510">
                <a:moveTo>
                  <a:pt x="150971" y="266890"/>
                </a:moveTo>
                <a:lnTo>
                  <a:pt x="137255" y="266890"/>
                </a:lnTo>
                <a:lnTo>
                  <a:pt x="135731" y="265366"/>
                </a:lnTo>
                <a:lnTo>
                  <a:pt x="154019" y="265366"/>
                </a:lnTo>
                <a:lnTo>
                  <a:pt x="150971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9296971" y="7259573"/>
            <a:ext cx="155575" cy="109855"/>
            <a:chOff x="9296971" y="7259573"/>
            <a:chExt cx="155575" cy="109855"/>
          </a:xfrm>
        </p:grpSpPr>
        <p:pic>
          <p:nvPicPr>
            <p:cNvPr id="185" name="object 18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383839" y="7259573"/>
              <a:ext cx="68675" cy="109823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296971" y="7259574"/>
              <a:ext cx="67056" cy="10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7" y="452913"/>
            <a:ext cx="52069" cy="392430"/>
          </a:xfrm>
          <a:custGeom>
            <a:avLst/>
            <a:gdLst/>
            <a:ahLst/>
            <a:cxnLst/>
            <a:rect l="l" t="t" r="r" b="b"/>
            <a:pathLst>
              <a:path w="52069" h="392430">
                <a:moveTo>
                  <a:pt x="44291" y="1524"/>
                </a:moveTo>
                <a:lnTo>
                  <a:pt x="7715" y="1524"/>
                </a:lnTo>
                <a:lnTo>
                  <a:pt x="10763" y="0"/>
                </a:lnTo>
                <a:lnTo>
                  <a:pt x="41243" y="0"/>
                </a:lnTo>
                <a:lnTo>
                  <a:pt x="44291" y="1524"/>
                </a:lnTo>
                <a:close/>
              </a:path>
              <a:path w="52069" h="392430">
                <a:moveTo>
                  <a:pt x="48863" y="389001"/>
                </a:moveTo>
                <a:lnTo>
                  <a:pt x="3048" y="389001"/>
                </a:lnTo>
                <a:lnTo>
                  <a:pt x="1524" y="387477"/>
                </a:lnTo>
                <a:lnTo>
                  <a:pt x="1524" y="385953"/>
                </a:lnTo>
                <a:lnTo>
                  <a:pt x="0" y="384429"/>
                </a:lnTo>
                <a:lnTo>
                  <a:pt x="0" y="6095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45815" y="1524"/>
                </a:lnTo>
                <a:lnTo>
                  <a:pt x="48863" y="3048"/>
                </a:lnTo>
                <a:lnTo>
                  <a:pt x="51911" y="6095"/>
                </a:lnTo>
                <a:lnTo>
                  <a:pt x="51911" y="384429"/>
                </a:lnTo>
                <a:lnTo>
                  <a:pt x="50387" y="385953"/>
                </a:lnTo>
                <a:lnTo>
                  <a:pt x="50387" y="387477"/>
                </a:lnTo>
                <a:lnTo>
                  <a:pt x="48863" y="389001"/>
                </a:lnTo>
                <a:close/>
              </a:path>
              <a:path w="52069" h="392430">
                <a:moveTo>
                  <a:pt x="41243" y="390525"/>
                </a:moveTo>
                <a:lnTo>
                  <a:pt x="7715" y="390525"/>
                </a:lnTo>
                <a:lnTo>
                  <a:pt x="4572" y="389001"/>
                </a:lnTo>
                <a:lnTo>
                  <a:pt x="44291" y="389001"/>
                </a:lnTo>
                <a:lnTo>
                  <a:pt x="41243" y="390525"/>
                </a:lnTo>
                <a:close/>
              </a:path>
              <a:path w="52069" h="392430">
                <a:moveTo>
                  <a:pt x="35147" y="392049"/>
                </a:moveTo>
                <a:lnTo>
                  <a:pt x="16859" y="392049"/>
                </a:lnTo>
                <a:lnTo>
                  <a:pt x="13811" y="390525"/>
                </a:lnTo>
                <a:lnTo>
                  <a:pt x="38195" y="390525"/>
                </a:lnTo>
                <a:lnTo>
                  <a:pt x="35147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6527" y="552068"/>
            <a:ext cx="817880" cy="295910"/>
          </a:xfrm>
          <a:custGeom>
            <a:avLst/>
            <a:gdLst/>
            <a:ahLst/>
            <a:cxnLst/>
            <a:rect l="l" t="t" r="r" b="b"/>
            <a:pathLst>
              <a:path w="817880" h="295909">
                <a:moveTo>
                  <a:pt x="233273" y="286804"/>
                </a:moveTo>
                <a:lnTo>
                  <a:pt x="233172" y="114185"/>
                </a:lnTo>
                <a:lnTo>
                  <a:pt x="228701" y="68580"/>
                </a:lnTo>
                <a:lnTo>
                  <a:pt x="228574" y="68224"/>
                </a:lnTo>
                <a:lnTo>
                  <a:pt x="225221" y="58610"/>
                </a:lnTo>
                <a:lnTo>
                  <a:pt x="221462" y="49339"/>
                </a:lnTo>
                <a:lnTo>
                  <a:pt x="218020" y="42684"/>
                </a:lnTo>
                <a:lnTo>
                  <a:pt x="217131" y="40944"/>
                </a:lnTo>
                <a:lnTo>
                  <a:pt x="190296" y="13385"/>
                </a:lnTo>
                <a:lnTo>
                  <a:pt x="148882" y="571"/>
                </a:lnTo>
                <a:lnTo>
                  <a:pt x="135737" y="0"/>
                </a:lnTo>
                <a:lnTo>
                  <a:pt x="124714" y="571"/>
                </a:lnTo>
                <a:lnTo>
                  <a:pt x="124396" y="571"/>
                </a:lnTo>
                <a:lnTo>
                  <a:pt x="78511" y="18122"/>
                </a:lnTo>
                <a:lnTo>
                  <a:pt x="45720" y="4876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84"/>
                </a:lnTo>
                <a:lnTo>
                  <a:pt x="33528" y="4584"/>
                </a:lnTo>
                <a:lnTo>
                  <a:pt x="30480" y="3060"/>
                </a:lnTo>
                <a:lnTo>
                  <a:pt x="13716" y="3060"/>
                </a:lnTo>
                <a:lnTo>
                  <a:pt x="12192" y="4584"/>
                </a:lnTo>
                <a:lnTo>
                  <a:pt x="6096" y="4584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7244" y="288328"/>
                </a:lnTo>
                <a:lnTo>
                  <a:pt x="50292" y="285280"/>
                </a:lnTo>
                <a:lnTo>
                  <a:pt x="50292" y="94589"/>
                </a:lnTo>
                <a:lnTo>
                  <a:pt x="60325" y="82562"/>
                </a:lnTo>
                <a:lnTo>
                  <a:pt x="88392" y="54864"/>
                </a:lnTo>
                <a:lnTo>
                  <a:pt x="126593" y="42684"/>
                </a:lnTo>
                <a:lnTo>
                  <a:pt x="135737" y="42684"/>
                </a:lnTo>
                <a:lnTo>
                  <a:pt x="169265" y="62484"/>
                </a:lnTo>
                <a:lnTo>
                  <a:pt x="182600" y="104305"/>
                </a:lnTo>
                <a:lnTo>
                  <a:pt x="182981" y="285280"/>
                </a:lnTo>
                <a:lnTo>
                  <a:pt x="186029" y="288328"/>
                </a:lnTo>
                <a:lnTo>
                  <a:pt x="186029" y="289852"/>
                </a:lnTo>
                <a:lnTo>
                  <a:pt x="189077" y="289852"/>
                </a:lnTo>
                <a:lnTo>
                  <a:pt x="190601" y="291376"/>
                </a:lnTo>
                <a:lnTo>
                  <a:pt x="196697" y="291376"/>
                </a:lnTo>
                <a:lnTo>
                  <a:pt x="199745" y="292900"/>
                </a:lnTo>
                <a:lnTo>
                  <a:pt x="216509" y="292900"/>
                </a:lnTo>
                <a:lnTo>
                  <a:pt x="221081" y="291376"/>
                </a:lnTo>
                <a:lnTo>
                  <a:pt x="225653" y="291376"/>
                </a:lnTo>
                <a:lnTo>
                  <a:pt x="227177" y="289852"/>
                </a:lnTo>
                <a:lnTo>
                  <a:pt x="230225" y="289852"/>
                </a:lnTo>
                <a:lnTo>
                  <a:pt x="231749" y="288328"/>
                </a:lnTo>
                <a:lnTo>
                  <a:pt x="231749" y="286804"/>
                </a:lnTo>
                <a:lnTo>
                  <a:pt x="233273" y="286804"/>
                </a:lnTo>
                <a:close/>
              </a:path>
              <a:path w="817880" h="295909">
                <a:moveTo>
                  <a:pt x="535317" y="9156"/>
                </a:moveTo>
                <a:lnTo>
                  <a:pt x="530745" y="4584"/>
                </a:lnTo>
                <a:lnTo>
                  <a:pt x="523024" y="4584"/>
                </a:lnTo>
                <a:lnTo>
                  <a:pt x="519976" y="3060"/>
                </a:lnTo>
                <a:lnTo>
                  <a:pt x="503212" y="3060"/>
                </a:lnTo>
                <a:lnTo>
                  <a:pt x="498640" y="4584"/>
                </a:lnTo>
                <a:lnTo>
                  <a:pt x="492544" y="4584"/>
                </a:lnTo>
                <a:lnTo>
                  <a:pt x="491020" y="6108"/>
                </a:lnTo>
                <a:lnTo>
                  <a:pt x="489496" y="6108"/>
                </a:lnTo>
                <a:lnTo>
                  <a:pt x="484924" y="10680"/>
                </a:lnTo>
                <a:lnTo>
                  <a:pt x="484924" y="13728"/>
                </a:lnTo>
                <a:lnTo>
                  <a:pt x="410248" y="236423"/>
                </a:lnTo>
                <a:lnTo>
                  <a:pt x="408724" y="239471"/>
                </a:lnTo>
                <a:lnTo>
                  <a:pt x="407200" y="236423"/>
                </a:lnTo>
                <a:lnTo>
                  <a:pt x="330911" y="13728"/>
                </a:lnTo>
                <a:lnTo>
                  <a:pt x="330911" y="10680"/>
                </a:lnTo>
                <a:lnTo>
                  <a:pt x="326326" y="6108"/>
                </a:lnTo>
                <a:lnTo>
                  <a:pt x="324815" y="6108"/>
                </a:lnTo>
                <a:lnTo>
                  <a:pt x="323291" y="4584"/>
                </a:lnTo>
                <a:lnTo>
                  <a:pt x="315671" y="4584"/>
                </a:lnTo>
                <a:lnTo>
                  <a:pt x="312623" y="3060"/>
                </a:lnTo>
                <a:lnTo>
                  <a:pt x="294335" y="3060"/>
                </a:lnTo>
                <a:lnTo>
                  <a:pt x="291274" y="4584"/>
                </a:lnTo>
                <a:lnTo>
                  <a:pt x="283667" y="4584"/>
                </a:lnTo>
                <a:lnTo>
                  <a:pt x="282143" y="6108"/>
                </a:lnTo>
                <a:lnTo>
                  <a:pt x="280619" y="6108"/>
                </a:lnTo>
                <a:lnTo>
                  <a:pt x="279095" y="7632"/>
                </a:lnTo>
                <a:lnTo>
                  <a:pt x="279095" y="9156"/>
                </a:lnTo>
                <a:lnTo>
                  <a:pt x="277571" y="10680"/>
                </a:lnTo>
                <a:lnTo>
                  <a:pt x="277571" y="13728"/>
                </a:lnTo>
                <a:lnTo>
                  <a:pt x="279095" y="15252"/>
                </a:lnTo>
                <a:lnTo>
                  <a:pt x="279095" y="19824"/>
                </a:lnTo>
                <a:lnTo>
                  <a:pt x="280619" y="22872"/>
                </a:lnTo>
                <a:lnTo>
                  <a:pt x="280619" y="24396"/>
                </a:lnTo>
                <a:lnTo>
                  <a:pt x="373583" y="282232"/>
                </a:lnTo>
                <a:lnTo>
                  <a:pt x="373583" y="283756"/>
                </a:lnTo>
                <a:lnTo>
                  <a:pt x="379679" y="289852"/>
                </a:lnTo>
                <a:lnTo>
                  <a:pt x="382727" y="289852"/>
                </a:lnTo>
                <a:lnTo>
                  <a:pt x="384251" y="291376"/>
                </a:lnTo>
                <a:lnTo>
                  <a:pt x="391960" y="291376"/>
                </a:lnTo>
                <a:lnTo>
                  <a:pt x="396532" y="292900"/>
                </a:lnTo>
                <a:lnTo>
                  <a:pt x="417868" y="292900"/>
                </a:lnTo>
                <a:lnTo>
                  <a:pt x="422440" y="291376"/>
                </a:lnTo>
                <a:lnTo>
                  <a:pt x="430060" y="291376"/>
                </a:lnTo>
                <a:lnTo>
                  <a:pt x="431584" y="289852"/>
                </a:lnTo>
                <a:lnTo>
                  <a:pt x="434632" y="289852"/>
                </a:lnTo>
                <a:lnTo>
                  <a:pt x="440728" y="283756"/>
                </a:lnTo>
                <a:lnTo>
                  <a:pt x="440728" y="282232"/>
                </a:lnTo>
                <a:lnTo>
                  <a:pt x="456158" y="239471"/>
                </a:lnTo>
                <a:lnTo>
                  <a:pt x="533793" y="24396"/>
                </a:lnTo>
                <a:lnTo>
                  <a:pt x="533793" y="19824"/>
                </a:lnTo>
                <a:lnTo>
                  <a:pt x="535317" y="18300"/>
                </a:lnTo>
                <a:lnTo>
                  <a:pt x="535317" y="9156"/>
                </a:lnTo>
                <a:close/>
              </a:path>
              <a:path w="817880" h="295909">
                <a:moveTo>
                  <a:pt x="817435" y="126593"/>
                </a:moveTo>
                <a:lnTo>
                  <a:pt x="809726" y="77724"/>
                </a:lnTo>
                <a:lnTo>
                  <a:pt x="789559" y="38100"/>
                </a:lnTo>
                <a:lnTo>
                  <a:pt x="767054" y="18122"/>
                </a:lnTo>
                <a:lnTo>
                  <a:pt x="767054" y="122021"/>
                </a:lnTo>
                <a:lnTo>
                  <a:pt x="620649" y="122021"/>
                </a:lnTo>
                <a:lnTo>
                  <a:pt x="620966" y="113372"/>
                </a:lnTo>
                <a:lnTo>
                  <a:pt x="621982" y="105448"/>
                </a:lnTo>
                <a:lnTo>
                  <a:pt x="623874" y="97802"/>
                </a:lnTo>
                <a:lnTo>
                  <a:pt x="626745" y="90017"/>
                </a:lnTo>
                <a:lnTo>
                  <a:pt x="629323" y="82245"/>
                </a:lnTo>
                <a:lnTo>
                  <a:pt x="656755" y="47917"/>
                </a:lnTo>
                <a:lnTo>
                  <a:pt x="695426" y="38100"/>
                </a:lnTo>
                <a:lnTo>
                  <a:pt x="711428" y="39433"/>
                </a:lnTo>
                <a:lnTo>
                  <a:pt x="712241" y="39433"/>
                </a:lnTo>
                <a:lnTo>
                  <a:pt x="750290" y="60960"/>
                </a:lnTo>
                <a:lnTo>
                  <a:pt x="766152" y="103479"/>
                </a:lnTo>
                <a:lnTo>
                  <a:pt x="766241" y="105448"/>
                </a:lnTo>
                <a:lnTo>
                  <a:pt x="767054" y="122021"/>
                </a:lnTo>
                <a:lnTo>
                  <a:pt x="767054" y="18122"/>
                </a:lnTo>
                <a:lnTo>
                  <a:pt x="762673" y="15151"/>
                </a:lnTo>
                <a:lnTo>
                  <a:pt x="713663" y="571"/>
                </a:lnTo>
                <a:lnTo>
                  <a:pt x="698474" y="0"/>
                </a:lnTo>
                <a:lnTo>
                  <a:pt x="683844" y="571"/>
                </a:lnTo>
                <a:lnTo>
                  <a:pt x="643509" y="9144"/>
                </a:lnTo>
                <a:lnTo>
                  <a:pt x="604062" y="39433"/>
                </a:lnTo>
                <a:lnTo>
                  <a:pt x="581596" y="73533"/>
                </a:lnTo>
                <a:lnTo>
                  <a:pt x="570928" y="116497"/>
                </a:lnTo>
                <a:lnTo>
                  <a:pt x="569290" y="135737"/>
                </a:lnTo>
                <a:lnTo>
                  <a:pt x="568833" y="149453"/>
                </a:lnTo>
                <a:lnTo>
                  <a:pt x="568934" y="152501"/>
                </a:lnTo>
                <a:lnTo>
                  <a:pt x="569391" y="167182"/>
                </a:lnTo>
                <a:lnTo>
                  <a:pt x="570928" y="183794"/>
                </a:lnTo>
                <a:lnTo>
                  <a:pt x="581583" y="226695"/>
                </a:lnTo>
                <a:lnTo>
                  <a:pt x="602361" y="259270"/>
                </a:lnTo>
                <a:lnTo>
                  <a:pt x="645033" y="286804"/>
                </a:lnTo>
                <a:lnTo>
                  <a:pt x="687298" y="295376"/>
                </a:lnTo>
                <a:lnTo>
                  <a:pt x="701738" y="295897"/>
                </a:lnTo>
                <a:lnTo>
                  <a:pt x="713041" y="295897"/>
                </a:lnTo>
                <a:lnTo>
                  <a:pt x="722477" y="295567"/>
                </a:lnTo>
                <a:lnTo>
                  <a:pt x="731329" y="294665"/>
                </a:lnTo>
                <a:lnTo>
                  <a:pt x="739622" y="292900"/>
                </a:lnTo>
                <a:lnTo>
                  <a:pt x="747598" y="291731"/>
                </a:lnTo>
                <a:lnTo>
                  <a:pt x="755434" y="290423"/>
                </a:lnTo>
                <a:lnTo>
                  <a:pt x="762977" y="288823"/>
                </a:lnTo>
                <a:lnTo>
                  <a:pt x="770102" y="286804"/>
                </a:lnTo>
                <a:lnTo>
                  <a:pt x="777722" y="285280"/>
                </a:lnTo>
                <a:lnTo>
                  <a:pt x="785342" y="282232"/>
                </a:lnTo>
                <a:lnTo>
                  <a:pt x="789914" y="279184"/>
                </a:lnTo>
                <a:lnTo>
                  <a:pt x="796010" y="277558"/>
                </a:lnTo>
                <a:lnTo>
                  <a:pt x="799058" y="276034"/>
                </a:lnTo>
                <a:lnTo>
                  <a:pt x="800582" y="274510"/>
                </a:lnTo>
                <a:lnTo>
                  <a:pt x="800582" y="272986"/>
                </a:lnTo>
                <a:lnTo>
                  <a:pt x="803630" y="269938"/>
                </a:lnTo>
                <a:lnTo>
                  <a:pt x="803630" y="266890"/>
                </a:lnTo>
                <a:lnTo>
                  <a:pt x="805154" y="265366"/>
                </a:lnTo>
                <a:lnTo>
                  <a:pt x="805154" y="256222"/>
                </a:lnTo>
                <a:lnTo>
                  <a:pt x="805154" y="242506"/>
                </a:lnTo>
                <a:lnTo>
                  <a:pt x="803630" y="240982"/>
                </a:lnTo>
                <a:lnTo>
                  <a:pt x="803630" y="237934"/>
                </a:lnTo>
                <a:lnTo>
                  <a:pt x="802106" y="237934"/>
                </a:lnTo>
                <a:lnTo>
                  <a:pt x="800582" y="236410"/>
                </a:lnTo>
                <a:lnTo>
                  <a:pt x="791438" y="236410"/>
                </a:lnTo>
                <a:lnTo>
                  <a:pt x="786866" y="239458"/>
                </a:lnTo>
                <a:lnTo>
                  <a:pt x="782294" y="240982"/>
                </a:lnTo>
                <a:lnTo>
                  <a:pt x="776198" y="244030"/>
                </a:lnTo>
                <a:lnTo>
                  <a:pt x="768578" y="245554"/>
                </a:lnTo>
                <a:lnTo>
                  <a:pt x="762596" y="247611"/>
                </a:lnTo>
                <a:lnTo>
                  <a:pt x="756196" y="249364"/>
                </a:lnTo>
                <a:lnTo>
                  <a:pt x="749503" y="251129"/>
                </a:lnTo>
                <a:lnTo>
                  <a:pt x="742670" y="253174"/>
                </a:lnTo>
                <a:lnTo>
                  <a:pt x="734644" y="254304"/>
                </a:lnTo>
                <a:lnTo>
                  <a:pt x="726478" y="255270"/>
                </a:lnTo>
                <a:lnTo>
                  <a:pt x="718019" y="255968"/>
                </a:lnTo>
                <a:lnTo>
                  <a:pt x="709142" y="256222"/>
                </a:lnTo>
                <a:lnTo>
                  <a:pt x="697128" y="255676"/>
                </a:lnTo>
                <a:lnTo>
                  <a:pt x="659320" y="244868"/>
                </a:lnTo>
                <a:lnTo>
                  <a:pt x="640461" y="228790"/>
                </a:lnTo>
                <a:lnTo>
                  <a:pt x="635304" y="222529"/>
                </a:lnTo>
                <a:lnTo>
                  <a:pt x="621792" y="179031"/>
                </a:lnTo>
                <a:lnTo>
                  <a:pt x="620649" y="158597"/>
                </a:lnTo>
                <a:lnTo>
                  <a:pt x="802106" y="158597"/>
                </a:lnTo>
                <a:lnTo>
                  <a:pt x="811250" y="152501"/>
                </a:lnTo>
                <a:lnTo>
                  <a:pt x="814298" y="149453"/>
                </a:lnTo>
                <a:lnTo>
                  <a:pt x="817435" y="143357"/>
                </a:lnTo>
                <a:lnTo>
                  <a:pt x="817435" y="126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639" y="552068"/>
            <a:ext cx="374015" cy="296545"/>
          </a:xfrm>
          <a:custGeom>
            <a:avLst/>
            <a:gdLst/>
            <a:ahLst/>
            <a:cxnLst/>
            <a:rect l="l" t="t" r="r" b="b"/>
            <a:pathLst>
              <a:path w="374014" h="296544">
                <a:moveTo>
                  <a:pt x="157073" y="12192"/>
                </a:moveTo>
                <a:lnTo>
                  <a:pt x="155549" y="10668"/>
                </a:lnTo>
                <a:lnTo>
                  <a:pt x="155549" y="9144"/>
                </a:lnTo>
                <a:lnTo>
                  <a:pt x="152501" y="6096"/>
                </a:lnTo>
                <a:lnTo>
                  <a:pt x="149453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7261" y="1524"/>
                </a:lnTo>
                <a:lnTo>
                  <a:pt x="134213" y="0"/>
                </a:lnTo>
                <a:lnTo>
                  <a:pt x="106781" y="0"/>
                </a:lnTo>
                <a:lnTo>
                  <a:pt x="94589" y="3048"/>
                </a:lnTo>
                <a:lnTo>
                  <a:pt x="90017" y="6096"/>
                </a:lnTo>
                <a:lnTo>
                  <a:pt x="83921" y="9144"/>
                </a:lnTo>
                <a:lnTo>
                  <a:pt x="71729" y="18288"/>
                </a:lnTo>
                <a:lnTo>
                  <a:pt x="65633" y="25908"/>
                </a:lnTo>
                <a:lnTo>
                  <a:pt x="60159" y="31038"/>
                </a:lnTo>
                <a:lnTo>
                  <a:pt x="54965" y="37160"/>
                </a:lnTo>
                <a:lnTo>
                  <a:pt x="49771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2773" y="9144"/>
                </a:lnTo>
                <a:lnTo>
                  <a:pt x="42773" y="7620"/>
                </a:lnTo>
                <a:lnTo>
                  <a:pt x="41249" y="6096"/>
                </a:lnTo>
                <a:lnTo>
                  <a:pt x="39725" y="6096"/>
                </a:lnTo>
                <a:lnTo>
                  <a:pt x="38201" y="4572"/>
                </a:lnTo>
                <a:lnTo>
                  <a:pt x="33629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86804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629" y="292900"/>
                </a:lnTo>
                <a:lnTo>
                  <a:pt x="36677" y="291376"/>
                </a:lnTo>
                <a:lnTo>
                  <a:pt x="42773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47345" y="288328"/>
                </a:lnTo>
                <a:lnTo>
                  <a:pt x="47345" y="286804"/>
                </a:lnTo>
                <a:lnTo>
                  <a:pt x="48869" y="286804"/>
                </a:lnTo>
                <a:lnTo>
                  <a:pt x="48869" y="105257"/>
                </a:lnTo>
                <a:lnTo>
                  <a:pt x="59347" y="90385"/>
                </a:lnTo>
                <a:lnTo>
                  <a:pt x="64084" y="83781"/>
                </a:lnTo>
                <a:lnTo>
                  <a:pt x="68681" y="77736"/>
                </a:lnTo>
                <a:lnTo>
                  <a:pt x="74777" y="70116"/>
                </a:lnTo>
                <a:lnTo>
                  <a:pt x="79349" y="64020"/>
                </a:lnTo>
                <a:lnTo>
                  <a:pt x="85445" y="59448"/>
                </a:lnTo>
                <a:lnTo>
                  <a:pt x="90017" y="54876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29641" y="48780"/>
                </a:lnTo>
                <a:lnTo>
                  <a:pt x="134213" y="48780"/>
                </a:lnTo>
                <a:lnTo>
                  <a:pt x="135737" y="50304"/>
                </a:lnTo>
                <a:lnTo>
                  <a:pt x="138785" y="50304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4025" y="51828"/>
                </a:lnTo>
                <a:lnTo>
                  <a:pt x="155549" y="50304"/>
                </a:lnTo>
                <a:lnTo>
                  <a:pt x="155549" y="48780"/>
                </a:lnTo>
                <a:lnTo>
                  <a:pt x="157073" y="47256"/>
                </a:lnTo>
                <a:lnTo>
                  <a:pt x="157073" y="45732"/>
                </a:lnTo>
                <a:lnTo>
                  <a:pt x="157073" y="12192"/>
                </a:lnTo>
                <a:close/>
              </a:path>
              <a:path w="374014" h="296544">
                <a:moveTo>
                  <a:pt x="373672" y="208991"/>
                </a:moveTo>
                <a:lnTo>
                  <a:pt x="367576" y="179933"/>
                </a:lnTo>
                <a:lnTo>
                  <a:pt x="364769" y="173380"/>
                </a:lnTo>
                <a:lnTo>
                  <a:pt x="361099" y="167551"/>
                </a:lnTo>
                <a:lnTo>
                  <a:pt x="356857" y="162572"/>
                </a:lnTo>
                <a:lnTo>
                  <a:pt x="352336" y="158597"/>
                </a:lnTo>
                <a:lnTo>
                  <a:pt x="347497" y="154051"/>
                </a:lnTo>
                <a:lnTo>
                  <a:pt x="342239" y="149644"/>
                </a:lnTo>
                <a:lnTo>
                  <a:pt x="336689" y="145529"/>
                </a:lnTo>
                <a:lnTo>
                  <a:pt x="331000" y="141833"/>
                </a:lnTo>
                <a:lnTo>
                  <a:pt x="324383" y="139306"/>
                </a:lnTo>
                <a:lnTo>
                  <a:pt x="311708" y="133692"/>
                </a:lnTo>
                <a:lnTo>
                  <a:pt x="299085" y="128879"/>
                </a:lnTo>
                <a:lnTo>
                  <a:pt x="286562" y="124307"/>
                </a:lnTo>
                <a:lnTo>
                  <a:pt x="280619" y="122021"/>
                </a:lnTo>
                <a:lnTo>
                  <a:pt x="274256" y="118833"/>
                </a:lnTo>
                <a:lnTo>
                  <a:pt x="268617" y="115925"/>
                </a:lnTo>
                <a:lnTo>
                  <a:pt x="263258" y="113017"/>
                </a:lnTo>
                <a:lnTo>
                  <a:pt x="257759" y="109829"/>
                </a:lnTo>
                <a:lnTo>
                  <a:pt x="251663" y="106781"/>
                </a:lnTo>
                <a:lnTo>
                  <a:pt x="247091" y="102209"/>
                </a:lnTo>
                <a:lnTo>
                  <a:pt x="242519" y="96113"/>
                </a:lnTo>
                <a:lnTo>
                  <a:pt x="239471" y="91541"/>
                </a:lnTo>
                <a:lnTo>
                  <a:pt x="236423" y="83921"/>
                </a:lnTo>
                <a:lnTo>
                  <a:pt x="236448" y="71488"/>
                </a:lnTo>
                <a:lnTo>
                  <a:pt x="265379" y="41160"/>
                </a:lnTo>
                <a:lnTo>
                  <a:pt x="271475" y="38112"/>
                </a:lnTo>
                <a:lnTo>
                  <a:pt x="286715" y="38112"/>
                </a:lnTo>
                <a:lnTo>
                  <a:pt x="294195" y="38366"/>
                </a:lnTo>
                <a:lnTo>
                  <a:pt x="331000" y="48780"/>
                </a:lnTo>
                <a:lnTo>
                  <a:pt x="337096" y="50304"/>
                </a:lnTo>
                <a:lnTo>
                  <a:pt x="341668" y="53352"/>
                </a:lnTo>
                <a:lnTo>
                  <a:pt x="344716" y="54876"/>
                </a:lnTo>
                <a:lnTo>
                  <a:pt x="347764" y="57924"/>
                </a:lnTo>
                <a:lnTo>
                  <a:pt x="355384" y="57924"/>
                </a:lnTo>
                <a:lnTo>
                  <a:pt x="358432" y="54876"/>
                </a:lnTo>
                <a:lnTo>
                  <a:pt x="358432" y="51828"/>
                </a:lnTo>
                <a:lnTo>
                  <a:pt x="359956" y="50304"/>
                </a:lnTo>
                <a:lnTo>
                  <a:pt x="359956" y="38112"/>
                </a:lnTo>
                <a:lnTo>
                  <a:pt x="359956" y="27444"/>
                </a:lnTo>
                <a:lnTo>
                  <a:pt x="358432" y="25920"/>
                </a:lnTo>
                <a:lnTo>
                  <a:pt x="358432" y="22872"/>
                </a:lnTo>
                <a:lnTo>
                  <a:pt x="356908" y="21348"/>
                </a:lnTo>
                <a:lnTo>
                  <a:pt x="356908" y="19824"/>
                </a:lnTo>
                <a:lnTo>
                  <a:pt x="353860" y="16776"/>
                </a:lnTo>
                <a:lnTo>
                  <a:pt x="347764" y="13728"/>
                </a:lnTo>
                <a:lnTo>
                  <a:pt x="343192" y="12204"/>
                </a:lnTo>
                <a:lnTo>
                  <a:pt x="340144" y="9156"/>
                </a:lnTo>
                <a:lnTo>
                  <a:pt x="334048" y="7632"/>
                </a:lnTo>
                <a:lnTo>
                  <a:pt x="329476" y="6108"/>
                </a:lnTo>
                <a:lnTo>
                  <a:pt x="317284" y="3060"/>
                </a:lnTo>
                <a:lnTo>
                  <a:pt x="302044" y="12"/>
                </a:lnTo>
                <a:lnTo>
                  <a:pt x="288239" y="12"/>
                </a:lnTo>
                <a:lnTo>
                  <a:pt x="244043" y="6108"/>
                </a:lnTo>
                <a:lnTo>
                  <a:pt x="208127" y="28841"/>
                </a:lnTo>
                <a:lnTo>
                  <a:pt x="190512" y="64020"/>
                </a:lnTo>
                <a:lnTo>
                  <a:pt x="189179" y="79260"/>
                </a:lnTo>
                <a:lnTo>
                  <a:pt x="189484" y="88138"/>
                </a:lnTo>
                <a:lnTo>
                  <a:pt x="206197" y="127838"/>
                </a:lnTo>
                <a:lnTo>
                  <a:pt x="231851" y="147929"/>
                </a:lnTo>
                <a:lnTo>
                  <a:pt x="244805" y="154597"/>
                </a:lnTo>
                <a:lnTo>
                  <a:pt x="251129" y="157568"/>
                </a:lnTo>
                <a:lnTo>
                  <a:pt x="263702" y="162407"/>
                </a:lnTo>
                <a:lnTo>
                  <a:pt x="276186" y="166979"/>
                </a:lnTo>
                <a:lnTo>
                  <a:pt x="282143" y="169265"/>
                </a:lnTo>
                <a:lnTo>
                  <a:pt x="289763" y="172313"/>
                </a:lnTo>
                <a:lnTo>
                  <a:pt x="297383" y="176885"/>
                </a:lnTo>
                <a:lnTo>
                  <a:pt x="303568" y="179933"/>
                </a:lnTo>
                <a:lnTo>
                  <a:pt x="309664" y="184607"/>
                </a:lnTo>
                <a:lnTo>
                  <a:pt x="315760" y="189179"/>
                </a:lnTo>
                <a:lnTo>
                  <a:pt x="318808" y="193751"/>
                </a:lnTo>
                <a:lnTo>
                  <a:pt x="323380" y="199847"/>
                </a:lnTo>
                <a:lnTo>
                  <a:pt x="324904" y="205943"/>
                </a:lnTo>
                <a:lnTo>
                  <a:pt x="324904" y="221183"/>
                </a:lnTo>
                <a:lnTo>
                  <a:pt x="321856" y="233375"/>
                </a:lnTo>
                <a:lnTo>
                  <a:pt x="318808" y="237947"/>
                </a:lnTo>
                <a:lnTo>
                  <a:pt x="314236" y="242519"/>
                </a:lnTo>
                <a:lnTo>
                  <a:pt x="309664" y="245567"/>
                </a:lnTo>
                <a:lnTo>
                  <a:pt x="305092" y="250139"/>
                </a:lnTo>
                <a:lnTo>
                  <a:pt x="298907" y="251663"/>
                </a:lnTo>
                <a:lnTo>
                  <a:pt x="291287" y="254711"/>
                </a:lnTo>
                <a:lnTo>
                  <a:pt x="285191" y="256235"/>
                </a:lnTo>
                <a:lnTo>
                  <a:pt x="268427" y="256235"/>
                </a:lnTo>
                <a:lnTo>
                  <a:pt x="260464" y="255968"/>
                </a:lnTo>
                <a:lnTo>
                  <a:pt x="222707" y="247091"/>
                </a:lnTo>
                <a:lnTo>
                  <a:pt x="201371" y="234899"/>
                </a:lnTo>
                <a:lnTo>
                  <a:pt x="196799" y="231851"/>
                </a:lnTo>
                <a:lnTo>
                  <a:pt x="193751" y="230327"/>
                </a:lnTo>
                <a:lnTo>
                  <a:pt x="189179" y="230327"/>
                </a:lnTo>
                <a:lnTo>
                  <a:pt x="189179" y="231851"/>
                </a:lnTo>
                <a:lnTo>
                  <a:pt x="187655" y="231851"/>
                </a:lnTo>
                <a:lnTo>
                  <a:pt x="184607" y="234899"/>
                </a:lnTo>
                <a:lnTo>
                  <a:pt x="184607" y="236423"/>
                </a:lnTo>
                <a:lnTo>
                  <a:pt x="183083" y="239471"/>
                </a:lnTo>
                <a:lnTo>
                  <a:pt x="183083" y="262331"/>
                </a:lnTo>
                <a:lnTo>
                  <a:pt x="184607" y="265379"/>
                </a:lnTo>
                <a:lnTo>
                  <a:pt x="184607" y="269951"/>
                </a:lnTo>
                <a:lnTo>
                  <a:pt x="190703" y="276047"/>
                </a:lnTo>
                <a:lnTo>
                  <a:pt x="195173" y="279120"/>
                </a:lnTo>
                <a:lnTo>
                  <a:pt x="199847" y="280708"/>
                </a:lnTo>
                <a:lnTo>
                  <a:pt x="204419" y="283756"/>
                </a:lnTo>
                <a:lnTo>
                  <a:pt x="210515" y="286804"/>
                </a:lnTo>
                <a:lnTo>
                  <a:pt x="216611" y="288328"/>
                </a:lnTo>
                <a:lnTo>
                  <a:pt x="224231" y="291376"/>
                </a:lnTo>
                <a:lnTo>
                  <a:pt x="231851" y="292900"/>
                </a:lnTo>
                <a:lnTo>
                  <a:pt x="240995" y="294424"/>
                </a:lnTo>
                <a:lnTo>
                  <a:pt x="246989" y="295300"/>
                </a:lnTo>
                <a:lnTo>
                  <a:pt x="252183" y="295668"/>
                </a:lnTo>
                <a:lnTo>
                  <a:pt x="249478" y="295668"/>
                </a:lnTo>
                <a:lnTo>
                  <a:pt x="260705" y="295922"/>
                </a:lnTo>
                <a:lnTo>
                  <a:pt x="269354" y="295922"/>
                </a:lnTo>
                <a:lnTo>
                  <a:pt x="311188" y="291376"/>
                </a:lnTo>
                <a:lnTo>
                  <a:pt x="351269" y="268516"/>
                </a:lnTo>
                <a:lnTo>
                  <a:pt x="372148" y="229184"/>
                </a:lnTo>
                <a:lnTo>
                  <a:pt x="373341" y="219227"/>
                </a:lnTo>
                <a:lnTo>
                  <a:pt x="373672" y="208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5752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875" y="295894"/>
                </a:moveTo>
                <a:lnTo>
                  <a:pt x="134365" y="295894"/>
                </a:lnTo>
                <a:lnTo>
                  <a:pt x="119340" y="295370"/>
                </a:lnTo>
                <a:lnTo>
                  <a:pt x="77724" y="286797"/>
                </a:lnTo>
                <a:lnTo>
                  <a:pt x="43862" y="267857"/>
                </a:lnTo>
                <a:lnTo>
                  <a:pt x="14049" y="226695"/>
                </a:lnTo>
                <a:lnTo>
                  <a:pt x="2286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3911" y="22098"/>
                </a:lnTo>
                <a:lnTo>
                  <a:pt x="88179" y="5143"/>
                </a:lnTo>
                <a:lnTo>
                  <a:pt x="129635" y="0"/>
                </a:lnTo>
                <a:lnTo>
                  <a:pt x="145065" y="571"/>
                </a:lnTo>
                <a:lnTo>
                  <a:pt x="184499" y="9144"/>
                </a:lnTo>
                <a:lnTo>
                  <a:pt x="221075" y="36576"/>
                </a:lnTo>
                <a:lnTo>
                  <a:pt x="222133" y="38100"/>
                </a:lnTo>
                <a:lnTo>
                  <a:pt x="128111" y="38100"/>
                </a:lnTo>
                <a:lnTo>
                  <a:pt x="119197" y="38409"/>
                </a:lnTo>
                <a:lnTo>
                  <a:pt x="83439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394" y="122015"/>
                </a:lnTo>
                <a:lnTo>
                  <a:pt x="248507" y="143351"/>
                </a:lnTo>
                <a:lnTo>
                  <a:pt x="246983" y="149447"/>
                </a:lnTo>
                <a:lnTo>
                  <a:pt x="242411" y="152495"/>
                </a:lnTo>
                <a:lnTo>
                  <a:pt x="239363" y="155543"/>
                </a:lnTo>
                <a:lnTo>
                  <a:pt x="234791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9197" y="207144"/>
                </a:lnTo>
                <a:lnTo>
                  <a:pt x="84201" y="240411"/>
                </a:lnTo>
                <a:lnTo>
                  <a:pt x="128929" y="255674"/>
                </a:lnTo>
                <a:lnTo>
                  <a:pt x="140303" y="256222"/>
                </a:lnTo>
                <a:lnTo>
                  <a:pt x="237839" y="256222"/>
                </a:lnTo>
                <a:lnTo>
                  <a:pt x="237839" y="262318"/>
                </a:lnTo>
                <a:lnTo>
                  <a:pt x="236315" y="263842"/>
                </a:lnTo>
                <a:lnTo>
                  <a:pt x="236315" y="269938"/>
                </a:lnTo>
                <a:lnTo>
                  <a:pt x="231743" y="274510"/>
                </a:lnTo>
                <a:lnTo>
                  <a:pt x="231743" y="276034"/>
                </a:lnTo>
                <a:lnTo>
                  <a:pt x="227171" y="277558"/>
                </a:lnTo>
                <a:lnTo>
                  <a:pt x="222599" y="279177"/>
                </a:lnTo>
                <a:lnTo>
                  <a:pt x="210407" y="285273"/>
                </a:lnTo>
                <a:lnTo>
                  <a:pt x="201263" y="286797"/>
                </a:lnTo>
                <a:lnTo>
                  <a:pt x="195024" y="288821"/>
                </a:lnTo>
                <a:lnTo>
                  <a:pt x="187928" y="290417"/>
                </a:lnTo>
                <a:lnTo>
                  <a:pt x="180260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19" h="295909">
                <a:moveTo>
                  <a:pt x="248394" y="122015"/>
                </a:moveTo>
                <a:lnTo>
                  <a:pt x="199739" y="122015"/>
                </a:lnTo>
                <a:lnTo>
                  <a:pt x="198717" y="105441"/>
                </a:lnTo>
                <a:lnTo>
                  <a:pt x="198596" y="103474"/>
                </a:lnTo>
                <a:lnTo>
                  <a:pt x="195167" y="86915"/>
                </a:lnTo>
                <a:lnTo>
                  <a:pt x="171402" y="50958"/>
                </a:lnTo>
                <a:lnTo>
                  <a:pt x="144699" y="39433"/>
                </a:lnTo>
                <a:lnTo>
                  <a:pt x="143891" y="39433"/>
                </a:lnTo>
                <a:lnTo>
                  <a:pt x="128111" y="38100"/>
                </a:lnTo>
                <a:lnTo>
                  <a:pt x="222133" y="38100"/>
                </a:lnTo>
                <a:lnTo>
                  <a:pt x="227623" y="46005"/>
                </a:lnTo>
                <a:lnTo>
                  <a:pt x="245292" y="89471"/>
                </a:lnTo>
                <a:lnTo>
                  <a:pt x="248258" y="116490"/>
                </a:lnTo>
                <a:lnTo>
                  <a:pt x="248394" y="122015"/>
                </a:lnTo>
                <a:close/>
              </a:path>
              <a:path w="248919" h="295909">
                <a:moveTo>
                  <a:pt x="237839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189" y="251126"/>
                </a:lnTo>
                <a:lnTo>
                  <a:pt x="188880" y="249364"/>
                </a:lnTo>
                <a:lnTo>
                  <a:pt x="195286" y="247602"/>
                </a:lnTo>
                <a:lnTo>
                  <a:pt x="201263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4123" y="236410"/>
                </a:lnTo>
                <a:lnTo>
                  <a:pt x="233267" y="236410"/>
                </a:lnTo>
                <a:lnTo>
                  <a:pt x="236315" y="239458"/>
                </a:lnTo>
                <a:lnTo>
                  <a:pt x="236315" y="245554"/>
                </a:lnTo>
                <a:lnTo>
                  <a:pt x="237839" y="248602"/>
                </a:lnTo>
                <a:lnTo>
                  <a:pt x="237839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5424" y="45444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259270" y="376809"/>
                </a:moveTo>
                <a:lnTo>
                  <a:pt x="257746" y="373659"/>
                </a:lnTo>
                <a:lnTo>
                  <a:pt x="257746" y="370611"/>
                </a:lnTo>
                <a:lnTo>
                  <a:pt x="254698" y="366039"/>
                </a:lnTo>
                <a:lnTo>
                  <a:pt x="253174" y="358419"/>
                </a:lnTo>
                <a:lnTo>
                  <a:pt x="218122" y="272986"/>
                </a:lnTo>
                <a:lnTo>
                  <a:pt x="214718" y="265506"/>
                </a:lnTo>
                <a:lnTo>
                  <a:pt x="208483" y="252844"/>
                </a:lnTo>
                <a:lnTo>
                  <a:pt x="205930" y="247078"/>
                </a:lnTo>
                <a:lnTo>
                  <a:pt x="201256" y="239458"/>
                </a:lnTo>
                <a:lnTo>
                  <a:pt x="198208" y="231838"/>
                </a:lnTo>
                <a:lnTo>
                  <a:pt x="189064" y="219646"/>
                </a:lnTo>
                <a:lnTo>
                  <a:pt x="182968" y="215074"/>
                </a:lnTo>
                <a:lnTo>
                  <a:pt x="173824" y="205930"/>
                </a:lnTo>
                <a:lnTo>
                  <a:pt x="161632" y="199834"/>
                </a:lnTo>
                <a:lnTo>
                  <a:pt x="198704" y="179946"/>
                </a:lnTo>
                <a:lnTo>
                  <a:pt x="206197" y="173824"/>
                </a:lnTo>
                <a:lnTo>
                  <a:pt x="210197" y="170141"/>
                </a:lnTo>
                <a:lnTo>
                  <a:pt x="230314" y="137248"/>
                </a:lnTo>
                <a:lnTo>
                  <a:pt x="233197" y="128993"/>
                </a:lnTo>
                <a:lnTo>
                  <a:pt x="235077" y="120294"/>
                </a:lnTo>
                <a:lnTo>
                  <a:pt x="236105" y="111328"/>
                </a:lnTo>
                <a:lnTo>
                  <a:pt x="236410" y="102196"/>
                </a:lnTo>
                <a:lnTo>
                  <a:pt x="236105" y="92189"/>
                </a:lnTo>
                <a:lnTo>
                  <a:pt x="222885" y="49149"/>
                </a:lnTo>
                <a:lnTo>
                  <a:pt x="191592" y="18554"/>
                </a:lnTo>
                <a:lnTo>
                  <a:pt x="181444" y="13119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1632" y="154012"/>
                </a:lnTo>
                <a:lnTo>
                  <a:pt x="156756" y="158305"/>
                </a:lnTo>
                <a:lnTo>
                  <a:pt x="112179" y="173304"/>
                </a:lnTo>
                <a:lnTo>
                  <a:pt x="102196" y="173824"/>
                </a:lnTo>
                <a:lnTo>
                  <a:pt x="51816" y="173824"/>
                </a:lnTo>
                <a:lnTo>
                  <a:pt x="51816" y="42672"/>
                </a:lnTo>
                <a:lnTo>
                  <a:pt x="120484" y="42672"/>
                </a:lnTo>
                <a:lnTo>
                  <a:pt x="126580" y="44196"/>
                </a:lnTo>
                <a:lnTo>
                  <a:pt x="132676" y="44196"/>
                </a:lnTo>
                <a:lnTo>
                  <a:pt x="170776" y="68580"/>
                </a:lnTo>
                <a:lnTo>
                  <a:pt x="181444" y="106768"/>
                </a:lnTo>
                <a:lnTo>
                  <a:pt x="181444" y="13119"/>
                </a:lnTo>
                <a:lnTo>
                  <a:pt x="174421" y="10312"/>
                </a:lnTo>
                <a:lnTo>
                  <a:pt x="164871" y="7048"/>
                </a:lnTo>
                <a:lnTo>
                  <a:pt x="154470" y="4076"/>
                </a:lnTo>
                <a:lnTo>
                  <a:pt x="143344" y="1524"/>
                </a:lnTo>
                <a:lnTo>
                  <a:pt x="132676" y="1524"/>
                </a:lnTo>
                <a:lnTo>
                  <a:pt x="126580" y="0"/>
                </a:lnTo>
                <a:lnTo>
                  <a:pt x="15240" y="0"/>
                </a:lnTo>
                <a:lnTo>
                  <a:pt x="10668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382905"/>
                </a:lnTo>
                <a:lnTo>
                  <a:pt x="1524" y="384429"/>
                </a:lnTo>
                <a:lnTo>
                  <a:pt x="1524" y="385953"/>
                </a:lnTo>
                <a:lnTo>
                  <a:pt x="3048" y="387477"/>
                </a:lnTo>
                <a:lnTo>
                  <a:pt x="6096" y="387477"/>
                </a:lnTo>
                <a:lnTo>
                  <a:pt x="7620" y="389001"/>
                </a:lnTo>
                <a:lnTo>
                  <a:pt x="13716" y="389001"/>
                </a:lnTo>
                <a:lnTo>
                  <a:pt x="16764" y="390525"/>
                </a:lnTo>
                <a:lnTo>
                  <a:pt x="35052" y="390525"/>
                </a:lnTo>
                <a:lnTo>
                  <a:pt x="38100" y="389001"/>
                </a:lnTo>
                <a:lnTo>
                  <a:pt x="41148" y="389001"/>
                </a:lnTo>
                <a:lnTo>
                  <a:pt x="44196" y="387477"/>
                </a:lnTo>
                <a:lnTo>
                  <a:pt x="48768" y="387477"/>
                </a:lnTo>
                <a:lnTo>
                  <a:pt x="48768" y="385953"/>
                </a:lnTo>
                <a:lnTo>
                  <a:pt x="51816" y="382905"/>
                </a:lnTo>
                <a:lnTo>
                  <a:pt x="51816" y="215074"/>
                </a:lnTo>
                <a:lnTo>
                  <a:pt x="86956" y="215074"/>
                </a:lnTo>
                <a:lnTo>
                  <a:pt x="128485" y="226695"/>
                </a:lnTo>
                <a:lnTo>
                  <a:pt x="154012" y="257746"/>
                </a:lnTo>
                <a:lnTo>
                  <a:pt x="202780" y="378333"/>
                </a:lnTo>
                <a:lnTo>
                  <a:pt x="204406" y="379857"/>
                </a:lnTo>
                <a:lnTo>
                  <a:pt x="205930" y="382905"/>
                </a:lnTo>
                <a:lnTo>
                  <a:pt x="205930" y="384429"/>
                </a:lnTo>
                <a:lnTo>
                  <a:pt x="208978" y="387477"/>
                </a:lnTo>
                <a:lnTo>
                  <a:pt x="210502" y="387477"/>
                </a:lnTo>
                <a:lnTo>
                  <a:pt x="213550" y="389001"/>
                </a:lnTo>
                <a:lnTo>
                  <a:pt x="218122" y="389001"/>
                </a:lnTo>
                <a:lnTo>
                  <a:pt x="222694" y="390525"/>
                </a:lnTo>
                <a:lnTo>
                  <a:pt x="242506" y="390525"/>
                </a:lnTo>
                <a:lnTo>
                  <a:pt x="245554" y="389001"/>
                </a:lnTo>
                <a:lnTo>
                  <a:pt x="253174" y="389001"/>
                </a:lnTo>
                <a:lnTo>
                  <a:pt x="254698" y="387477"/>
                </a:lnTo>
                <a:lnTo>
                  <a:pt x="256222" y="387477"/>
                </a:lnTo>
                <a:lnTo>
                  <a:pt x="257746" y="385953"/>
                </a:lnTo>
                <a:lnTo>
                  <a:pt x="257746" y="384429"/>
                </a:lnTo>
                <a:lnTo>
                  <a:pt x="259270" y="382905"/>
                </a:lnTo>
                <a:lnTo>
                  <a:pt x="259270" y="376809"/>
                </a:lnTo>
                <a:close/>
              </a:path>
              <a:path w="549275" h="393700">
                <a:moveTo>
                  <a:pt x="549021" y="224218"/>
                </a:moveTo>
                <a:lnTo>
                  <a:pt x="548817" y="219646"/>
                </a:lnTo>
                <a:lnTo>
                  <a:pt x="548474" y="211670"/>
                </a:lnTo>
                <a:lnTo>
                  <a:pt x="548386" y="210997"/>
                </a:lnTo>
                <a:lnTo>
                  <a:pt x="537641" y="164211"/>
                </a:lnTo>
                <a:lnTo>
                  <a:pt x="512635" y="126492"/>
                </a:lnTo>
                <a:lnTo>
                  <a:pt x="498729" y="115747"/>
                </a:lnTo>
                <a:lnTo>
                  <a:pt x="498729" y="219646"/>
                </a:lnTo>
                <a:lnTo>
                  <a:pt x="352336" y="219646"/>
                </a:lnTo>
                <a:lnTo>
                  <a:pt x="352640" y="210997"/>
                </a:lnTo>
                <a:lnTo>
                  <a:pt x="353669" y="203073"/>
                </a:lnTo>
                <a:lnTo>
                  <a:pt x="355549" y="195427"/>
                </a:lnTo>
                <a:lnTo>
                  <a:pt x="358432" y="187642"/>
                </a:lnTo>
                <a:lnTo>
                  <a:pt x="360997" y="179870"/>
                </a:lnTo>
                <a:lnTo>
                  <a:pt x="388429" y="145542"/>
                </a:lnTo>
                <a:lnTo>
                  <a:pt x="427012" y="135724"/>
                </a:lnTo>
                <a:lnTo>
                  <a:pt x="443014" y="137058"/>
                </a:lnTo>
                <a:lnTo>
                  <a:pt x="443826" y="137058"/>
                </a:lnTo>
                <a:lnTo>
                  <a:pt x="481965" y="158584"/>
                </a:lnTo>
                <a:lnTo>
                  <a:pt x="497827" y="201104"/>
                </a:lnTo>
                <a:lnTo>
                  <a:pt x="497916" y="203073"/>
                </a:lnTo>
                <a:lnTo>
                  <a:pt x="498729" y="219646"/>
                </a:lnTo>
                <a:lnTo>
                  <a:pt x="498729" y="115747"/>
                </a:lnTo>
                <a:lnTo>
                  <a:pt x="494347" y="112776"/>
                </a:lnTo>
                <a:lnTo>
                  <a:pt x="458444" y="99910"/>
                </a:lnTo>
                <a:lnTo>
                  <a:pt x="430060" y="97624"/>
                </a:lnTo>
                <a:lnTo>
                  <a:pt x="415480" y="98196"/>
                </a:lnTo>
                <a:lnTo>
                  <a:pt x="375196" y="106768"/>
                </a:lnTo>
                <a:lnTo>
                  <a:pt x="334137" y="137058"/>
                </a:lnTo>
                <a:lnTo>
                  <a:pt x="313156" y="171157"/>
                </a:lnTo>
                <a:lnTo>
                  <a:pt x="301942" y="214122"/>
                </a:lnTo>
                <a:lnTo>
                  <a:pt x="300545" y="240982"/>
                </a:lnTo>
                <a:lnTo>
                  <a:pt x="300596" y="256222"/>
                </a:lnTo>
                <a:lnTo>
                  <a:pt x="300748" y="264807"/>
                </a:lnTo>
                <a:lnTo>
                  <a:pt x="300875" y="266496"/>
                </a:lnTo>
                <a:lnTo>
                  <a:pt x="301942" y="281419"/>
                </a:lnTo>
                <a:lnTo>
                  <a:pt x="313156" y="324319"/>
                </a:lnTo>
                <a:lnTo>
                  <a:pt x="333946" y="356895"/>
                </a:lnTo>
                <a:lnTo>
                  <a:pt x="376720" y="384429"/>
                </a:lnTo>
                <a:lnTo>
                  <a:pt x="418934" y="393001"/>
                </a:lnTo>
                <a:lnTo>
                  <a:pt x="433324" y="393522"/>
                </a:lnTo>
                <a:lnTo>
                  <a:pt x="444411" y="393522"/>
                </a:lnTo>
                <a:lnTo>
                  <a:pt x="453491" y="393192"/>
                </a:lnTo>
                <a:lnTo>
                  <a:pt x="462318" y="392290"/>
                </a:lnTo>
                <a:lnTo>
                  <a:pt x="471297" y="390525"/>
                </a:lnTo>
                <a:lnTo>
                  <a:pt x="479247" y="389356"/>
                </a:lnTo>
                <a:lnTo>
                  <a:pt x="486918" y="388048"/>
                </a:lnTo>
                <a:lnTo>
                  <a:pt x="494017" y="386448"/>
                </a:lnTo>
                <a:lnTo>
                  <a:pt x="500253" y="384429"/>
                </a:lnTo>
                <a:lnTo>
                  <a:pt x="509397" y="382905"/>
                </a:lnTo>
                <a:lnTo>
                  <a:pt x="517017" y="379857"/>
                </a:lnTo>
                <a:lnTo>
                  <a:pt x="521589" y="376809"/>
                </a:lnTo>
                <a:lnTo>
                  <a:pt x="527685" y="375183"/>
                </a:lnTo>
                <a:lnTo>
                  <a:pt x="530733" y="373659"/>
                </a:lnTo>
                <a:lnTo>
                  <a:pt x="532257" y="372135"/>
                </a:lnTo>
                <a:lnTo>
                  <a:pt x="532257" y="370611"/>
                </a:lnTo>
                <a:lnTo>
                  <a:pt x="535305" y="367563"/>
                </a:lnTo>
                <a:lnTo>
                  <a:pt x="535305" y="364515"/>
                </a:lnTo>
                <a:lnTo>
                  <a:pt x="536829" y="362991"/>
                </a:lnTo>
                <a:lnTo>
                  <a:pt x="536829" y="353847"/>
                </a:lnTo>
                <a:lnTo>
                  <a:pt x="536829" y="340131"/>
                </a:lnTo>
                <a:lnTo>
                  <a:pt x="535305" y="338607"/>
                </a:lnTo>
                <a:lnTo>
                  <a:pt x="535305" y="335559"/>
                </a:lnTo>
                <a:lnTo>
                  <a:pt x="533781" y="335559"/>
                </a:lnTo>
                <a:lnTo>
                  <a:pt x="532257" y="334035"/>
                </a:lnTo>
                <a:lnTo>
                  <a:pt x="523113" y="334035"/>
                </a:lnTo>
                <a:lnTo>
                  <a:pt x="518541" y="337083"/>
                </a:lnTo>
                <a:lnTo>
                  <a:pt x="513969" y="338607"/>
                </a:lnTo>
                <a:lnTo>
                  <a:pt x="507873" y="341655"/>
                </a:lnTo>
                <a:lnTo>
                  <a:pt x="500253" y="343179"/>
                </a:lnTo>
                <a:lnTo>
                  <a:pt x="494271" y="345236"/>
                </a:lnTo>
                <a:lnTo>
                  <a:pt x="487870" y="346989"/>
                </a:lnTo>
                <a:lnTo>
                  <a:pt x="481177" y="348754"/>
                </a:lnTo>
                <a:lnTo>
                  <a:pt x="474345" y="350799"/>
                </a:lnTo>
                <a:lnTo>
                  <a:pt x="466267" y="351929"/>
                </a:lnTo>
                <a:lnTo>
                  <a:pt x="458063" y="352894"/>
                </a:lnTo>
                <a:lnTo>
                  <a:pt x="449605" y="353593"/>
                </a:lnTo>
                <a:lnTo>
                  <a:pt x="440728" y="353847"/>
                </a:lnTo>
                <a:lnTo>
                  <a:pt x="428726" y="353301"/>
                </a:lnTo>
                <a:lnTo>
                  <a:pt x="391007" y="342493"/>
                </a:lnTo>
                <a:lnTo>
                  <a:pt x="372148" y="326415"/>
                </a:lnTo>
                <a:lnTo>
                  <a:pt x="366979" y="320154"/>
                </a:lnTo>
                <a:lnTo>
                  <a:pt x="353479" y="276656"/>
                </a:lnTo>
                <a:lnTo>
                  <a:pt x="352336" y="256222"/>
                </a:lnTo>
                <a:lnTo>
                  <a:pt x="533781" y="256222"/>
                </a:lnTo>
                <a:lnTo>
                  <a:pt x="542925" y="250126"/>
                </a:lnTo>
                <a:lnTo>
                  <a:pt x="545973" y="247078"/>
                </a:lnTo>
                <a:lnTo>
                  <a:pt x="549021" y="240982"/>
                </a:lnTo>
                <a:lnTo>
                  <a:pt x="549021" y="22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3127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9526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1411" y="48768"/>
                </a:moveTo>
                <a:lnTo>
                  <a:pt x="45719" y="48768"/>
                </a:lnTo>
                <a:lnTo>
                  <a:pt x="57149" y="37028"/>
                </a:lnTo>
                <a:lnTo>
                  <a:pt x="91440" y="10668"/>
                </a:lnTo>
                <a:lnTo>
                  <a:pt x="125101" y="571"/>
                </a:lnTo>
                <a:lnTo>
                  <a:pt x="125445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06" y="42672"/>
                </a:lnTo>
                <a:lnTo>
                  <a:pt x="126587" y="42672"/>
                </a:lnTo>
                <a:lnTo>
                  <a:pt x="117428" y="43505"/>
                </a:lnTo>
                <a:lnTo>
                  <a:pt x="108251" y="45910"/>
                </a:lnTo>
                <a:lnTo>
                  <a:pt x="101411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41148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79" h="293369">
                <a:moveTo>
                  <a:pt x="47243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19" y="10668"/>
                </a:lnTo>
                <a:lnTo>
                  <a:pt x="45719" y="48768"/>
                </a:lnTo>
                <a:lnTo>
                  <a:pt x="101411" y="48768"/>
                </a:lnTo>
                <a:lnTo>
                  <a:pt x="99074" y="49744"/>
                </a:lnTo>
                <a:lnTo>
                  <a:pt x="60340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7" y="286797"/>
                </a:lnTo>
                <a:lnTo>
                  <a:pt x="48767" y="288321"/>
                </a:lnTo>
                <a:lnTo>
                  <a:pt x="47243" y="289845"/>
                </a:lnTo>
                <a:close/>
              </a:path>
              <a:path w="233679" h="293369">
                <a:moveTo>
                  <a:pt x="230219" y="289845"/>
                </a:moveTo>
                <a:lnTo>
                  <a:pt x="187547" y="289845"/>
                </a:lnTo>
                <a:lnTo>
                  <a:pt x="184499" y="286797"/>
                </a:lnTo>
                <a:lnTo>
                  <a:pt x="184499" y="125063"/>
                </a:lnTo>
                <a:lnTo>
                  <a:pt x="184339" y="118967"/>
                </a:lnTo>
                <a:lnTo>
                  <a:pt x="184213" y="114180"/>
                </a:lnTo>
                <a:lnTo>
                  <a:pt x="183388" y="104664"/>
                </a:lnTo>
                <a:lnTo>
                  <a:pt x="183356" y="104298"/>
                </a:lnTo>
                <a:lnTo>
                  <a:pt x="169259" y="62484"/>
                </a:lnTo>
                <a:lnTo>
                  <a:pt x="133421" y="42957"/>
                </a:lnTo>
                <a:lnTo>
                  <a:pt x="126587" y="42672"/>
                </a:lnTo>
                <a:lnTo>
                  <a:pt x="218306" y="42672"/>
                </a:lnTo>
                <a:lnTo>
                  <a:pt x="222027" y="49339"/>
                </a:lnTo>
                <a:lnTo>
                  <a:pt x="225861" y="58602"/>
                </a:lnTo>
                <a:lnTo>
                  <a:pt x="228594" y="68224"/>
                </a:lnTo>
                <a:lnTo>
                  <a:pt x="228695" y="68580"/>
                </a:lnTo>
                <a:lnTo>
                  <a:pt x="230695" y="79453"/>
                </a:lnTo>
                <a:lnTo>
                  <a:pt x="232124" y="91487"/>
                </a:lnTo>
                <a:lnTo>
                  <a:pt x="232957" y="104298"/>
                </a:lnTo>
                <a:lnTo>
                  <a:pt x="232981" y="104664"/>
                </a:lnTo>
                <a:lnTo>
                  <a:pt x="233171" y="114180"/>
                </a:lnTo>
                <a:lnTo>
                  <a:pt x="233267" y="286797"/>
                </a:lnTo>
                <a:lnTo>
                  <a:pt x="231743" y="286797"/>
                </a:lnTo>
                <a:lnTo>
                  <a:pt x="231743" y="288321"/>
                </a:lnTo>
                <a:lnTo>
                  <a:pt x="230219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6096" y="289845"/>
                </a:lnTo>
                <a:lnTo>
                  <a:pt x="45719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7171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695" y="289845"/>
                </a:lnTo>
                <a:lnTo>
                  <a:pt x="227171" y="291369"/>
                </a:lnTo>
                <a:close/>
              </a:path>
              <a:path w="233679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  <a:path w="233679" h="293369">
                <a:moveTo>
                  <a:pt x="218027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075" y="291369"/>
                </a:lnTo>
                <a:lnTo>
                  <a:pt x="2180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6120" y="422338"/>
            <a:ext cx="461009" cy="426084"/>
          </a:xfrm>
          <a:custGeom>
            <a:avLst/>
            <a:gdLst/>
            <a:ahLst/>
            <a:cxnLst/>
            <a:rect l="l" t="t" r="r" b="b"/>
            <a:pathLst>
              <a:path w="461010" h="426084">
                <a:moveTo>
                  <a:pt x="183070" y="27533"/>
                </a:moveTo>
                <a:lnTo>
                  <a:pt x="181546" y="24485"/>
                </a:lnTo>
                <a:lnTo>
                  <a:pt x="181546" y="16764"/>
                </a:lnTo>
                <a:lnTo>
                  <a:pt x="180022" y="15240"/>
                </a:lnTo>
                <a:lnTo>
                  <a:pt x="180022" y="12192"/>
                </a:lnTo>
                <a:lnTo>
                  <a:pt x="178498" y="10668"/>
                </a:lnTo>
                <a:lnTo>
                  <a:pt x="176974" y="10668"/>
                </a:lnTo>
                <a:lnTo>
                  <a:pt x="173926" y="7620"/>
                </a:lnTo>
                <a:lnTo>
                  <a:pt x="169354" y="6096"/>
                </a:lnTo>
                <a:lnTo>
                  <a:pt x="166306" y="4572"/>
                </a:lnTo>
                <a:lnTo>
                  <a:pt x="161734" y="3048"/>
                </a:lnTo>
                <a:lnTo>
                  <a:pt x="154025" y="1524"/>
                </a:lnTo>
                <a:lnTo>
                  <a:pt x="147929" y="0"/>
                </a:lnTo>
                <a:lnTo>
                  <a:pt x="134213" y="0"/>
                </a:lnTo>
                <a:lnTo>
                  <a:pt x="96113" y="6096"/>
                </a:lnTo>
                <a:lnTo>
                  <a:pt x="63487" y="31648"/>
                </a:lnTo>
                <a:lnTo>
                  <a:pt x="49911" y="68846"/>
                </a:lnTo>
                <a:lnTo>
                  <a:pt x="47561" y="96659"/>
                </a:lnTo>
                <a:lnTo>
                  <a:pt x="47345" y="106781"/>
                </a:lnTo>
                <a:lnTo>
                  <a:pt x="47345" y="134302"/>
                </a:lnTo>
                <a:lnTo>
                  <a:pt x="7620" y="134302"/>
                </a:lnTo>
                <a:lnTo>
                  <a:pt x="6096" y="135826"/>
                </a:lnTo>
                <a:lnTo>
                  <a:pt x="3048" y="135826"/>
                </a:lnTo>
                <a:lnTo>
                  <a:pt x="3048" y="137350"/>
                </a:lnTo>
                <a:lnTo>
                  <a:pt x="1524" y="138874"/>
                </a:lnTo>
                <a:lnTo>
                  <a:pt x="1524" y="141922"/>
                </a:lnTo>
                <a:lnTo>
                  <a:pt x="0" y="143446"/>
                </a:lnTo>
                <a:lnTo>
                  <a:pt x="0" y="167830"/>
                </a:lnTo>
                <a:lnTo>
                  <a:pt x="3048" y="173926"/>
                </a:lnTo>
                <a:lnTo>
                  <a:pt x="6096" y="175450"/>
                </a:lnTo>
                <a:lnTo>
                  <a:pt x="47345" y="175450"/>
                </a:lnTo>
                <a:lnTo>
                  <a:pt x="47345" y="416534"/>
                </a:lnTo>
                <a:lnTo>
                  <a:pt x="48869" y="416534"/>
                </a:lnTo>
                <a:lnTo>
                  <a:pt x="48869" y="418058"/>
                </a:lnTo>
                <a:lnTo>
                  <a:pt x="50393" y="419582"/>
                </a:lnTo>
                <a:lnTo>
                  <a:pt x="51917" y="419582"/>
                </a:lnTo>
                <a:lnTo>
                  <a:pt x="54965" y="421106"/>
                </a:lnTo>
                <a:lnTo>
                  <a:pt x="59537" y="421106"/>
                </a:lnTo>
                <a:lnTo>
                  <a:pt x="64109" y="422630"/>
                </a:lnTo>
                <a:lnTo>
                  <a:pt x="80873" y="422630"/>
                </a:lnTo>
                <a:lnTo>
                  <a:pt x="83921" y="421106"/>
                </a:lnTo>
                <a:lnTo>
                  <a:pt x="90017" y="421106"/>
                </a:lnTo>
                <a:lnTo>
                  <a:pt x="91541" y="419582"/>
                </a:lnTo>
                <a:lnTo>
                  <a:pt x="93065" y="419582"/>
                </a:lnTo>
                <a:lnTo>
                  <a:pt x="97637" y="415010"/>
                </a:lnTo>
                <a:lnTo>
                  <a:pt x="97637" y="175450"/>
                </a:lnTo>
                <a:lnTo>
                  <a:pt x="160210" y="175450"/>
                </a:lnTo>
                <a:lnTo>
                  <a:pt x="163258" y="173926"/>
                </a:lnTo>
                <a:lnTo>
                  <a:pt x="166306" y="167830"/>
                </a:lnTo>
                <a:lnTo>
                  <a:pt x="167830" y="163258"/>
                </a:lnTo>
                <a:lnTo>
                  <a:pt x="167830" y="148018"/>
                </a:lnTo>
                <a:lnTo>
                  <a:pt x="166306" y="146494"/>
                </a:lnTo>
                <a:lnTo>
                  <a:pt x="166306" y="143446"/>
                </a:lnTo>
                <a:lnTo>
                  <a:pt x="164782" y="140398"/>
                </a:lnTo>
                <a:lnTo>
                  <a:pt x="164782" y="138874"/>
                </a:lnTo>
                <a:lnTo>
                  <a:pt x="163258" y="137350"/>
                </a:lnTo>
                <a:lnTo>
                  <a:pt x="163258" y="135826"/>
                </a:lnTo>
                <a:lnTo>
                  <a:pt x="161734" y="135826"/>
                </a:lnTo>
                <a:lnTo>
                  <a:pt x="160210" y="134302"/>
                </a:lnTo>
                <a:lnTo>
                  <a:pt x="97637" y="134302"/>
                </a:lnTo>
                <a:lnTo>
                  <a:pt x="97739" y="93370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2877" y="47345"/>
                </a:lnTo>
                <a:lnTo>
                  <a:pt x="118973" y="44297"/>
                </a:lnTo>
                <a:lnTo>
                  <a:pt x="123545" y="42773"/>
                </a:lnTo>
                <a:lnTo>
                  <a:pt x="129641" y="41249"/>
                </a:lnTo>
                <a:lnTo>
                  <a:pt x="147929" y="41249"/>
                </a:lnTo>
                <a:lnTo>
                  <a:pt x="152501" y="42773"/>
                </a:lnTo>
                <a:lnTo>
                  <a:pt x="155549" y="42773"/>
                </a:lnTo>
                <a:lnTo>
                  <a:pt x="160210" y="44297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7830" y="47345"/>
                </a:lnTo>
                <a:lnTo>
                  <a:pt x="170878" y="48869"/>
                </a:lnTo>
                <a:lnTo>
                  <a:pt x="172402" y="48869"/>
                </a:lnTo>
                <a:lnTo>
                  <a:pt x="173926" y="50393"/>
                </a:lnTo>
                <a:lnTo>
                  <a:pt x="176974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0022" y="45821"/>
                </a:lnTo>
                <a:lnTo>
                  <a:pt x="181546" y="44297"/>
                </a:lnTo>
                <a:lnTo>
                  <a:pt x="181546" y="41249"/>
                </a:lnTo>
                <a:lnTo>
                  <a:pt x="181546" y="38201"/>
                </a:lnTo>
                <a:lnTo>
                  <a:pt x="183070" y="35153"/>
                </a:lnTo>
                <a:lnTo>
                  <a:pt x="183070" y="27533"/>
                </a:lnTo>
                <a:close/>
              </a:path>
              <a:path w="461010" h="426084">
                <a:moveTo>
                  <a:pt x="460641" y="274612"/>
                </a:moveTo>
                <a:lnTo>
                  <a:pt x="455485" y="227672"/>
                </a:lnTo>
                <a:lnTo>
                  <a:pt x="455409" y="227406"/>
                </a:lnTo>
                <a:lnTo>
                  <a:pt x="451485" y="213652"/>
                </a:lnTo>
                <a:lnTo>
                  <a:pt x="434771" y="177558"/>
                </a:lnTo>
                <a:lnTo>
                  <a:pt x="408635" y="151003"/>
                </a:lnTo>
                <a:lnTo>
                  <a:pt x="408635" y="274612"/>
                </a:lnTo>
                <a:lnTo>
                  <a:pt x="408584" y="280708"/>
                </a:lnTo>
                <a:lnTo>
                  <a:pt x="402628" y="320421"/>
                </a:lnTo>
                <a:lnTo>
                  <a:pt x="382905" y="361175"/>
                </a:lnTo>
                <a:lnTo>
                  <a:pt x="344335" y="382333"/>
                </a:lnTo>
                <a:lnTo>
                  <a:pt x="335051" y="383857"/>
                </a:lnTo>
                <a:lnTo>
                  <a:pt x="335343" y="383857"/>
                </a:lnTo>
                <a:lnTo>
                  <a:pt x="324904" y="384429"/>
                </a:lnTo>
                <a:lnTo>
                  <a:pt x="313143" y="383857"/>
                </a:lnTo>
                <a:lnTo>
                  <a:pt x="302793" y="382143"/>
                </a:lnTo>
                <a:lnTo>
                  <a:pt x="264401" y="359219"/>
                </a:lnTo>
                <a:lnTo>
                  <a:pt x="248056" y="327723"/>
                </a:lnTo>
                <a:lnTo>
                  <a:pt x="245554" y="318897"/>
                </a:lnTo>
                <a:lnTo>
                  <a:pt x="243801" y="308533"/>
                </a:lnTo>
                <a:lnTo>
                  <a:pt x="242887" y="298056"/>
                </a:lnTo>
                <a:lnTo>
                  <a:pt x="242874" y="297319"/>
                </a:lnTo>
                <a:lnTo>
                  <a:pt x="242658" y="290576"/>
                </a:lnTo>
                <a:lnTo>
                  <a:pt x="245084" y="243776"/>
                </a:lnTo>
                <a:lnTo>
                  <a:pt x="262318" y="199834"/>
                </a:lnTo>
                <a:lnTo>
                  <a:pt x="296595" y="174739"/>
                </a:lnTo>
                <a:lnTo>
                  <a:pt x="326428" y="170878"/>
                </a:lnTo>
                <a:lnTo>
                  <a:pt x="337553" y="171437"/>
                </a:lnTo>
                <a:lnTo>
                  <a:pt x="379958" y="188976"/>
                </a:lnTo>
                <a:lnTo>
                  <a:pt x="401574" y="227406"/>
                </a:lnTo>
                <a:lnTo>
                  <a:pt x="407657" y="258013"/>
                </a:lnTo>
                <a:lnTo>
                  <a:pt x="408432" y="267373"/>
                </a:lnTo>
                <a:lnTo>
                  <a:pt x="408635" y="274612"/>
                </a:lnTo>
                <a:lnTo>
                  <a:pt x="408635" y="151003"/>
                </a:lnTo>
                <a:lnTo>
                  <a:pt x="372745" y="134874"/>
                </a:lnTo>
                <a:lnTo>
                  <a:pt x="327952" y="129730"/>
                </a:lnTo>
                <a:lnTo>
                  <a:pt x="312000" y="130302"/>
                </a:lnTo>
                <a:lnTo>
                  <a:pt x="311543" y="130302"/>
                </a:lnTo>
                <a:lnTo>
                  <a:pt x="266890" y="140398"/>
                </a:lnTo>
                <a:lnTo>
                  <a:pt x="233680" y="162052"/>
                </a:lnTo>
                <a:lnTo>
                  <a:pt x="208978" y="193560"/>
                </a:lnTo>
                <a:lnTo>
                  <a:pt x="194551" y="233768"/>
                </a:lnTo>
                <a:lnTo>
                  <a:pt x="190969" y="267373"/>
                </a:lnTo>
                <a:lnTo>
                  <a:pt x="190817" y="274612"/>
                </a:lnTo>
                <a:lnTo>
                  <a:pt x="192214" y="312953"/>
                </a:lnTo>
                <a:lnTo>
                  <a:pt x="194627" y="328002"/>
                </a:lnTo>
                <a:lnTo>
                  <a:pt x="198310" y="341757"/>
                </a:lnTo>
                <a:lnTo>
                  <a:pt x="202552" y="354901"/>
                </a:lnTo>
                <a:lnTo>
                  <a:pt x="208216" y="366903"/>
                </a:lnTo>
                <a:lnTo>
                  <a:pt x="208343" y="367093"/>
                </a:lnTo>
                <a:lnTo>
                  <a:pt x="215036" y="377761"/>
                </a:lnTo>
                <a:lnTo>
                  <a:pt x="251841" y="410489"/>
                </a:lnTo>
                <a:lnTo>
                  <a:pt x="291134" y="423392"/>
                </a:lnTo>
                <a:lnTo>
                  <a:pt x="305943" y="425081"/>
                </a:lnTo>
                <a:lnTo>
                  <a:pt x="305498" y="425081"/>
                </a:lnTo>
                <a:lnTo>
                  <a:pt x="321856" y="425678"/>
                </a:lnTo>
                <a:lnTo>
                  <a:pt x="338455" y="425081"/>
                </a:lnTo>
                <a:lnTo>
                  <a:pt x="354050" y="423202"/>
                </a:lnTo>
                <a:lnTo>
                  <a:pt x="395058" y="408673"/>
                </a:lnTo>
                <a:lnTo>
                  <a:pt x="425577" y="382905"/>
                </a:lnTo>
                <a:lnTo>
                  <a:pt x="446582" y="348830"/>
                </a:lnTo>
                <a:lnTo>
                  <a:pt x="458343" y="306285"/>
                </a:lnTo>
                <a:lnTo>
                  <a:pt x="460184" y="287299"/>
                </a:lnTo>
                <a:lnTo>
                  <a:pt x="460641" y="27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0003" y="552068"/>
            <a:ext cx="401320" cy="296545"/>
          </a:xfrm>
          <a:custGeom>
            <a:avLst/>
            <a:gdLst/>
            <a:ahLst/>
            <a:cxnLst/>
            <a:rect l="l" t="t" r="r" b="b"/>
            <a:pathLst>
              <a:path w="401320" h="296544">
                <a:moveTo>
                  <a:pt x="158584" y="15240"/>
                </a:moveTo>
                <a:lnTo>
                  <a:pt x="157060" y="13716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820" y="9144"/>
                </a:lnTo>
                <a:lnTo>
                  <a:pt x="79248" y="13716"/>
                </a:lnTo>
                <a:lnTo>
                  <a:pt x="71628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9624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5280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7244" y="288328"/>
                </a:lnTo>
                <a:lnTo>
                  <a:pt x="48768" y="286804"/>
                </a:lnTo>
                <a:lnTo>
                  <a:pt x="50292" y="286804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676" y="70116"/>
                </a:lnTo>
                <a:lnTo>
                  <a:pt x="85344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8104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7256"/>
                </a:lnTo>
                <a:lnTo>
                  <a:pt x="157822" y="45732"/>
                </a:lnTo>
                <a:lnTo>
                  <a:pt x="158584" y="44132"/>
                </a:lnTo>
                <a:lnTo>
                  <a:pt x="158584" y="15240"/>
                </a:lnTo>
                <a:close/>
              </a:path>
              <a:path w="401320" h="296544">
                <a:moveTo>
                  <a:pt x="401091" y="228790"/>
                </a:moveTo>
                <a:lnTo>
                  <a:pt x="399567" y="225742"/>
                </a:lnTo>
                <a:lnTo>
                  <a:pt x="399567" y="224218"/>
                </a:lnTo>
                <a:lnTo>
                  <a:pt x="398043" y="222694"/>
                </a:lnTo>
                <a:lnTo>
                  <a:pt x="398043" y="221170"/>
                </a:lnTo>
                <a:lnTo>
                  <a:pt x="396519" y="219646"/>
                </a:lnTo>
                <a:lnTo>
                  <a:pt x="390423" y="219646"/>
                </a:lnTo>
                <a:lnTo>
                  <a:pt x="387375" y="221170"/>
                </a:lnTo>
                <a:lnTo>
                  <a:pt x="382803" y="224218"/>
                </a:lnTo>
                <a:lnTo>
                  <a:pt x="378231" y="228790"/>
                </a:lnTo>
                <a:lnTo>
                  <a:pt x="373659" y="231838"/>
                </a:lnTo>
                <a:lnTo>
                  <a:pt x="337705" y="250609"/>
                </a:lnTo>
                <a:lnTo>
                  <a:pt x="322973" y="252869"/>
                </a:lnTo>
                <a:lnTo>
                  <a:pt x="323469" y="252869"/>
                </a:lnTo>
                <a:lnTo>
                  <a:pt x="314134" y="253174"/>
                </a:lnTo>
                <a:lnTo>
                  <a:pt x="305269" y="252869"/>
                </a:lnTo>
                <a:lnTo>
                  <a:pt x="296989" y="251841"/>
                </a:lnTo>
                <a:lnTo>
                  <a:pt x="259270" y="227266"/>
                </a:lnTo>
                <a:lnTo>
                  <a:pt x="242023" y="184010"/>
                </a:lnTo>
                <a:lnTo>
                  <a:pt x="239458" y="147929"/>
                </a:lnTo>
                <a:lnTo>
                  <a:pt x="240626" y="123977"/>
                </a:lnTo>
                <a:lnTo>
                  <a:pt x="250393" y="84023"/>
                </a:lnTo>
                <a:lnTo>
                  <a:pt x="282130" y="48006"/>
                </a:lnTo>
                <a:lnTo>
                  <a:pt x="314134" y="41148"/>
                </a:lnTo>
                <a:lnTo>
                  <a:pt x="322084" y="41440"/>
                </a:lnTo>
                <a:lnTo>
                  <a:pt x="361175" y="54724"/>
                </a:lnTo>
                <a:lnTo>
                  <a:pt x="366039" y="57912"/>
                </a:lnTo>
                <a:lnTo>
                  <a:pt x="372135" y="60960"/>
                </a:lnTo>
                <a:lnTo>
                  <a:pt x="379755" y="68580"/>
                </a:lnTo>
                <a:lnTo>
                  <a:pt x="384327" y="71628"/>
                </a:lnTo>
                <a:lnTo>
                  <a:pt x="387375" y="73152"/>
                </a:lnTo>
                <a:lnTo>
                  <a:pt x="393471" y="73152"/>
                </a:lnTo>
                <a:lnTo>
                  <a:pt x="398043" y="68580"/>
                </a:lnTo>
                <a:lnTo>
                  <a:pt x="399567" y="65532"/>
                </a:lnTo>
                <a:lnTo>
                  <a:pt x="399567" y="41148"/>
                </a:lnTo>
                <a:lnTo>
                  <a:pt x="399567" y="38100"/>
                </a:lnTo>
                <a:lnTo>
                  <a:pt x="398043" y="36576"/>
                </a:lnTo>
                <a:lnTo>
                  <a:pt x="398043" y="35052"/>
                </a:lnTo>
                <a:lnTo>
                  <a:pt x="396519" y="33528"/>
                </a:lnTo>
                <a:lnTo>
                  <a:pt x="396519" y="32004"/>
                </a:lnTo>
                <a:lnTo>
                  <a:pt x="393471" y="28956"/>
                </a:lnTo>
                <a:lnTo>
                  <a:pt x="391947" y="25908"/>
                </a:lnTo>
                <a:lnTo>
                  <a:pt x="388899" y="24384"/>
                </a:lnTo>
                <a:lnTo>
                  <a:pt x="384327" y="21336"/>
                </a:lnTo>
                <a:lnTo>
                  <a:pt x="379755" y="16764"/>
                </a:lnTo>
                <a:lnTo>
                  <a:pt x="373659" y="13716"/>
                </a:lnTo>
                <a:lnTo>
                  <a:pt x="369087" y="10668"/>
                </a:lnTo>
                <a:lnTo>
                  <a:pt x="361467" y="7620"/>
                </a:lnTo>
                <a:lnTo>
                  <a:pt x="355371" y="6096"/>
                </a:lnTo>
                <a:lnTo>
                  <a:pt x="347662" y="3048"/>
                </a:lnTo>
                <a:lnTo>
                  <a:pt x="338518" y="1524"/>
                </a:lnTo>
                <a:lnTo>
                  <a:pt x="330898" y="0"/>
                </a:lnTo>
                <a:lnTo>
                  <a:pt x="314134" y="0"/>
                </a:lnTo>
                <a:lnTo>
                  <a:pt x="275551" y="5143"/>
                </a:lnTo>
                <a:lnTo>
                  <a:pt x="233413" y="26504"/>
                </a:lnTo>
                <a:lnTo>
                  <a:pt x="209461" y="56388"/>
                </a:lnTo>
                <a:lnTo>
                  <a:pt x="209372" y="56578"/>
                </a:lnTo>
                <a:lnTo>
                  <a:pt x="203339" y="68922"/>
                </a:lnTo>
                <a:lnTo>
                  <a:pt x="190017" y="114388"/>
                </a:lnTo>
                <a:lnTo>
                  <a:pt x="187540" y="150977"/>
                </a:lnTo>
                <a:lnTo>
                  <a:pt x="188099" y="168465"/>
                </a:lnTo>
                <a:lnTo>
                  <a:pt x="195160" y="213550"/>
                </a:lnTo>
                <a:lnTo>
                  <a:pt x="205765" y="238887"/>
                </a:lnTo>
                <a:lnTo>
                  <a:pt x="212140" y="249555"/>
                </a:lnTo>
                <a:lnTo>
                  <a:pt x="245364" y="281647"/>
                </a:lnTo>
                <a:lnTo>
                  <a:pt x="293814" y="295300"/>
                </a:lnTo>
                <a:lnTo>
                  <a:pt x="292658" y="295300"/>
                </a:lnTo>
                <a:lnTo>
                  <a:pt x="307467" y="295922"/>
                </a:lnTo>
                <a:lnTo>
                  <a:pt x="314896" y="295922"/>
                </a:lnTo>
                <a:lnTo>
                  <a:pt x="321754" y="295757"/>
                </a:lnTo>
                <a:lnTo>
                  <a:pt x="328612" y="295300"/>
                </a:lnTo>
                <a:lnTo>
                  <a:pt x="335470" y="294424"/>
                </a:lnTo>
                <a:lnTo>
                  <a:pt x="342061" y="292379"/>
                </a:lnTo>
                <a:lnTo>
                  <a:pt x="348246" y="290614"/>
                </a:lnTo>
                <a:lnTo>
                  <a:pt x="354152" y="288848"/>
                </a:lnTo>
                <a:lnTo>
                  <a:pt x="359943" y="286804"/>
                </a:lnTo>
                <a:lnTo>
                  <a:pt x="375183" y="280708"/>
                </a:lnTo>
                <a:lnTo>
                  <a:pt x="379755" y="276034"/>
                </a:lnTo>
                <a:lnTo>
                  <a:pt x="385851" y="272986"/>
                </a:lnTo>
                <a:lnTo>
                  <a:pt x="390423" y="269938"/>
                </a:lnTo>
                <a:lnTo>
                  <a:pt x="393471" y="266890"/>
                </a:lnTo>
                <a:lnTo>
                  <a:pt x="396519" y="265366"/>
                </a:lnTo>
                <a:lnTo>
                  <a:pt x="398043" y="262318"/>
                </a:lnTo>
                <a:lnTo>
                  <a:pt x="398043" y="260794"/>
                </a:lnTo>
                <a:lnTo>
                  <a:pt x="399567" y="259270"/>
                </a:lnTo>
                <a:lnTo>
                  <a:pt x="399567" y="257746"/>
                </a:lnTo>
                <a:lnTo>
                  <a:pt x="401091" y="254698"/>
                </a:lnTo>
                <a:lnTo>
                  <a:pt x="401091" y="253174"/>
                </a:lnTo>
                <a:lnTo>
                  <a:pt x="401091" y="2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351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6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917" y="267857"/>
                </a:lnTo>
                <a:lnTo>
                  <a:pt x="14263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66" y="22098"/>
                </a:lnTo>
                <a:lnTo>
                  <a:pt x="88915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3435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4030" y="152495"/>
                </a:lnTo>
                <a:lnTo>
                  <a:pt x="234886" y="158591"/>
                </a:lnTo>
                <a:lnTo>
                  <a:pt x="53435" y="158591"/>
                </a:lnTo>
                <a:lnTo>
                  <a:pt x="53673" y="167178"/>
                </a:lnTo>
                <a:lnTo>
                  <a:pt x="60578" y="207144"/>
                </a:lnTo>
                <a:lnTo>
                  <a:pt x="84296" y="240411"/>
                </a:lnTo>
                <a:lnTo>
                  <a:pt x="129159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3362" y="272986"/>
                </a:lnTo>
                <a:lnTo>
                  <a:pt x="233362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8122" y="282225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19" y="288821"/>
                </a:lnTo>
                <a:lnTo>
                  <a:pt x="188023" y="290417"/>
                </a:lnTo>
                <a:lnTo>
                  <a:pt x="180355" y="291726"/>
                </a:lnTo>
                <a:lnTo>
                  <a:pt x="172402" y="292893"/>
                </a:lnTo>
                <a:lnTo>
                  <a:pt x="163203" y="294655"/>
                </a:lnTo>
                <a:lnTo>
                  <a:pt x="154031" y="295560"/>
                </a:lnTo>
                <a:lnTo>
                  <a:pt x="144876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2" y="105441"/>
                </a:lnTo>
                <a:lnTo>
                  <a:pt x="198691" y="103474"/>
                </a:lnTo>
                <a:lnTo>
                  <a:pt x="195262" y="86915"/>
                </a:lnTo>
                <a:lnTo>
                  <a:pt x="172085" y="50958"/>
                </a:lnTo>
                <a:lnTo>
                  <a:pt x="144907" y="39433"/>
                </a:lnTo>
                <a:lnTo>
                  <a:pt x="1440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7" y="255960"/>
                </a:lnTo>
                <a:lnTo>
                  <a:pt x="158984" y="255270"/>
                </a:lnTo>
                <a:lnTo>
                  <a:pt x="167346" y="254293"/>
                </a:lnTo>
                <a:lnTo>
                  <a:pt x="175450" y="253174"/>
                </a:lnTo>
                <a:lnTo>
                  <a:pt x="182284" y="251126"/>
                </a:lnTo>
                <a:lnTo>
                  <a:pt x="188976" y="249364"/>
                </a:lnTo>
                <a:lnTo>
                  <a:pt x="195381" y="247602"/>
                </a:lnTo>
                <a:lnTo>
                  <a:pt x="201358" y="245554"/>
                </a:lnTo>
                <a:lnTo>
                  <a:pt x="208978" y="244030"/>
                </a:lnTo>
                <a:lnTo>
                  <a:pt x="213550" y="240982"/>
                </a:lnTo>
                <a:lnTo>
                  <a:pt x="219646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3249" y="552068"/>
            <a:ext cx="400050" cy="293370"/>
          </a:xfrm>
          <a:custGeom>
            <a:avLst/>
            <a:gdLst/>
            <a:ahLst/>
            <a:cxnLst/>
            <a:rect l="l" t="t" r="r" b="b"/>
            <a:pathLst>
              <a:path w="400050" h="293369">
                <a:moveTo>
                  <a:pt x="97973" y="48768"/>
                </a:moveTo>
                <a:lnTo>
                  <a:pt x="44196" y="48768"/>
                </a:lnTo>
                <a:lnTo>
                  <a:pt x="55387" y="37028"/>
                </a:lnTo>
                <a:lnTo>
                  <a:pt x="88649" y="10548"/>
                </a:lnTo>
                <a:lnTo>
                  <a:pt x="120756" y="571"/>
                </a:lnTo>
                <a:lnTo>
                  <a:pt x="121040" y="571"/>
                </a:lnTo>
                <a:lnTo>
                  <a:pt x="131159" y="0"/>
                </a:lnTo>
                <a:lnTo>
                  <a:pt x="138670" y="0"/>
                </a:lnTo>
                <a:lnTo>
                  <a:pt x="147542" y="381"/>
                </a:lnTo>
                <a:lnTo>
                  <a:pt x="186023" y="13716"/>
                </a:lnTo>
                <a:lnTo>
                  <a:pt x="210158" y="42672"/>
                </a:lnTo>
                <a:lnTo>
                  <a:pt x="122015" y="42672"/>
                </a:lnTo>
                <a:lnTo>
                  <a:pt x="113054" y="43505"/>
                </a:lnTo>
                <a:lnTo>
                  <a:pt x="104577" y="45862"/>
                </a:lnTo>
                <a:lnTo>
                  <a:pt x="101993" y="46982"/>
                </a:lnTo>
                <a:lnTo>
                  <a:pt x="97973" y="48768"/>
                </a:lnTo>
                <a:close/>
              </a:path>
              <a:path w="400050" h="293369">
                <a:moveTo>
                  <a:pt x="264969" y="53340"/>
                </a:moveTo>
                <a:lnTo>
                  <a:pt x="214979" y="53340"/>
                </a:lnTo>
                <a:lnTo>
                  <a:pt x="221599" y="45862"/>
                </a:lnTo>
                <a:lnTo>
                  <a:pt x="252400" y="18478"/>
                </a:lnTo>
                <a:lnTo>
                  <a:pt x="286702" y="1524"/>
                </a:lnTo>
                <a:lnTo>
                  <a:pt x="292798" y="0"/>
                </a:lnTo>
                <a:lnTo>
                  <a:pt x="308038" y="0"/>
                </a:lnTo>
                <a:lnTo>
                  <a:pt x="350710" y="9144"/>
                </a:lnTo>
                <a:lnTo>
                  <a:pt x="384888" y="40933"/>
                </a:lnTo>
                <a:lnTo>
                  <a:pt x="385756" y="42672"/>
                </a:lnTo>
                <a:lnTo>
                  <a:pt x="297370" y="42672"/>
                </a:lnTo>
                <a:lnTo>
                  <a:pt x="288464" y="43505"/>
                </a:lnTo>
                <a:lnTo>
                  <a:pt x="280015" y="45862"/>
                </a:lnTo>
                <a:lnTo>
                  <a:pt x="277435" y="46982"/>
                </a:lnTo>
                <a:lnTo>
                  <a:pt x="271224" y="49744"/>
                </a:lnTo>
                <a:lnTo>
                  <a:pt x="264969" y="53340"/>
                </a:lnTo>
                <a:close/>
              </a:path>
              <a:path w="400050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400050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400050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48768"/>
                </a:lnTo>
                <a:lnTo>
                  <a:pt x="97973" y="48768"/>
                </a:lnTo>
                <a:lnTo>
                  <a:pt x="95775" y="49744"/>
                </a:lnTo>
                <a:lnTo>
                  <a:pt x="58793" y="82550"/>
                </a:lnTo>
                <a:lnTo>
                  <a:pt x="48767" y="94583"/>
                </a:lnTo>
                <a:lnTo>
                  <a:pt x="48767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400050" h="293369">
                <a:moveTo>
                  <a:pt x="221075" y="289845"/>
                </a:moveTo>
                <a:lnTo>
                  <a:pt x="178403" y="289845"/>
                </a:lnTo>
                <a:lnTo>
                  <a:pt x="175355" y="286797"/>
                </a:lnTo>
                <a:lnTo>
                  <a:pt x="175355" y="118967"/>
                </a:lnTo>
                <a:lnTo>
                  <a:pt x="175170" y="112871"/>
                </a:lnTo>
                <a:lnTo>
                  <a:pt x="167544" y="74116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158" y="42672"/>
                </a:lnTo>
                <a:lnTo>
                  <a:pt x="212431" y="46982"/>
                </a:lnTo>
                <a:lnTo>
                  <a:pt x="214979" y="53340"/>
                </a:lnTo>
                <a:lnTo>
                  <a:pt x="264969" y="53340"/>
                </a:lnTo>
                <a:lnTo>
                  <a:pt x="234377" y="82550"/>
                </a:lnTo>
                <a:lnTo>
                  <a:pt x="224123" y="94583"/>
                </a:lnTo>
                <a:lnTo>
                  <a:pt x="224123" y="286797"/>
                </a:lnTo>
                <a:lnTo>
                  <a:pt x="222599" y="286797"/>
                </a:lnTo>
                <a:lnTo>
                  <a:pt x="222599" y="288321"/>
                </a:lnTo>
                <a:lnTo>
                  <a:pt x="221075" y="289845"/>
                </a:lnTo>
                <a:close/>
              </a:path>
              <a:path w="400050" h="293369">
                <a:moveTo>
                  <a:pt x="396525" y="289845"/>
                </a:moveTo>
                <a:lnTo>
                  <a:pt x="353758" y="289845"/>
                </a:lnTo>
                <a:lnTo>
                  <a:pt x="352234" y="288321"/>
                </a:lnTo>
                <a:lnTo>
                  <a:pt x="352234" y="286797"/>
                </a:lnTo>
                <a:lnTo>
                  <a:pt x="350710" y="286797"/>
                </a:lnTo>
                <a:lnTo>
                  <a:pt x="350710" y="118967"/>
                </a:lnTo>
                <a:lnTo>
                  <a:pt x="350525" y="112871"/>
                </a:lnTo>
                <a:lnTo>
                  <a:pt x="350448" y="110323"/>
                </a:lnTo>
                <a:lnTo>
                  <a:pt x="341018" y="68224"/>
                </a:lnTo>
                <a:lnTo>
                  <a:pt x="338518" y="62484"/>
                </a:lnTo>
                <a:lnTo>
                  <a:pt x="306514" y="42672"/>
                </a:lnTo>
                <a:lnTo>
                  <a:pt x="385756" y="42672"/>
                </a:lnTo>
                <a:lnTo>
                  <a:pt x="389084" y="49339"/>
                </a:lnTo>
                <a:lnTo>
                  <a:pt x="392404" y="58602"/>
                </a:lnTo>
                <a:lnTo>
                  <a:pt x="394909" y="68224"/>
                </a:lnTo>
                <a:lnTo>
                  <a:pt x="395001" y="68580"/>
                </a:lnTo>
                <a:lnTo>
                  <a:pt x="399510" y="110323"/>
                </a:lnTo>
                <a:lnTo>
                  <a:pt x="399573" y="286797"/>
                </a:lnTo>
                <a:lnTo>
                  <a:pt x="396525" y="289845"/>
                </a:lnTo>
                <a:close/>
              </a:path>
              <a:path w="400050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400050" h="293369">
                <a:moveTo>
                  <a:pt x="218027" y="291369"/>
                </a:moveTo>
                <a:lnTo>
                  <a:pt x="181451" y="291369"/>
                </a:lnTo>
                <a:lnTo>
                  <a:pt x="179927" y="289845"/>
                </a:lnTo>
                <a:lnTo>
                  <a:pt x="219551" y="289845"/>
                </a:lnTo>
                <a:lnTo>
                  <a:pt x="218027" y="291369"/>
                </a:lnTo>
                <a:close/>
              </a:path>
              <a:path w="400050" h="293369">
                <a:moveTo>
                  <a:pt x="393477" y="291369"/>
                </a:moveTo>
                <a:lnTo>
                  <a:pt x="358330" y="291369"/>
                </a:lnTo>
                <a:lnTo>
                  <a:pt x="355282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0050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400050" h="293369">
                <a:moveTo>
                  <a:pt x="208883" y="292893"/>
                </a:moveTo>
                <a:lnTo>
                  <a:pt x="190595" y="292893"/>
                </a:lnTo>
                <a:lnTo>
                  <a:pt x="187547" y="291369"/>
                </a:lnTo>
                <a:lnTo>
                  <a:pt x="211931" y="291369"/>
                </a:lnTo>
                <a:lnTo>
                  <a:pt x="208883" y="292893"/>
                </a:lnTo>
                <a:close/>
              </a:path>
              <a:path w="400050" h="293369">
                <a:moveTo>
                  <a:pt x="384333" y="292893"/>
                </a:moveTo>
                <a:lnTo>
                  <a:pt x="365950" y="292893"/>
                </a:lnTo>
                <a:lnTo>
                  <a:pt x="362902" y="291369"/>
                </a:lnTo>
                <a:lnTo>
                  <a:pt x="387381" y="291369"/>
                </a:lnTo>
                <a:lnTo>
                  <a:pt x="38433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095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3873" y="295894"/>
                </a:moveTo>
                <a:lnTo>
                  <a:pt x="132774" y="295894"/>
                </a:lnTo>
                <a:lnTo>
                  <a:pt x="118339" y="295370"/>
                </a:lnTo>
                <a:lnTo>
                  <a:pt x="76079" y="286797"/>
                </a:lnTo>
                <a:lnTo>
                  <a:pt x="42860" y="267857"/>
                </a:lnTo>
                <a:lnTo>
                  <a:pt x="12618" y="226695"/>
                </a:lnTo>
                <a:lnTo>
                  <a:pt x="1403" y="183784"/>
                </a:lnTo>
                <a:lnTo>
                  <a:pt x="333" y="168869"/>
                </a:lnTo>
                <a:lnTo>
                  <a:pt x="212" y="167178"/>
                </a:lnTo>
                <a:lnTo>
                  <a:pt x="51" y="158591"/>
                </a:lnTo>
                <a:lnTo>
                  <a:pt x="0" y="143351"/>
                </a:lnTo>
                <a:lnTo>
                  <a:pt x="150" y="135731"/>
                </a:lnTo>
                <a:lnTo>
                  <a:pt x="212" y="132611"/>
                </a:lnTo>
                <a:lnTo>
                  <a:pt x="1403" y="116490"/>
                </a:lnTo>
                <a:lnTo>
                  <a:pt x="3676" y="101619"/>
                </a:lnTo>
                <a:lnTo>
                  <a:pt x="3736" y="101226"/>
                </a:lnTo>
                <a:lnTo>
                  <a:pt x="18746" y="60960"/>
                </a:lnTo>
                <a:lnTo>
                  <a:pt x="42837" y="30146"/>
                </a:lnTo>
                <a:lnTo>
                  <a:pt x="87415" y="5143"/>
                </a:lnTo>
                <a:lnTo>
                  <a:pt x="129514" y="0"/>
                </a:lnTo>
                <a:lnTo>
                  <a:pt x="144063" y="571"/>
                </a:lnTo>
                <a:lnTo>
                  <a:pt x="182854" y="9144"/>
                </a:lnTo>
                <a:lnTo>
                  <a:pt x="219430" y="36576"/>
                </a:lnTo>
                <a:lnTo>
                  <a:pt x="220592" y="38100"/>
                </a:lnTo>
                <a:lnTo>
                  <a:pt x="126466" y="38100"/>
                </a:lnTo>
                <a:lnTo>
                  <a:pt x="117553" y="38409"/>
                </a:lnTo>
                <a:lnTo>
                  <a:pt x="81794" y="52197"/>
                </a:lnTo>
                <a:lnTo>
                  <a:pt x="57791" y="90011"/>
                </a:lnTo>
                <a:lnTo>
                  <a:pt x="54909" y="97797"/>
                </a:lnTo>
                <a:lnTo>
                  <a:pt x="53028" y="105441"/>
                </a:lnTo>
                <a:lnTo>
                  <a:pt x="52004" y="113371"/>
                </a:lnTo>
                <a:lnTo>
                  <a:pt x="51695" y="122015"/>
                </a:lnTo>
                <a:lnTo>
                  <a:pt x="248276" y="122015"/>
                </a:lnTo>
                <a:lnTo>
                  <a:pt x="248481" y="126587"/>
                </a:lnTo>
                <a:lnTo>
                  <a:pt x="248481" y="143351"/>
                </a:lnTo>
                <a:lnTo>
                  <a:pt x="245338" y="149447"/>
                </a:lnTo>
                <a:lnTo>
                  <a:pt x="242290" y="152495"/>
                </a:lnTo>
                <a:lnTo>
                  <a:pt x="233146" y="158591"/>
                </a:lnTo>
                <a:lnTo>
                  <a:pt x="51695" y="158591"/>
                </a:lnTo>
                <a:lnTo>
                  <a:pt x="51934" y="167178"/>
                </a:lnTo>
                <a:lnTo>
                  <a:pt x="58862" y="207144"/>
                </a:lnTo>
                <a:lnTo>
                  <a:pt x="71507" y="228790"/>
                </a:lnTo>
                <a:lnTo>
                  <a:pt x="76650" y="235100"/>
                </a:lnTo>
                <a:lnTo>
                  <a:pt x="117084" y="254127"/>
                </a:lnTo>
                <a:lnTo>
                  <a:pt x="138658" y="256222"/>
                </a:lnTo>
                <a:lnTo>
                  <a:pt x="236194" y="256222"/>
                </a:lnTo>
                <a:lnTo>
                  <a:pt x="236194" y="265366"/>
                </a:lnTo>
                <a:lnTo>
                  <a:pt x="234670" y="266890"/>
                </a:lnTo>
                <a:lnTo>
                  <a:pt x="234670" y="269938"/>
                </a:lnTo>
                <a:lnTo>
                  <a:pt x="231622" y="272986"/>
                </a:lnTo>
                <a:lnTo>
                  <a:pt x="231622" y="274510"/>
                </a:lnTo>
                <a:lnTo>
                  <a:pt x="230098" y="276034"/>
                </a:lnTo>
                <a:lnTo>
                  <a:pt x="227050" y="277558"/>
                </a:lnTo>
                <a:lnTo>
                  <a:pt x="220954" y="279177"/>
                </a:lnTo>
                <a:lnTo>
                  <a:pt x="216382" y="282225"/>
                </a:lnTo>
                <a:lnTo>
                  <a:pt x="208762" y="285273"/>
                </a:lnTo>
                <a:lnTo>
                  <a:pt x="199618" y="286797"/>
                </a:lnTo>
                <a:lnTo>
                  <a:pt x="193379" y="288821"/>
                </a:lnTo>
                <a:lnTo>
                  <a:pt x="186283" y="290417"/>
                </a:lnTo>
                <a:lnTo>
                  <a:pt x="178615" y="291726"/>
                </a:lnTo>
                <a:lnTo>
                  <a:pt x="170662" y="292893"/>
                </a:lnTo>
                <a:lnTo>
                  <a:pt x="161732" y="294655"/>
                </a:lnTo>
                <a:lnTo>
                  <a:pt x="152946" y="295560"/>
                </a:lnTo>
                <a:lnTo>
                  <a:pt x="143873" y="295894"/>
                </a:lnTo>
                <a:close/>
              </a:path>
              <a:path w="248920" h="295909">
                <a:moveTo>
                  <a:pt x="248276" y="122015"/>
                </a:moveTo>
                <a:lnTo>
                  <a:pt x="198094" y="122015"/>
                </a:lnTo>
                <a:lnTo>
                  <a:pt x="197285" y="105441"/>
                </a:lnTo>
                <a:lnTo>
                  <a:pt x="197189" y="103474"/>
                </a:lnTo>
                <a:lnTo>
                  <a:pt x="181330" y="60960"/>
                </a:lnTo>
                <a:lnTo>
                  <a:pt x="143281" y="39433"/>
                </a:lnTo>
                <a:lnTo>
                  <a:pt x="142468" y="39433"/>
                </a:lnTo>
                <a:lnTo>
                  <a:pt x="126466" y="38100"/>
                </a:lnTo>
                <a:lnTo>
                  <a:pt x="220592" y="38100"/>
                </a:lnTo>
                <a:lnTo>
                  <a:pt x="226621" y="46005"/>
                </a:lnTo>
                <a:lnTo>
                  <a:pt x="243900" y="89471"/>
                </a:lnTo>
                <a:lnTo>
                  <a:pt x="247919" y="114036"/>
                </a:lnTo>
                <a:lnTo>
                  <a:pt x="248276" y="122015"/>
                </a:lnTo>
                <a:close/>
              </a:path>
              <a:path w="248920" h="295909">
                <a:moveTo>
                  <a:pt x="236194" y="256222"/>
                </a:moveTo>
                <a:lnTo>
                  <a:pt x="138658" y="256222"/>
                </a:lnTo>
                <a:lnTo>
                  <a:pt x="148421" y="255960"/>
                </a:lnTo>
                <a:lnTo>
                  <a:pt x="157327" y="255270"/>
                </a:lnTo>
                <a:lnTo>
                  <a:pt x="165661" y="254293"/>
                </a:lnTo>
                <a:lnTo>
                  <a:pt x="173710" y="253174"/>
                </a:lnTo>
                <a:lnTo>
                  <a:pt x="180544" y="251126"/>
                </a:lnTo>
                <a:lnTo>
                  <a:pt x="187236" y="249364"/>
                </a:lnTo>
                <a:lnTo>
                  <a:pt x="193641" y="247602"/>
                </a:lnTo>
                <a:lnTo>
                  <a:pt x="199618" y="245554"/>
                </a:lnTo>
                <a:lnTo>
                  <a:pt x="207238" y="244030"/>
                </a:lnTo>
                <a:lnTo>
                  <a:pt x="213334" y="240982"/>
                </a:lnTo>
                <a:lnTo>
                  <a:pt x="217906" y="239458"/>
                </a:lnTo>
                <a:lnTo>
                  <a:pt x="222478" y="236410"/>
                </a:lnTo>
                <a:lnTo>
                  <a:pt x="231622" y="236410"/>
                </a:lnTo>
                <a:lnTo>
                  <a:pt x="233146" y="237934"/>
                </a:lnTo>
                <a:lnTo>
                  <a:pt x="234670" y="237934"/>
                </a:lnTo>
                <a:lnTo>
                  <a:pt x="234670" y="240982"/>
                </a:lnTo>
                <a:lnTo>
                  <a:pt x="236194" y="242506"/>
                </a:lnTo>
                <a:lnTo>
                  <a:pt x="23619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9349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1479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3048" y="112871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3048" y="76295"/>
                </a:lnTo>
                <a:lnTo>
                  <a:pt x="3048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5928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4" y="278558"/>
                </a:lnTo>
                <a:lnTo>
                  <a:pt x="116300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8848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42506"/>
                </a:moveTo>
                <a:lnTo>
                  <a:pt x="482066" y="200774"/>
                </a:lnTo>
                <a:lnTo>
                  <a:pt x="482003" y="200380"/>
                </a:lnTo>
                <a:lnTo>
                  <a:pt x="480187" y="188620"/>
                </a:lnTo>
                <a:lnTo>
                  <a:pt x="462521" y="145161"/>
                </a:lnTo>
                <a:lnTo>
                  <a:pt x="457022" y="137248"/>
                </a:lnTo>
                <a:lnTo>
                  <a:pt x="455968" y="135724"/>
                </a:lnTo>
                <a:lnTo>
                  <a:pt x="447675" y="128016"/>
                </a:lnTo>
                <a:lnTo>
                  <a:pt x="438823" y="120865"/>
                </a:lnTo>
                <a:lnTo>
                  <a:pt x="433108" y="116890"/>
                </a:lnTo>
                <a:lnTo>
                  <a:pt x="433108" y="221170"/>
                </a:lnTo>
                <a:lnTo>
                  <a:pt x="286702" y="221170"/>
                </a:lnTo>
                <a:lnTo>
                  <a:pt x="295376" y="181394"/>
                </a:lnTo>
                <a:lnTo>
                  <a:pt x="324307" y="147066"/>
                </a:lnTo>
                <a:lnTo>
                  <a:pt x="363004" y="137248"/>
                </a:lnTo>
                <a:lnTo>
                  <a:pt x="378180" y="138582"/>
                </a:lnTo>
                <a:lnTo>
                  <a:pt x="378942" y="138582"/>
                </a:lnTo>
                <a:lnTo>
                  <a:pt x="416344" y="160108"/>
                </a:lnTo>
                <a:lnTo>
                  <a:pt x="432841" y="202628"/>
                </a:lnTo>
                <a:lnTo>
                  <a:pt x="432993" y="213194"/>
                </a:lnTo>
                <a:lnTo>
                  <a:pt x="433108" y="221170"/>
                </a:lnTo>
                <a:lnTo>
                  <a:pt x="433108" y="116890"/>
                </a:lnTo>
                <a:lnTo>
                  <a:pt x="429387" y="114300"/>
                </a:lnTo>
                <a:lnTo>
                  <a:pt x="379958" y="99720"/>
                </a:lnTo>
                <a:lnTo>
                  <a:pt x="364528" y="99148"/>
                </a:lnTo>
                <a:lnTo>
                  <a:pt x="349923" y="99720"/>
                </a:lnTo>
                <a:lnTo>
                  <a:pt x="311086" y="108292"/>
                </a:lnTo>
                <a:lnTo>
                  <a:pt x="278511" y="129298"/>
                </a:lnTo>
                <a:lnTo>
                  <a:pt x="254711" y="160108"/>
                </a:lnTo>
                <a:lnTo>
                  <a:pt x="240030" y="200380"/>
                </a:lnTo>
                <a:lnTo>
                  <a:pt x="239966" y="200774"/>
                </a:lnTo>
                <a:lnTo>
                  <a:pt x="237172" y="215646"/>
                </a:lnTo>
                <a:lnTo>
                  <a:pt x="235458" y="231762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89" y="254698"/>
                </a:lnTo>
                <a:lnTo>
                  <a:pt x="235191" y="257746"/>
                </a:lnTo>
                <a:lnTo>
                  <a:pt x="235458" y="266331"/>
                </a:lnTo>
                <a:lnTo>
                  <a:pt x="244030" y="312699"/>
                </a:lnTo>
                <a:lnTo>
                  <a:pt x="261607" y="348703"/>
                </a:lnTo>
                <a:lnTo>
                  <a:pt x="299085" y="380796"/>
                </a:lnTo>
                <a:lnTo>
                  <a:pt x="338531" y="392811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08" y="393814"/>
                </a:lnTo>
                <a:lnTo>
                  <a:pt x="405676" y="392049"/>
                </a:lnTo>
                <a:lnTo>
                  <a:pt x="414299" y="390880"/>
                </a:lnTo>
                <a:lnTo>
                  <a:pt x="422059" y="389572"/>
                </a:lnTo>
                <a:lnTo>
                  <a:pt x="429247" y="387972"/>
                </a:lnTo>
                <a:lnTo>
                  <a:pt x="436156" y="385953"/>
                </a:lnTo>
                <a:lnTo>
                  <a:pt x="445300" y="384429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61467"/>
                </a:lnTo>
                <a:lnTo>
                  <a:pt x="472732" y="358419"/>
                </a:lnTo>
                <a:lnTo>
                  <a:pt x="472732" y="355371"/>
                </a:lnTo>
                <a:lnTo>
                  <a:pt x="472732" y="350799"/>
                </a:lnTo>
                <a:lnTo>
                  <a:pt x="471208" y="34775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920" y="338607"/>
                </a:lnTo>
                <a:lnTo>
                  <a:pt x="448348" y="340131"/>
                </a:lnTo>
                <a:lnTo>
                  <a:pt x="442252" y="343179"/>
                </a:lnTo>
                <a:lnTo>
                  <a:pt x="434632" y="344703"/>
                </a:lnTo>
                <a:lnTo>
                  <a:pt x="429514" y="346760"/>
                </a:lnTo>
                <a:lnTo>
                  <a:pt x="423392" y="348513"/>
                </a:lnTo>
                <a:lnTo>
                  <a:pt x="416420" y="350278"/>
                </a:lnTo>
                <a:lnTo>
                  <a:pt x="408724" y="352323"/>
                </a:lnTo>
                <a:lnTo>
                  <a:pt x="401345" y="353453"/>
                </a:lnTo>
                <a:lnTo>
                  <a:pt x="393103" y="354418"/>
                </a:lnTo>
                <a:lnTo>
                  <a:pt x="384289" y="355117"/>
                </a:lnTo>
                <a:lnTo>
                  <a:pt x="375196" y="355371"/>
                </a:lnTo>
                <a:lnTo>
                  <a:pt x="363181" y="354825"/>
                </a:lnTo>
                <a:lnTo>
                  <a:pt x="326237" y="344017"/>
                </a:lnTo>
                <a:lnTo>
                  <a:pt x="297180" y="314413"/>
                </a:lnTo>
                <a:lnTo>
                  <a:pt x="286994" y="268020"/>
                </a:lnTo>
                <a:lnTo>
                  <a:pt x="286702" y="257746"/>
                </a:lnTo>
                <a:lnTo>
                  <a:pt x="469684" y="257746"/>
                </a:lnTo>
                <a:lnTo>
                  <a:pt x="474256" y="254698"/>
                </a:lnTo>
                <a:lnTo>
                  <a:pt x="477304" y="251650"/>
                </a:lnTo>
                <a:lnTo>
                  <a:pt x="481876" y="248602"/>
                </a:lnTo>
                <a:lnTo>
                  <a:pt x="483400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28642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2872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674" y="44124"/>
                </a:lnTo>
                <a:lnTo>
                  <a:pt x="54875" y="37147"/>
                </a:lnTo>
                <a:lnTo>
                  <a:pt x="60095" y="31027"/>
                </a:lnTo>
                <a:lnTo>
                  <a:pt x="65627" y="25908"/>
                </a:lnTo>
                <a:lnTo>
                  <a:pt x="71723" y="18288"/>
                </a:lnTo>
                <a:lnTo>
                  <a:pt x="83915" y="9144"/>
                </a:lnTo>
                <a:lnTo>
                  <a:pt x="90011" y="6096"/>
                </a:lnTo>
                <a:lnTo>
                  <a:pt x="94583" y="3048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0303" y="1524"/>
                </a:lnTo>
                <a:lnTo>
                  <a:pt x="144875" y="3048"/>
                </a:lnTo>
                <a:lnTo>
                  <a:pt x="146399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0011" y="54864"/>
                </a:lnTo>
                <a:lnTo>
                  <a:pt x="85439" y="59436"/>
                </a:lnTo>
                <a:lnTo>
                  <a:pt x="79343" y="64008"/>
                </a:lnTo>
                <a:lnTo>
                  <a:pt x="74771" y="70104"/>
                </a:lnTo>
                <a:lnTo>
                  <a:pt x="68675" y="77724"/>
                </a:lnTo>
                <a:lnTo>
                  <a:pt x="64064" y="83779"/>
                </a:lnTo>
                <a:lnTo>
                  <a:pt x="59293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5731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0292"/>
                </a:lnTo>
                <a:lnTo>
                  <a:pt x="154019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7851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09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09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55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5033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23053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195" y="48768"/>
                </a:lnTo>
                <a:lnTo>
                  <a:pt x="5568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2409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2409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1" y="7620"/>
                </a:lnTo>
                <a:lnTo>
                  <a:pt x="42671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19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769" y="114180"/>
                </a:lnTo>
                <a:lnTo>
                  <a:pt x="174212" y="74116"/>
                </a:lnTo>
                <a:lnTo>
                  <a:pt x="144994" y="45243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30314" y="286797"/>
                </a:lnTo>
                <a:lnTo>
                  <a:pt x="230314" y="288321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671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195" y="289845"/>
                </a:lnTo>
                <a:lnTo>
                  <a:pt x="42671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15851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62" y="388048"/>
                </a:lnTo>
                <a:lnTo>
                  <a:pt x="10074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30" y="274440"/>
                </a:lnTo>
                <a:lnTo>
                  <a:pt x="27527" y="269938"/>
                </a:lnTo>
                <a:lnTo>
                  <a:pt x="32099" y="263842"/>
                </a:lnTo>
                <a:lnTo>
                  <a:pt x="39719" y="259270"/>
                </a:lnTo>
                <a:lnTo>
                  <a:pt x="32274" y="255555"/>
                </a:lnTo>
                <a:lnTo>
                  <a:pt x="25955" y="251269"/>
                </a:lnTo>
                <a:lnTo>
                  <a:pt x="20779" y="246411"/>
                </a:lnTo>
                <a:lnTo>
                  <a:pt x="16764" y="240982"/>
                </a:lnTo>
                <a:lnTo>
                  <a:pt x="12191" y="233362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671" y="157067"/>
                </a:lnTo>
                <a:lnTo>
                  <a:pt x="3214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17" y="90011"/>
                </a:lnTo>
                <a:lnTo>
                  <a:pt x="17098" y="87074"/>
                </a:lnTo>
                <a:lnTo>
                  <a:pt x="28455" y="47767"/>
                </a:lnTo>
                <a:lnTo>
                  <a:pt x="60864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258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3247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8" y="174060"/>
                </a:lnTo>
                <a:lnTo>
                  <a:pt x="18321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4959" y="213550"/>
                </a:lnTo>
                <a:lnTo>
                  <a:pt x="90011" y="231838"/>
                </a:lnTo>
                <a:lnTo>
                  <a:pt x="160210" y="234886"/>
                </a:lnTo>
                <a:lnTo>
                  <a:pt x="170235" y="235172"/>
                </a:lnTo>
                <a:lnTo>
                  <a:pt x="179832" y="236029"/>
                </a:lnTo>
                <a:lnTo>
                  <a:pt x="220384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4771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2024" y="388951"/>
                </a:lnTo>
                <a:lnTo>
                  <a:pt x="152542" y="398335"/>
                </a:lnTo>
                <a:lnTo>
                  <a:pt x="137079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4782" y="137255"/>
                </a:lnTo>
                <a:lnTo>
                  <a:pt x="169354" y="132683"/>
                </a:lnTo>
                <a:lnTo>
                  <a:pt x="172402" y="126587"/>
                </a:lnTo>
                <a:lnTo>
                  <a:pt x="175450" y="11896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258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12" y="178403"/>
                </a:lnTo>
                <a:lnTo>
                  <a:pt x="143553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3" y="362712"/>
                </a:lnTo>
                <a:lnTo>
                  <a:pt x="144315" y="361854"/>
                </a:lnTo>
                <a:lnTo>
                  <a:pt x="181022" y="349638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72390" y="276617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18794" y="1529905"/>
            <a:ext cx="555625" cy="288925"/>
            <a:chOff x="1018794" y="1529905"/>
            <a:chExt cx="555625" cy="288925"/>
          </a:xfrm>
        </p:grpSpPr>
        <p:sp>
          <p:nvSpPr>
            <p:cNvPr id="25" name="object 25"/>
            <p:cNvSpPr/>
            <p:nvPr/>
          </p:nvSpPr>
          <p:spPr>
            <a:xfrm>
              <a:off x="1018794" y="1529905"/>
              <a:ext cx="146685" cy="285750"/>
            </a:xfrm>
            <a:custGeom>
              <a:avLst/>
              <a:gdLst/>
              <a:ahLst/>
              <a:cxnLst/>
              <a:rect l="l" t="t" r="r" b="b"/>
              <a:pathLst>
                <a:path w="146684" h="285750">
                  <a:moveTo>
                    <a:pt x="25908" y="1524"/>
                  </a:moveTo>
                  <a:lnTo>
                    <a:pt x="12192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146684" h="285750">
                  <a:moveTo>
                    <a:pt x="33528" y="3047"/>
                  </a:moveTo>
                  <a:lnTo>
                    <a:pt x="4572" y="3047"/>
                  </a:lnTo>
                  <a:lnTo>
                    <a:pt x="6096" y="1524"/>
                  </a:lnTo>
                  <a:lnTo>
                    <a:pt x="32004" y="1524"/>
                  </a:lnTo>
                  <a:lnTo>
                    <a:pt x="33528" y="3047"/>
                  </a:lnTo>
                  <a:close/>
                </a:path>
                <a:path w="146684" h="285750">
                  <a:moveTo>
                    <a:pt x="140303" y="285273"/>
                  </a:moveTo>
                  <a:lnTo>
                    <a:pt x="10668" y="285273"/>
                  </a:lnTo>
                  <a:lnTo>
                    <a:pt x="7620" y="283749"/>
                  </a:lnTo>
                  <a:lnTo>
                    <a:pt x="4572" y="280701"/>
                  </a:lnTo>
                  <a:lnTo>
                    <a:pt x="1524" y="279177"/>
                  </a:lnTo>
                  <a:lnTo>
                    <a:pt x="0" y="274510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7"/>
                  </a:lnTo>
                  <a:lnTo>
                    <a:pt x="36576" y="3047"/>
                  </a:lnTo>
                  <a:lnTo>
                    <a:pt x="36576" y="4571"/>
                  </a:lnTo>
                  <a:lnTo>
                    <a:pt x="38100" y="6095"/>
                  </a:lnTo>
                  <a:lnTo>
                    <a:pt x="38100" y="251650"/>
                  </a:lnTo>
                  <a:lnTo>
                    <a:pt x="140303" y="251650"/>
                  </a:lnTo>
                  <a:lnTo>
                    <a:pt x="141827" y="253174"/>
                  </a:lnTo>
                  <a:lnTo>
                    <a:pt x="143351" y="253174"/>
                  </a:lnTo>
                  <a:lnTo>
                    <a:pt x="144875" y="254698"/>
                  </a:lnTo>
                  <a:lnTo>
                    <a:pt x="144875" y="257746"/>
                  </a:lnTo>
                  <a:lnTo>
                    <a:pt x="146399" y="259270"/>
                  </a:lnTo>
                  <a:lnTo>
                    <a:pt x="146399" y="277558"/>
                  </a:lnTo>
                  <a:lnTo>
                    <a:pt x="144875" y="279177"/>
                  </a:lnTo>
                  <a:lnTo>
                    <a:pt x="144875" y="282225"/>
                  </a:lnTo>
                  <a:lnTo>
                    <a:pt x="143351" y="283749"/>
                  </a:lnTo>
                  <a:lnTo>
                    <a:pt x="141827" y="283749"/>
                  </a:lnTo>
                  <a:lnTo>
                    <a:pt x="140303" y="285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180" y="1603057"/>
              <a:ext cx="179848" cy="2151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332" y="1603057"/>
              <a:ext cx="161578" cy="21512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40966" y="1603057"/>
            <a:ext cx="325120" cy="213995"/>
            <a:chOff x="1640966" y="1603057"/>
            <a:chExt cx="325120" cy="21399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966" y="1603057"/>
              <a:ext cx="114395" cy="2136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6510" y="1603057"/>
              <a:ext cx="169354" cy="21364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133600" y="1603057"/>
            <a:ext cx="417830" cy="291465"/>
            <a:chOff x="2133600" y="1603057"/>
            <a:chExt cx="417830" cy="291465"/>
          </a:xfrm>
        </p:grpSpPr>
        <p:sp>
          <p:nvSpPr>
            <p:cNvPr id="32" name="object 32"/>
            <p:cNvSpPr/>
            <p:nvPr/>
          </p:nvSpPr>
          <p:spPr>
            <a:xfrm>
              <a:off x="2133600" y="1603057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71723" y="36671"/>
                  </a:moveTo>
                  <a:lnTo>
                    <a:pt x="32003" y="36671"/>
                  </a:lnTo>
                  <a:lnTo>
                    <a:pt x="38099" y="30575"/>
                  </a:lnTo>
                  <a:lnTo>
                    <a:pt x="42671" y="24479"/>
                  </a:lnTo>
                  <a:lnTo>
                    <a:pt x="54863" y="15335"/>
                  </a:lnTo>
                  <a:lnTo>
                    <a:pt x="59435" y="12287"/>
                  </a:lnTo>
                  <a:lnTo>
                    <a:pt x="65531" y="9144"/>
                  </a:lnTo>
                  <a:lnTo>
                    <a:pt x="71723" y="6096"/>
                  </a:lnTo>
                  <a:lnTo>
                    <a:pt x="76295" y="3048"/>
                  </a:lnTo>
                  <a:lnTo>
                    <a:pt x="88487" y="0"/>
                  </a:lnTo>
                  <a:lnTo>
                    <a:pt x="100679" y="0"/>
                  </a:lnTo>
                  <a:lnTo>
                    <a:pt x="144708" y="12532"/>
                  </a:lnTo>
                  <a:lnTo>
                    <a:pt x="161639" y="30575"/>
                  </a:lnTo>
                  <a:lnTo>
                    <a:pt x="90011" y="30575"/>
                  </a:lnTo>
                  <a:lnTo>
                    <a:pt x="85439" y="32099"/>
                  </a:lnTo>
                  <a:lnTo>
                    <a:pt x="80867" y="32099"/>
                  </a:lnTo>
                  <a:lnTo>
                    <a:pt x="76295" y="33623"/>
                  </a:lnTo>
                  <a:lnTo>
                    <a:pt x="71723" y="36671"/>
                  </a:lnTo>
                  <a:close/>
                </a:path>
                <a:path w="180339" h="291464">
                  <a:moveTo>
                    <a:pt x="27360" y="4500"/>
                  </a:moveTo>
                  <a:lnTo>
                    <a:pt x="3119" y="4500"/>
                  </a:lnTo>
                  <a:lnTo>
                    <a:pt x="4571" y="3048"/>
                  </a:lnTo>
                  <a:lnTo>
                    <a:pt x="25907" y="3048"/>
                  </a:lnTo>
                  <a:lnTo>
                    <a:pt x="27360" y="4500"/>
                  </a:lnTo>
                  <a:close/>
                </a:path>
                <a:path w="180339" h="291464">
                  <a:moveTo>
                    <a:pt x="32003" y="289845"/>
                  </a:moveTo>
                  <a:lnTo>
                    <a:pt x="3047" y="289845"/>
                  </a:lnTo>
                  <a:lnTo>
                    <a:pt x="0" y="286797"/>
                  </a:lnTo>
                  <a:lnTo>
                    <a:pt x="0" y="6096"/>
                  </a:lnTo>
                  <a:lnTo>
                    <a:pt x="1523" y="6096"/>
                  </a:lnTo>
                  <a:lnTo>
                    <a:pt x="1523" y="4500"/>
                  </a:lnTo>
                  <a:lnTo>
                    <a:pt x="28884" y="4500"/>
                  </a:lnTo>
                  <a:lnTo>
                    <a:pt x="30479" y="6096"/>
                  </a:lnTo>
                  <a:lnTo>
                    <a:pt x="30479" y="7620"/>
                  </a:lnTo>
                  <a:lnTo>
                    <a:pt x="32003" y="7620"/>
                  </a:lnTo>
                  <a:lnTo>
                    <a:pt x="32003" y="36671"/>
                  </a:lnTo>
                  <a:lnTo>
                    <a:pt x="71723" y="36671"/>
                  </a:lnTo>
                  <a:lnTo>
                    <a:pt x="67055" y="39719"/>
                  </a:lnTo>
                  <a:lnTo>
                    <a:pt x="62483" y="42767"/>
                  </a:lnTo>
                  <a:lnTo>
                    <a:pt x="56387" y="45815"/>
                  </a:lnTo>
                  <a:lnTo>
                    <a:pt x="51815" y="50387"/>
                  </a:lnTo>
                  <a:lnTo>
                    <a:pt x="47243" y="56483"/>
                  </a:lnTo>
                  <a:lnTo>
                    <a:pt x="35051" y="68675"/>
                  </a:lnTo>
                  <a:lnTo>
                    <a:pt x="35051" y="148018"/>
                  </a:lnTo>
                  <a:lnTo>
                    <a:pt x="64007" y="175450"/>
                  </a:lnTo>
                  <a:lnTo>
                    <a:pt x="91535" y="184594"/>
                  </a:lnTo>
                  <a:lnTo>
                    <a:pt x="159659" y="184594"/>
                  </a:lnTo>
                  <a:lnTo>
                    <a:pt x="158591" y="186118"/>
                  </a:lnTo>
                  <a:lnTo>
                    <a:pt x="35051" y="186118"/>
                  </a:lnTo>
                  <a:lnTo>
                    <a:pt x="35051" y="288321"/>
                  </a:lnTo>
                  <a:lnTo>
                    <a:pt x="33527" y="288321"/>
                  </a:lnTo>
                  <a:lnTo>
                    <a:pt x="32003" y="289845"/>
                  </a:lnTo>
                  <a:close/>
                </a:path>
                <a:path w="180339" h="291464">
                  <a:moveTo>
                    <a:pt x="159659" y="184594"/>
                  </a:moveTo>
                  <a:lnTo>
                    <a:pt x="100679" y="184594"/>
                  </a:lnTo>
                  <a:lnTo>
                    <a:pt x="108299" y="183070"/>
                  </a:lnTo>
                  <a:lnTo>
                    <a:pt x="115919" y="178498"/>
                  </a:lnTo>
                  <a:lnTo>
                    <a:pt x="138017" y="142636"/>
                  </a:lnTo>
                  <a:lnTo>
                    <a:pt x="143351" y="108394"/>
                  </a:lnTo>
                  <a:lnTo>
                    <a:pt x="143089" y="101243"/>
                  </a:lnTo>
                  <a:lnTo>
                    <a:pt x="134945" y="60698"/>
                  </a:lnTo>
                  <a:lnTo>
                    <a:pt x="103727" y="30575"/>
                  </a:lnTo>
                  <a:lnTo>
                    <a:pt x="161639" y="30575"/>
                  </a:lnTo>
                  <a:lnTo>
                    <a:pt x="177905" y="72747"/>
                  </a:lnTo>
                  <a:lnTo>
                    <a:pt x="177998" y="73533"/>
                  </a:lnTo>
                  <a:lnTo>
                    <a:pt x="178974" y="83534"/>
                  </a:lnTo>
                  <a:lnTo>
                    <a:pt x="179647" y="93833"/>
                  </a:lnTo>
                  <a:lnTo>
                    <a:pt x="179833" y="101243"/>
                  </a:lnTo>
                  <a:lnTo>
                    <a:pt x="179854" y="108394"/>
                  </a:lnTo>
                  <a:lnTo>
                    <a:pt x="179695" y="115252"/>
                  </a:lnTo>
                  <a:lnTo>
                    <a:pt x="179641" y="117593"/>
                  </a:lnTo>
                  <a:lnTo>
                    <a:pt x="171878" y="161043"/>
                  </a:lnTo>
                  <a:lnTo>
                    <a:pt x="168203" y="170092"/>
                  </a:lnTo>
                  <a:lnTo>
                    <a:pt x="168116" y="170307"/>
                  </a:lnTo>
                  <a:lnTo>
                    <a:pt x="163892" y="178498"/>
                  </a:lnTo>
                  <a:lnTo>
                    <a:pt x="163782" y="178712"/>
                  </a:lnTo>
                  <a:lnTo>
                    <a:pt x="159659" y="184594"/>
                  </a:lnTo>
                  <a:close/>
                </a:path>
                <a:path w="180339" h="291464">
                  <a:moveTo>
                    <a:pt x="96107" y="215169"/>
                  </a:moveTo>
                  <a:lnTo>
                    <a:pt x="83915" y="215169"/>
                  </a:lnTo>
                  <a:lnTo>
                    <a:pt x="79343" y="213645"/>
                  </a:lnTo>
                  <a:lnTo>
                    <a:pt x="74771" y="213645"/>
                  </a:lnTo>
                  <a:lnTo>
                    <a:pt x="70199" y="210597"/>
                  </a:lnTo>
                  <a:lnTo>
                    <a:pt x="64007" y="209073"/>
                  </a:lnTo>
                  <a:lnTo>
                    <a:pt x="59435" y="206025"/>
                  </a:lnTo>
                  <a:lnTo>
                    <a:pt x="54863" y="202882"/>
                  </a:lnTo>
                  <a:lnTo>
                    <a:pt x="50291" y="199834"/>
                  </a:lnTo>
                  <a:lnTo>
                    <a:pt x="41147" y="190690"/>
                  </a:lnTo>
                  <a:lnTo>
                    <a:pt x="35051" y="186118"/>
                  </a:lnTo>
                  <a:lnTo>
                    <a:pt x="158591" y="186118"/>
                  </a:lnTo>
                  <a:lnTo>
                    <a:pt x="124396" y="211312"/>
                  </a:lnTo>
                  <a:lnTo>
                    <a:pt x="106108" y="214836"/>
                  </a:lnTo>
                  <a:lnTo>
                    <a:pt x="96107" y="215169"/>
                  </a:lnTo>
                  <a:close/>
                </a:path>
                <a:path w="180339" h="291464">
                  <a:moveTo>
                    <a:pt x="25907" y="291369"/>
                  </a:moveTo>
                  <a:lnTo>
                    <a:pt x="9143" y="291369"/>
                  </a:lnTo>
                  <a:lnTo>
                    <a:pt x="6095" y="289845"/>
                  </a:lnTo>
                  <a:lnTo>
                    <a:pt x="28955" y="289845"/>
                  </a:lnTo>
                  <a:lnTo>
                    <a:pt x="25907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4770" y="1603057"/>
              <a:ext cx="196381" cy="21516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2604897" y="1509998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5">
                <a:moveTo>
                  <a:pt x="28956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6830" h="306705">
                <a:moveTo>
                  <a:pt x="35052" y="303657"/>
                </a:moveTo>
                <a:lnTo>
                  <a:pt x="1524" y="303657"/>
                </a:lnTo>
                <a:lnTo>
                  <a:pt x="0" y="302133"/>
                </a:lnTo>
                <a:lnTo>
                  <a:pt x="0" y="4572"/>
                </a:lnTo>
                <a:lnTo>
                  <a:pt x="3048" y="1524"/>
                </a:lnTo>
                <a:lnTo>
                  <a:pt x="32004" y="1524"/>
                </a:lnTo>
                <a:lnTo>
                  <a:pt x="33528" y="3048"/>
                </a:lnTo>
                <a:lnTo>
                  <a:pt x="35052" y="3048"/>
                </a:lnTo>
                <a:lnTo>
                  <a:pt x="35052" y="4572"/>
                </a:lnTo>
                <a:lnTo>
                  <a:pt x="36576" y="6191"/>
                </a:lnTo>
                <a:lnTo>
                  <a:pt x="36576" y="300609"/>
                </a:lnTo>
                <a:lnTo>
                  <a:pt x="35052" y="300609"/>
                </a:lnTo>
                <a:lnTo>
                  <a:pt x="35052" y="303657"/>
                </a:lnTo>
                <a:close/>
              </a:path>
              <a:path w="36830" h="306705">
                <a:moveTo>
                  <a:pt x="30480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04" y="303657"/>
                </a:lnTo>
                <a:lnTo>
                  <a:pt x="30480" y="305181"/>
                </a:lnTo>
                <a:close/>
              </a:path>
              <a:path w="36830" h="306705">
                <a:moveTo>
                  <a:pt x="21336" y="306705"/>
                </a:moveTo>
                <a:lnTo>
                  <a:pt x="13716" y="306705"/>
                </a:lnTo>
                <a:lnTo>
                  <a:pt x="12192" y="305181"/>
                </a:lnTo>
                <a:lnTo>
                  <a:pt x="24384" y="305181"/>
                </a:lnTo>
                <a:lnTo>
                  <a:pt x="21336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4052" y="1525333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6576" y="82296"/>
                </a:moveTo>
                <a:lnTo>
                  <a:pt x="9144" y="82296"/>
                </a:lnTo>
                <a:lnTo>
                  <a:pt x="10668" y="80772"/>
                </a:lnTo>
                <a:lnTo>
                  <a:pt x="35052" y="80772"/>
                </a:lnTo>
                <a:lnTo>
                  <a:pt x="36576" y="82296"/>
                </a:lnTo>
                <a:close/>
              </a:path>
              <a:path w="44450" h="291464">
                <a:moveTo>
                  <a:pt x="38100" y="288321"/>
                </a:moveTo>
                <a:lnTo>
                  <a:pt x="6096" y="288321"/>
                </a:lnTo>
                <a:lnTo>
                  <a:pt x="4572" y="286797"/>
                </a:lnTo>
                <a:lnTo>
                  <a:pt x="4572" y="83820"/>
                </a:lnTo>
                <a:lnTo>
                  <a:pt x="6096" y="82296"/>
                </a:lnTo>
                <a:lnTo>
                  <a:pt x="38100" y="82296"/>
                </a:lnTo>
                <a:lnTo>
                  <a:pt x="38100" y="83820"/>
                </a:lnTo>
                <a:lnTo>
                  <a:pt x="39624" y="83820"/>
                </a:lnTo>
                <a:lnTo>
                  <a:pt x="39624" y="286797"/>
                </a:lnTo>
                <a:lnTo>
                  <a:pt x="38100" y="288321"/>
                </a:lnTo>
                <a:close/>
              </a:path>
              <a:path w="44450" h="291464">
                <a:moveTo>
                  <a:pt x="35052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576" y="288321"/>
                </a:lnTo>
                <a:lnTo>
                  <a:pt x="35052" y="289845"/>
                </a:lnTo>
                <a:close/>
              </a:path>
              <a:path w="44450" h="291464">
                <a:moveTo>
                  <a:pt x="25908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8956" y="289845"/>
                </a:lnTo>
                <a:lnTo>
                  <a:pt x="2590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672" y="6096"/>
                </a:lnTo>
                <a:lnTo>
                  <a:pt x="44196" y="12192"/>
                </a:lnTo>
                <a:lnTo>
                  <a:pt x="44196" y="28956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797016" y="1603057"/>
            <a:ext cx="365125" cy="291465"/>
            <a:chOff x="2797016" y="1603057"/>
            <a:chExt cx="365125" cy="29146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7016" y="1603057"/>
              <a:ext cx="155543" cy="2151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73895" y="1606105"/>
              <a:ext cx="187960" cy="288925"/>
            </a:xfrm>
            <a:custGeom>
              <a:avLst/>
              <a:gdLst/>
              <a:ahLst/>
              <a:cxnLst/>
              <a:rect l="l" t="t" r="r" b="b"/>
              <a:pathLst>
                <a:path w="187960" h="288925">
                  <a:moveTo>
                    <a:pt x="33623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32099" y="0"/>
                  </a:lnTo>
                  <a:lnTo>
                    <a:pt x="33623" y="1524"/>
                  </a:lnTo>
                  <a:close/>
                </a:path>
                <a:path w="187960" h="288925">
                  <a:moveTo>
                    <a:pt x="184594" y="1524"/>
                  </a:moveTo>
                  <a:lnTo>
                    <a:pt x="155543" y="1524"/>
                  </a:lnTo>
                  <a:lnTo>
                    <a:pt x="157067" y="0"/>
                  </a:lnTo>
                  <a:lnTo>
                    <a:pt x="183070" y="0"/>
                  </a:lnTo>
                  <a:lnTo>
                    <a:pt x="184594" y="1524"/>
                  </a:lnTo>
                  <a:close/>
                </a:path>
                <a:path w="187960" h="288925">
                  <a:moveTo>
                    <a:pt x="82391" y="286797"/>
                  </a:moveTo>
                  <a:lnTo>
                    <a:pt x="53435" y="286797"/>
                  </a:lnTo>
                  <a:lnTo>
                    <a:pt x="51911" y="285273"/>
                  </a:lnTo>
                  <a:lnTo>
                    <a:pt x="50387" y="285273"/>
                  </a:lnTo>
                  <a:lnTo>
                    <a:pt x="50387" y="279177"/>
                  </a:lnTo>
                  <a:lnTo>
                    <a:pt x="51911" y="276129"/>
                  </a:lnTo>
                  <a:lnTo>
                    <a:pt x="77819" y="209073"/>
                  </a:lnTo>
                  <a:lnTo>
                    <a:pt x="73247" y="204501"/>
                  </a:lnTo>
                  <a:lnTo>
                    <a:pt x="73247" y="202977"/>
                  </a:lnTo>
                  <a:lnTo>
                    <a:pt x="71723" y="201358"/>
                  </a:lnTo>
                  <a:lnTo>
                    <a:pt x="1524" y="13811"/>
                  </a:lnTo>
                  <a:lnTo>
                    <a:pt x="1524" y="10763"/>
                  </a:lnTo>
                  <a:lnTo>
                    <a:pt x="0" y="7715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5147" y="1524"/>
                  </a:lnTo>
                  <a:lnTo>
                    <a:pt x="36671" y="3048"/>
                  </a:lnTo>
                  <a:lnTo>
                    <a:pt x="38195" y="3048"/>
                  </a:lnTo>
                  <a:lnTo>
                    <a:pt x="38195" y="6096"/>
                  </a:lnTo>
                  <a:lnTo>
                    <a:pt x="39719" y="7715"/>
                  </a:lnTo>
                  <a:lnTo>
                    <a:pt x="96107" y="166306"/>
                  </a:lnTo>
                  <a:lnTo>
                    <a:pt x="131175" y="166306"/>
                  </a:lnTo>
                  <a:lnTo>
                    <a:pt x="115919" y="209073"/>
                  </a:lnTo>
                  <a:lnTo>
                    <a:pt x="90011" y="280701"/>
                  </a:lnTo>
                  <a:lnTo>
                    <a:pt x="88487" y="283749"/>
                  </a:lnTo>
                  <a:lnTo>
                    <a:pt x="86963" y="285273"/>
                  </a:lnTo>
                  <a:lnTo>
                    <a:pt x="82391" y="286797"/>
                  </a:lnTo>
                  <a:close/>
                </a:path>
                <a:path w="187960" h="288925">
                  <a:moveTo>
                    <a:pt x="131175" y="166306"/>
                  </a:moveTo>
                  <a:lnTo>
                    <a:pt x="96107" y="166306"/>
                  </a:lnTo>
                  <a:lnTo>
                    <a:pt x="150971" y="7715"/>
                  </a:lnTo>
                  <a:lnTo>
                    <a:pt x="150971" y="4572"/>
                  </a:lnTo>
                  <a:lnTo>
                    <a:pt x="154019" y="1524"/>
                  </a:lnTo>
                  <a:lnTo>
                    <a:pt x="186118" y="1524"/>
                  </a:lnTo>
                  <a:lnTo>
                    <a:pt x="187642" y="3048"/>
                  </a:lnTo>
                  <a:lnTo>
                    <a:pt x="187642" y="10763"/>
                  </a:lnTo>
                  <a:lnTo>
                    <a:pt x="186118" y="12287"/>
                  </a:lnTo>
                  <a:lnTo>
                    <a:pt x="131175" y="166306"/>
                  </a:lnTo>
                  <a:close/>
                </a:path>
                <a:path w="187960" h="288925">
                  <a:moveTo>
                    <a:pt x="73247" y="288321"/>
                  </a:moveTo>
                  <a:lnTo>
                    <a:pt x="59531" y="288321"/>
                  </a:lnTo>
                  <a:lnTo>
                    <a:pt x="58007" y="286797"/>
                  </a:lnTo>
                  <a:lnTo>
                    <a:pt x="79343" y="286797"/>
                  </a:lnTo>
                  <a:lnTo>
                    <a:pt x="7324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278981" y="1508474"/>
            <a:ext cx="492759" cy="309880"/>
            <a:chOff x="3278981" y="1508474"/>
            <a:chExt cx="492759" cy="309880"/>
          </a:xfrm>
        </p:grpSpPr>
        <p:sp>
          <p:nvSpPr>
            <p:cNvPr id="40" name="object 40"/>
            <p:cNvSpPr/>
            <p:nvPr/>
          </p:nvSpPr>
          <p:spPr>
            <a:xfrm>
              <a:off x="3278981" y="1508474"/>
              <a:ext cx="132715" cy="308610"/>
            </a:xfrm>
            <a:custGeom>
              <a:avLst/>
              <a:gdLst/>
              <a:ahLst/>
              <a:cxnLst/>
              <a:rect l="l" t="t" r="r" b="b"/>
              <a:pathLst>
                <a:path w="132714" h="308610">
                  <a:moveTo>
                    <a:pt x="71628" y="97631"/>
                  </a:moveTo>
                  <a:lnTo>
                    <a:pt x="35052" y="97631"/>
                  </a:lnTo>
                  <a:lnTo>
                    <a:pt x="35052" y="77819"/>
                  </a:lnTo>
                  <a:lnTo>
                    <a:pt x="40433" y="35956"/>
                  </a:lnTo>
                  <a:lnTo>
                    <a:pt x="50292" y="18383"/>
                  </a:lnTo>
                  <a:lnTo>
                    <a:pt x="54864" y="12287"/>
                  </a:lnTo>
                  <a:lnTo>
                    <a:pt x="97536" y="0"/>
                  </a:lnTo>
                  <a:lnTo>
                    <a:pt x="108204" y="0"/>
                  </a:lnTo>
                  <a:lnTo>
                    <a:pt x="117348" y="3048"/>
                  </a:lnTo>
                  <a:lnTo>
                    <a:pt x="121920" y="3048"/>
                  </a:lnTo>
                  <a:lnTo>
                    <a:pt x="123539" y="4572"/>
                  </a:lnTo>
                  <a:lnTo>
                    <a:pt x="126587" y="6096"/>
                  </a:lnTo>
                  <a:lnTo>
                    <a:pt x="128111" y="6096"/>
                  </a:lnTo>
                  <a:lnTo>
                    <a:pt x="129635" y="7715"/>
                  </a:lnTo>
                  <a:lnTo>
                    <a:pt x="129635" y="9239"/>
                  </a:lnTo>
                  <a:lnTo>
                    <a:pt x="131159" y="9239"/>
                  </a:lnTo>
                  <a:lnTo>
                    <a:pt x="131159" y="10763"/>
                  </a:lnTo>
                  <a:lnTo>
                    <a:pt x="132683" y="12287"/>
                  </a:lnTo>
                  <a:lnTo>
                    <a:pt x="132683" y="30575"/>
                  </a:lnTo>
                  <a:lnTo>
                    <a:pt x="89916" y="30575"/>
                  </a:lnTo>
                  <a:lnTo>
                    <a:pt x="86868" y="32099"/>
                  </a:lnTo>
                  <a:lnTo>
                    <a:pt x="82296" y="35147"/>
                  </a:lnTo>
                  <a:lnTo>
                    <a:pt x="79248" y="36671"/>
                  </a:lnTo>
                  <a:lnTo>
                    <a:pt x="77724" y="41243"/>
                  </a:lnTo>
                  <a:lnTo>
                    <a:pt x="74676" y="44291"/>
                  </a:lnTo>
                  <a:lnTo>
                    <a:pt x="73152" y="48863"/>
                  </a:lnTo>
                  <a:lnTo>
                    <a:pt x="73152" y="54959"/>
                  </a:lnTo>
                  <a:lnTo>
                    <a:pt x="71628" y="61055"/>
                  </a:lnTo>
                  <a:lnTo>
                    <a:pt x="71628" y="97631"/>
                  </a:lnTo>
                  <a:close/>
                </a:path>
                <a:path w="132714" h="308610">
                  <a:moveTo>
                    <a:pt x="129635" y="36671"/>
                  </a:moveTo>
                  <a:lnTo>
                    <a:pt x="125063" y="36671"/>
                  </a:lnTo>
                  <a:lnTo>
                    <a:pt x="123539" y="35147"/>
                  </a:lnTo>
                  <a:lnTo>
                    <a:pt x="121920" y="35147"/>
                  </a:lnTo>
                  <a:lnTo>
                    <a:pt x="120396" y="33623"/>
                  </a:lnTo>
                  <a:lnTo>
                    <a:pt x="118872" y="33623"/>
                  </a:lnTo>
                  <a:lnTo>
                    <a:pt x="115824" y="32099"/>
                  </a:lnTo>
                  <a:lnTo>
                    <a:pt x="114300" y="32099"/>
                  </a:lnTo>
                  <a:lnTo>
                    <a:pt x="111252" y="30575"/>
                  </a:lnTo>
                  <a:lnTo>
                    <a:pt x="132683" y="30575"/>
                  </a:lnTo>
                  <a:lnTo>
                    <a:pt x="132683" y="32099"/>
                  </a:lnTo>
                  <a:lnTo>
                    <a:pt x="131159" y="33623"/>
                  </a:lnTo>
                  <a:lnTo>
                    <a:pt x="131159" y="35147"/>
                  </a:lnTo>
                  <a:lnTo>
                    <a:pt x="129635" y="36671"/>
                  </a:lnTo>
                  <a:close/>
                </a:path>
                <a:path w="132714" h="308610">
                  <a:moveTo>
                    <a:pt x="117348" y="99155"/>
                  </a:moveTo>
                  <a:lnTo>
                    <a:pt x="4572" y="99155"/>
                  </a:lnTo>
                  <a:lnTo>
                    <a:pt x="6096" y="97631"/>
                  </a:lnTo>
                  <a:lnTo>
                    <a:pt x="115824" y="97631"/>
                  </a:lnTo>
                  <a:lnTo>
                    <a:pt x="117348" y="99155"/>
                  </a:lnTo>
                  <a:close/>
                </a:path>
                <a:path w="132714" h="308610">
                  <a:moveTo>
                    <a:pt x="117348" y="128206"/>
                  </a:moveTo>
                  <a:lnTo>
                    <a:pt x="4572" y="128206"/>
                  </a:lnTo>
                  <a:lnTo>
                    <a:pt x="1524" y="125158"/>
                  </a:lnTo>
                  <a:lnTo>
                    <a:pt x="0" y="122110"/>
                  </a:lnTo>
                  <a:lnTo>
                    <a:pt x="0" y="105346"/>
                  </a:lnTo>
                  <a:lnTo>
                    <a:pt x="1524" y="103727"/>
                  </a:lnTo>
                  <a:lnTo>
                    <a:pt x="1524" y="100679"/>
                  </a:lnTo>
                  <a:lnTo>
                    <a:pt x="3048" y="99155"/>
                  </a:lnTo>
                  <a:lnTo>
                    <a:pt x="118872" y="99155"/>
                  </a:lnTo>
                  <a:lnTo>
                    <a:pt x="118872" y="100679"/>
                  </a:lnTo>
                  <a:lnTo>
                    <a:pt x="120396" y="102203"/>
                  </a:lnTo>
                  <a:lnTo>
                    <a:pt x="120396" y="103727"/>
                  </a:lnTo>
                  <a:lnTo>
                    <a:pt x="121920" y="106870"/>
                  </a:lnTo>
                  <a:lnTo>
                    <a:pt x="121920" y="122110"/>
                  </a:lnTo>
                  <a:lnTo>
                    <a:pt x="120396" y="125158"/>
                  </a:lnTo>
                  <a:lnTo>
                    <a:pt x="117348" y="128206"/>
                  </a:lnTo>
                  <a:close/>
                </a:path>
                <a:path w="132714" h="308610">
                  <a:moveTo>
                    <a:pt x="70104" y="305180"/>
                  </a:moveTo>
                  <a:lnTo>
                    <a:pt x="36576" y="305180"/>
                  </a:lnTo>
                  <a:lnTo>
                    <a:pt x="35052" y="303656"/>
                  </a:lnTo>
                  <a:lnTo>
                    <a:pt x="35052" y="128206"/>
                  </a:lnTo>
                  <a:lnTo>
                    <a:pt x="71628" y="128206"/>
                  </a:lnTo>
                  <a:lnTo>
                    <a:pt x="71628" y="302132"/>
                  </a:lnTo>
                  <a:lnTo>
                    <a:pt x="70104" y="302132"/>
                  </a:lnTo>
                  <a:lnTo>
                    <a:pt x="70104" y="305180"/>
                  </a:lnTo>
                  <a:close/>
                </a:path>
                <a:path w="132714" h="308610">
                  <a:moveTo>
                    <a:pt x="65532" y="306705"/>
                  </a:moveTo>
                  <a:lnTo>
                    <a:pt x="39624" y="306705"/>
                  </a:lnTo>
                  <a:lnTo>
                    <a:pt x="38100" y="305180"/>
                  </a:lnTo>
                  <a:lnTo>
                    <a:pt x="67056" y="305180"/>
                  </a:lnTo>
                  <a:lnTo>
                    <a:pt x="65532" y="306705"/>
                  </a:lnTo>
                  <a:close/>
                </a:path>
                <a:path w="132714" h="308610">
                  <a:moveTo>
                    <a:pt x="56388" y="308229"/>
                  </a:moveTo>
                  <a:lnTo>
                    <a:pt x="48768" y="308229"/>
                  </a:lnTo>
                  <a:lnTo>
                    <a:pt x="45720" y="306705"/>
                  </a:lnTo>
                  <a:lnTo>
                    <a:pt x="59436" y="306705"/>
                  </a:lnTo>
                  <a:lnTo>
                    <a:pt x="56388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620" y="1603057"/>
              <a:ext cx="114395" cy="21364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4827" y="1603057"/>
              <a:ext cx="196381" cy="215169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3824954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250" y="35147"/>
                </a:moveTo>
                <a:lnTo>
                  <a:pt x="32004" y="35147"/>
                </a:lnTo>
                <a:lnTo>
                  <a:pt x="40862" y="26573"/>
                </a:lnTo>
                <a:lnTo>
                  <a:pt x="72008" y="4500"/>
                </a:lnTo>
                <a:lnTo>
                  <a:pt x="96012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56" y="4500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392" y="30575"/>
                </a:lnTo>
                <a:lnTo>
                  <a:pt x="82438" y="31170"/>
                </a:lnTo>
                <a:lnTo>
                  <a:pt x="76200" y="33051"/>
                </a:lnTo>
                <a:lnTo>
                  <a:pt x="72250" y="35147"/>
                </a:lnTo>
                <a:close/>
              </a:path>
              <a:path w="291464" h="213994">
                <a:moveTo>
                  <a:pt x="194728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883" y="1524"/>
                </a:lnTo>
                <a:lnTo>
                  <a:pt x="213455" y="0"/>
                </a:lnTo>
                <a:lnTo>
                  <a:pt x="224123" y="0"/>
                </a:lnTo>
                <a:lnTo>
                  <a:pt x="232996" y="309"/>
                </a:lnTo>
                <a:lnTo>
                  <a:pt x="272724" y="19048"/>
                </a:lnTo>
                <a:lnTo>
                  <a:pt x="280876" y="30575"/>
                </a:lnTo>
                <a:lnTo>
                  <a:pt x="216503" y="30575"/>
                </a:lnTo>
                <a:lnTo>
                  <a:pt x="209883" y="31170"/>
                </a:lnTo>
                <a:lnTo>
                  <a:pt x="203549" y="33051"/>
                </a:lnTo>
                <a:lnTo>
                  <a:pt x="197351" y="36290"/>
                </a:lnTo>
                <a:lnTo>
                  <a:pt x="194728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0480" y="6095"/>
                </a:moveTo>
                <a:lnTo>
                  <a:pt x="1524" y="6095"/>
                </a:lnTo>
                <a:lnTo>
                  <a:pt x="1524" y="4500"/>
                </a:lnTo>
                <a:lnTo>
                  <a:pt x="30480" y="4500"/>
                </a:lnTo>
                <a:lnTo>
                  <a:pt x="30480" y="6095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0" y="209073"/>
                </a:lnTo>
                <a:lnTo>
                  <a:pt x="0" y="6095"/>
                </a:lnTo>
                <a:lnTo>
                  <a:pt x="32004" y="6095"/>
                </a:lnTo>
                <a:lnTo>
                  <a:pt x="32004" y="35147"/>
                </a:lnTo>
                <a:lnTo>
                  <a:pt x="72250" y="35147"/>
                </a:lnTo>
                <a:lnTo>
                  <a:pt x="70095" y="36290"/>
                </a:lnTo>
                <a:lnTo>
                  <a:pt x="67725" y="38195"/>
                </a:lnTo>
                <a:lnTo>
                  <a:pt x="64007" y="41243"/>
                </a:lnTo>
                <a:lnTo>
                  <a:pt x="57149" y="46386"/>
                </a:lnTo>
                <a:lnTo>
                  <a:pt x="50291" y="52673"/>
                </a:lnTo>
                <a:lnTo>
                  <a:pt x="43433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7549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1639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117443" y="45815"/>
                </a:lnTo>
                <a:lnTo>
                  <a:pt x="114395" y="41243"/>
                </a:lnTo>
                <a:lnTo>
                  <a:pt x="111347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96012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4728" y="38195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1639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22599" y="30575"/>
                </a:lnTo>
                <a:lnTo>
                  <a:pt x="280876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83964" y="1606105"/>
            <a:ext cx="169259" cy="212121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4505134" y="1603057"/>
            <a:ext cx="358775" cy="215265"/>
            <a:chOff x="4505134" y="1603057"/>
            <a:chExt cx="358775" cy="215265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2013" y="1603057"/>
              <a:ext cx="181451" cy="2151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5134" y="1603057"/>
              <a:ext cx="138779" cy="215169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16899" y="1603057"/>
            <a:ext cx="114395" cy="21364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62527" y="1511522"/>
            <a:ext cx="2824375" cy="3067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906780" y="2016252"/>
            <a:ext cx="8080375" cy="3923029"/>
            <a:chOff x="906780" y="2016252"/>
            <a:chExt cx="8080375" cy="3923029"/>
          </a:xfrm>
        </p:grpSpPr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6780" y="2016252"/>
              <a:ext cx="8080248" cy="39227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184" y="2176271"/>
              <a:ext cx="7716012" cy="35905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41654" y="2127884"/>
              <a:ext cx="7814945" cy="3687445"/>
            </a:xfrm>
            <a:custGeom>
              <a:avLst/>
              <a:gdLst/>
              <a:ahLst/>
              <a:cxnLst/>
              <a:rect l="l" t="t" r="r" b="b"/>
              <a:pathLst>
                <a:path w="7814945" h="3687445">
                  <a:moveTo>
                    <a:pt x="0" y="0"/>
                  </a:moveTo>
                  <a:lnTo>
                    <a:pt x="7814500" y="0"/>
                  </a:lnTo>
                  <a:lnTo>
                    <a:pt x="7814500" y="3687032"/>
                  </a:lnTo>
                  <a:lnTo>
                    <a:pt x="0" y="3687032"/>
                  </a:lnTo>
                  <a:lnTo>
                    <a:pt x="0" y="0"/>
                  </a:lnTo>
                  <a:close/>
                </a:path>
              </a:pathLst>
            </a:custGeom>
            <a:ln w="991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79154" y="6083427"/>
            <a:ext cx="1308544" cy="2700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12762" y="6101714"/>
            <a:ext cx="2035968" cy="25174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87510" y="6084950"/>
            <a:ext cx="1608963" cy="33566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3307937" y="6528910"/>
            <a:ext cx="3357245" cy="300990"/>
            <a:chOff x="3307937" y="6528910"/>
            <a:chExt cx="3357245" cy="300990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26225" y="6528910"/>
              <a:ext cx="3338417" cy="30051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307937" y="6805040"/>
              <a:ext cx="3355340" cy="13970"/>
            </a:xfrm>
            <a:custGeom>
              <a:avLst/>
              <a:gdLst/>
              <a:ahLst/>
              <a:cxnLst/>
              <a:rect l="l" t="t" r="r" b="b"/>
              <a:pathLst>
                <a:path w="3355340" h="13970">
                  <a:moveTo>
                    <a:pt x="33551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355180" y="0"/>
                  </a:lnTo>
                  <a:lnTo>
                    <a:pt x="3355180" y="1371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573911" y="6934676"/>
            <a:ext cx="6823709" cy="300990"/>
            <a:chOff x="1573911" y="6934676"/>
            <a:chExt cx="6823709" cy="300990"/>
          </a:xfrm>
        </p:grpSpPr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6770" y="6934676"/>
              <a:ext cx="6779037" cy="30051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573911" y="7210806"/>
              <a:ext cx="6823709" cy="13970"/>
            </a:xfrm>
            <a:custGeom>
              <a:avLst/>
              <a:gdLst/>
              <a:ahLst/>
              <a:cxnLst/>
              <a:rect l="l" t="t" r="r" b="b"/>
              <a:pathLst>
                <a:path w="6823709" h="13970">
                  <a:moveTo>
                    <a:pt x="6823233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23233" y="0"/>
                  </a:lnTo>
                  <a:lnTo>
                    <a:pt x="6823233" y="1371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96971" y="7259573"/>
            <a:ext cx="154019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326880" cy="1514201"/>
          </a:xfrm>
        </p:spPr>
        <p:txBody>
          <a:bodyPr/>
          <a:lstStyle/>
          <a:p>
            <a:r>
              <a:rPr lang="en-US" sz="4000" dirty="0" smtClean="0"/>
              <a:t>FUTURE AND SCOPE OF MACHINE LEARNING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2400" y="1819001"/>
            <a:ext cx="7467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Personalized AI</a:t>
            </a:r>
            <a:r>
              <a:rPr lang="en-US" sz="2400" dirty="0" smtClean="0"/>
              <a:t> in healthcare and education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Autonomous vehicles</a:t>
            </a:r>
            <a:r>
              <a:rPr lang="en-US" sz="2400" dirty="0" smtClean="0"/>
              <a:t> becoming everyday reality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Smarter assistants</a:t>
            </a:r>
            <a:r>
              <a:rPr lang="en-US" sz="2400" dirty="0" smtClean="0"/>
              <a:t> across all digital platforms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AI ethics</a:t>
            </a:r>
            <a:r>
              <a:rPr lang="en-US" sz="2400" dirty="0" smtClean="0"/>
              <a:t> guiding future tech development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Job evolution</a:t>
            </a:r>
            <a:r>
              <a:rPr lang="en-US" sz="2400" dirty="0" smtClean="0"/>
              <a:t> not just job loss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Global impact</a:t>
            </a:r>
            <a:r>
              <a:rPr lang="en-US" sz="2400" dirty="0" smtClean="0"/>
              <a:t> in climate, safety, innovation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61576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9444752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40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9052560" cy="615553"/>
          </a:xfrm>
        </p:spPr>
        <p:txBody>
          <a:bodyPr/>
          <a:lstStyle/>
          <a:p>
            <a:r>
              <a:rPr lang="en-US" sz="4000" dirty="0" smtClean="0"/>
              <a:t>PROS AND CONS OF MACHINE LEARNING</a:t>
            </a:r>
            <a:endParaRPr lang="en-IN" sz="4000" dirty="0"/>
          </a:p>
        </p:txBody>
      </p:sp>
      <p:sp>
        <p:nvSpPr>
          <p:cNvPr id="3" name="Rectangle 2"/>
          <p:cNvSpPr/>
          <p:nvPr/>
        </p:nvSpPr>
        <p:spPr>
          <a:xfrm>
            <a:off x="533400" y="1143000"/>
            <a:ext cx="7848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✅ Pros 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Learns from data automatically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Improves with more experience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Handles complex problems efficiently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Enables automation and personalization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❌ Cons 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Requires large, clean datasets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Can be biased or unfair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Hard to interpret decisions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High computation and training cost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24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239000" cy="679704"/>
          </a:xfrm>
        </p:spPr>
        <p:txBody>
          <a:bodyPr/>
          <a:lstStyle/>
          <a:p>
            <a:r>
              <a:rPr lang="en-US" sz="4000" dirty="0" smtClean="0"/>
              <a:t>HISTORY OF MACHINE LEARNING</a:t>
            </a:r>
            <a:endParaRPr lang="en-IN" sz="4000" dirty="0"/>
          </a:p>
        </p:txBody>
      </p:sp>
      <p:sp>
        <p:nvSpPr>
          <p:cNvPr id="3" name="Rectangle 2"/>
          <p:cNvSpPr/>
          <p:nvPr/>
        </p:nvSpPr>
        <p:spPr>
          <a:xfrm>
            <a:off x="685800" y="1143000"/>
            <a:ext cx="50292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1950s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Turing proposes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thinking machines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1957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Perceptron: First learning algorithm born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1980s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Neural nets revived with backpropagation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1997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Deep Blue defeats world chess champion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Deep learning wins image competitions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ML powers AI in everything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47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istory of Machine Learning Timeline 1943-1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85800"/>
            <a:ext cx="946441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199" y="451389"/>
            <a:ext cx="464184" cy="357505"/>
          </a:xfrm>
          <a:custGeom>
            <a:avLst/>
            <a:gdLst/>
            <a:ahLst/>
            <a:cxnLst/>
            <a:rect l="l" t="t" r="r" b="b"/>
            <a:pathLst>
              <a:path w="464184" h="357505">
                <a:moveTo>
                  <a:pt x="42767" y="1524"/>
                </a:moveTo>
                <a:lnTo>
                  <a:pt x="6095" y="1524"/>
                </a:lnTo>
                <a:lnTo>
                  <a:pt x="9143" y="0"/>
                </a:lnTo>
                <a:lnTo>
                  <a:pt x="39719" y="0"/>
                </a:lnTo>
                <a:lnTo>
                  <a:pt x="42767" y="1524"/>
                </a:lnTo>
                <a:close/>
              </a:path>
              <a:path w="464184" h="357505">
                <a:moveTo>
                  <a:pt x="247078" y="1524"/>
                </a:moveTo>
                <a:lnTo>
                  <a:pt x="215074" y="1524"/>
                </a:lnTo>
                <a:lnTo>
                  <a:pt x="218122" y="0"/>
                </a:lnTo>
                <a:lnTo>
                  <a:pt x="244030" y="0"/>
                </a:lnTo>
                <a:lnTo>
                  <a:pt x="247078" y="1524"/>
                </a:lnTo>
                <a:close/>
              </a:path>
              <a:path w="464184" h="357505">
                <a:moveTo>
                  <a:pt x="457581" y="1524"/>
                </a:moveTo>
                <a:lnTo>
                  <a:pt x="425481" y="1524"/>
                </a:lnTo>
                <a:lnTo>
                  <a:pt x="428529" y="0"/>
                </a:lnTo>
                <a:lnTo>
                  <a:pt x="454533" y="0"/>
                </a:lnTo>
                <a:lnTo>
                  <a:pt x="457581" y="1524"/>
                </a:lnTo>
                <a:close/>
              </a:path>
              <a:path w="464184" h="357505">
                <a:moveTo>
                  <a:pt x="154019" y="353853"/>
                </a:moveTo>
                <a:lnTo>
                  <a:pt x="100679" y="353853"/>
                </a:lnTo>
                <a:lnTo>
                  <a:pt x="96107" y="349281"/>
                </a:lnTo>
                <a:lnTo>
                  <a:pt x="96107" y="347757"/>
                </a:lnTo>
                <a:lnTo>
                  <a:pt x="94583" y="344709"/>
                </a:lnTo>
                <a:lnTo>
                  <a:pt x="1524" y="18287"/>
                </a:lnTo>
                <a:lnTo>
                  <a:pt x="0" y="13715"/>
                </a:lnTo>
                <a:lnTo>
                  <a:pt x="0" y="4572"/>
                </a:lnTo>
                <a:lnTo>
                  <a:pt x="3048" y="1524"/>
                </a:lnTo>
                <a:lnTo>
                  <a:pt x="44291" y="1524"/>
                </a:lnTo>
                <a:lnTo>
                  <a:pt x="45815" y="3048"/>
                </a:lnTo>
                <a:lnTo>
                  <a:pt x="47339" y="3048"/>
                </a:lnTo>
                <a:lnTo>
                  <a:pt x="47339" y="4572"/>
                </a:lnTo>
                <a:lnTo>
                  <a:pt x="48863" y="6096"/>
                </a:lnTo>
                <a:lnTo>
                  <a:pt x="48863" y="9143"/>
                </a:lnTo>
                <a:lnTo>
                  <a:pt x="129635" y="306609"/>
                </a:lnTo>
                <a:lnTo>
                  <a:pt x="169915" y="306609"/>
                </a:lnTo>
                <a:lnTo>
                  <a:pt x="160115" y="344709"/>
                </a:lnTo>
                <a:lnTo>
                  <a:pt x="160115" y="347757"/>
                </a:lnTo>
                <a:lnTo>
                  <a:pt x="157067" y="350805"/>
                </a:lnTo>
                <a:lnTo>
                  <a:pt x="157067" y="352329"/>
                </a:lnTo>
                <a:lnTo>
                  <a:pt x="154019" y="353853"/>
                </a:lnTo>
                <a:close/>
              </a:path>
              <a:path w="464184" h="357505">
                <a:moveTo>
                  <a:pt x="169915" y="306609"/>
                </a:moveTo>
                <a:lnTo>
                  <a:pt x="129635" y="306609"/>
                </a:lnTo>
                <a:lnTo>
                  <a:pt x="204406" y="10667"/>
                </a:lnTo>
                <a:lnTo>
                  <a:pt x="205930" y="9143"/>
                </a:lnTo>
                <a:lnTo>
                  <a:pt x="205930" y="6096"/>
                </a:lnTo>
                <a:lnTo>
                  <a:pt x="210502" y="1524"/>
                </a:lnTo>
                <a:lnTo>
                  <a:pt x="251650" y="1524"/>
                </a:lnTo>
                <a:lnTo>
                  <a:pt x="256222" y="6096"/>
                </a:lnTo>
                <a:lnTo>
                  <a:pt x="256222" y="7620"/>
                </a:lnTo>
                <a:lnTo>
                  <a:pt x="257746" y="10667"/>
                </a:lnTo>
                <a:lnTo>
                  <a:pt x="276069" y="77723"/>
                </a:lnTo>
                <a:lnTo>
                  <a:pt x="228790" y="77723"/>
                </a:lnTo>
                <a:lnTo>
                  <a:pt x="169915" y="306609"/>
                </a:lnTo>
                <a:close/>
              </a:path>
              <a:path w="464184" h="357505">
                <a:moveTo>
                  <a:pt x="379955" y="306609"/>
                </a:moveTo>
                <a:lnTo>
                  <a:pt x="338613" y="306609"/>
                </a:lnTo>
                <a:lnTo>
                  <a:pt x="416337" y="10667"/>
                </a:lnTo>
                <a:lnTo>
                  <a:pt x="416337" y="7620"/>
                </a:lnTo>
                <a:lnTo>
                  <a:pt x="417861" y="6096"/>
                </a:lnTo>
                <a:lnTo>
                  <a:pt x="417861" y="4572"/>
                </a:lnTo>
                <a:lnTo>
                  <a:pt x="419385" y="4572"/>
                </a:lnTo>
                <a:lnTo>
                  <a:pt x="419385" y="3048"/>
                </a:lnTo>
                <a:lnTo>
                  <a:pt x="420909" y="1524"/>
                </a:lnTo>
                <a:lnTo>
                  <a:pt x="460629" y="1524"/>
                </a:lnTo>
                <a:lnTo>
                  <a:pt x="463677" y="4572"/>
                </a:lnTo>
                <a:lnTo>
                  <a:pt x="463677" y="13715"/>
                </a:lnTo>
                <a:lnTo>
                  <a:pt x="462153" y="18287"/>
                </a:lnTo>
                <a:lnTo>
                  <a:pt x="379955" y="306609"/>
                </a:lnTo>
                <a:close/>
              </a:path>
              <a:path w="464184" h="357505">
                <a:moveTo>
                  <a:pt x="361473" y="353853"/>
                </a:moveTo>
                <a:lnTo>
                  <a:pt x="309657" y="353853"/>
                </a:lnTo>
                <a:lnTo>
                  <a:pt x="303561" y="347757"/>
                </a:lnTo>
                <a:lnTo>
                  <a:pt x="303561" y="344709"/>
                </a:lnTo>
                <a:lnTo>
                  <a:pt x="228790" y="77723"/>
                </a:lnTo>
                <a:lnTo>
                  <a:pt x="276069" y="77723"/>
                </a:lnTo>
                <a:lnTo>
                  <a:pt x="338613" y="306609"/>
                </a:lnTo>
                <a:lnTo>
                  <a:pt x="379955" y="306609"/>
                </a:lnTo>
                <a:lnTo>
                  <a:pt x="369093" y="344709"/>
                </a:lnTo>
                <a:lnTo>
                  <a:pt x="367569" y="347757"/>
                </a:lnTo>
                <a:lnTo>
                  <a:pt x="364521" y="350805"/>
                </a:lnTo>
                <a:lnTo>
                  <a:pt x="364521" y="352329"/>
                </a:lnTo>
                <a:lnTo>
                  <a:pt x="361473" y="353853"/>
                </a:lnTo>
                <a:close/>
              </a:path>
              <a:path w="464184" h="357505">
                <a:moveTo>
                  <a:pt x="149447" y="355377"/>
                </a:moveTo>
                <a:lnTo>
                  <a:pt x="106775" y="355377"/>
                </a:lnTo>
                <a:lnTo>
                  <a:pt x="103727" y="353853"/>
                </a:lnTo>
                <a:lnTo>
                  <a:pt x="152495" y="353853"/>
                </a:lnTo>
                <a:lnTo>
                  <a:pt x="149447" y="355377"/>
                </a:lnTo>
                <a:close/>
              </a:path>
              <a:path w="464184" h="357505">
                <a:moveTo>
                  <a:pt x="356901" y="355377"/>
                </a:moveTo>
                <a:lnTo>
                  <a:pt x="314229" y="355377"/>
                </a:lnTo>
                <a:lnTo>
                  <a:pt x="312705" y="353853"/>
                </a:lnTo>
                <a:lnTo>
                  <a:pt x="359949" y="353853"/>
                </a:lnTo>
                <a:lnTo>
                  <a:pt x="356901" y="355377"/>
                </a:lnTo>
                <a:close/>
              </a:path>
              <a:path w="464184" h="357505">
                <a:moveTo>
                  <a:pt x="138779" y="356901"/>
                </a:moveTo>
                <a:lnTo>
                  <a:pt x="117443" y="356901"/>
                </a:lnTo>
                <a:lnTo>
                  <a:pt x="114395" y="355377"/>
                </a:lnTo>
                <a:lnTo>
                  <a:pt x="143351" y="355377"/>
                </a:lnTo>
                <a:lnTo>
                  <a:pt x="138779" y="356901"/>
                </a:lnTo>
                <a:close/>
              </a:path>
              <a:path w="464184" h="357505">
                <a:moveTo>
                  <a:pt x="346233" y="356901"/>
                </a:moveTo>
                <a:lnTo>
                  <a:pt x="324897" y="356901"/>
                </a:lnTo>
                <a:lnTo>
                  <a:pt x="321849" y="355377"/>
                </a:lnTo>
                <a:lnTo>
                  <a:pt x="349281" y="355377"/>
                </a:lnTo>
                <a:lnTo>
                  <a:pt x="346233" y="35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7312" y="425386"/>
            <a:ext cx="212090" cy="382905"/>
          </a:xfrm>
          <a:custGeom>
            <a:avLst/>
            <a:gdLst/>
            <a:ahLst/>
            <a:cxnLst/>
            <a:rect l="l" t="t" r="r" b="b"/>
            <a:pathLst>
              <a:path w="212090" h="382905">
                <a:moveTo>
                  <a:pt x="33528" y="1524"/>
                </a:moveTo>
                <a:lnTo>
                  <a:pt x="13716" y="1524"/>
                </a:lnTo>
                <a:lnTo>
                  <a:pt x="1828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12090" h="382905">
                <a:moveTo>
                  <a:pt x="39624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8100" y="1524"/>
                </a:lnTo>
                <a:lnTo>
                  <a:pt x="39624" y="3048"/>
                </a:lnTo>
                <a:close/>
              </a:path>
              <a:path w="212090" h="382905">
                <a:moveTo>
                  <a:pt x="41147" y="379857"/>
                </a:moveTo>
                <a:lnTo>
                  <a:pt x="3047" y="379857"/>
                </a:lnTo>
                <a:lnTo>
                  <a:pt x="0" y="376809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72"/>
                </a:lnTo>
                <a:lnTo>
                  <a:pt x="3047" y="3048"/>
                </a:lnTo>
                <a:lnTo>
                  <a:pt x="41147" y="3048"/>
                </a:lnTo>
                <a:lnTo>
                  <a:pt x="42671" y="4572"/>
                </a:lnTo>
                <a:lnTo>
                  <a:pt x="44291" y="6096"/>
                </a:lnTo>
                <a:lnTo>
                  <a:pt x="44291" y="157162"/>
                </a:lnTo>
                <a:lnTo>
                  <a:pt x="102389" y="157162"/>
                </a:lnTo>
                <a:lnTo>
                  <a:pt x="97631" y="158305"/>
                </a:lnTo>
                <a:lnTo>
                  <a:pt x="63150" y="181927"/>
                </a:lnTo>
                <a:lnTo>
                  <a:pt x="44291" y="202882"/>
                </a:lnTo>
                <a:lnTo>
                  <a:pt x="44291" y="378333"/>
                </a:lnTo>
                <a:lnTo>
                  <a:pt x="42671" y="378333"/>
                </a:lnTo>
                <a:lnTo>
                  <a:pt x="41147" y="379857"/>
                </a:lnTo>
                <a:close/>
              </a:path>
              <a:path w="212090" h="382905">
                <a:moveTo>
                  <a:pt x="102389" y="157162"/>
                </a:moveTo>
                <a:lnTo>
                  <a:pt x="44291" y="157162"/>
                </a:lnTo>
                <a:lnTo>
                  <a:pt x="54340" y="147470"/>
                </a:lnTo>
                <a:lnTo>
                  <a:pt x="93964" y="121800"/>
                </a:lnTo>
                <a:lnTo>
                  <a:pt x="113613" y="116586"/>
                </a:lnTo>
                <a:lnTo>
                  <a:pt x="113892" y="116586"/>
                </a:lnTo>
                <a:lnTo>
                  <a:pt x="123539" y="116014"/>
                </a:lnTo>
                <a:lnTo>
                  <a:pt x="164687" y="125158"/>
                </a:lnTo>
                <a:lnTo>
                  <a:pt x="196738" y="153662"/>
                </a:lnTo>
                <a:lnTo>
                  <a:pt x="197801" y="155638"/>
                </a:lnTo>
                <a:lnTo>
                  <a:pt x="114395" y="155638"/>
                </a:lnTo>
                <a:lnTo>
                  <a:pt x="106156" y="156257"/>
                </a:lnTo>
                <a:lnTo>
                  <a:pt x="102389" y="157162"/>
                </a:lnTo>
                <a:close/>
              </a:path>
              <a:path w="212090" h="382905">
                <a:moveTo>
                  <a:pt x="208978" y="379857"/>
                </a:moveTo>
                <a:lnTo>
                  <a:pt x="169259" y="379857"/>
                </a:lnTo>
                <a:lnTo>
                  <a:pt x="166211" y="376809"/>
                </a:lnTo>
                <a:lnTo>
                  <a:pt x="166211" y="230409"/>
                </a:lnTo>
                <a:lnTo>
                  <a:pt x="166051" y="224313"/>
                </a:lnTo>
                <a:lnTo>
                  <a:pt x="163163" y="196786"/>
                </a:lnTo>
                <a:lnTo>
                  <a:pt x="161639" y="187642"/>
                </a:lnTo>
                <a:lnTo>
                  <a:pt x="157067" y="180022"/>
                </a:lnTo>
                <a:lnTo>
                  <a:pt x="154138" y="174164"/>
                </a:lnTo>
                <a:lnTo>
                  <a:pt x="154019" y="173926"/>
                </a:lnTo>
                <a:lnTo>
                  <a:pt x="149447" y="167830"/>
                </a:lnTo>
                <a:lnTo>
                  <a:pt x="143351" y="163258"/>
                </a:lnTo>
                <a:lnTo>
                  <a:pt x="131159" y="157162"/>
                </a:lnTo>
                <a:lnTo>
                  <a:pt x="123539" y="155638"/>
                </a:lnTo>
                <a:lnTo>
                  <a:pt x="197801" y="155638"/>
                </a:lnTo>
                <a:lnTo>
                  <a:pt x="210883" y="200417"/>
                </a:lnTo>
                <a:lnTo>
                  <a:pt x="211690" y="211312"/>
                </a:lnTo>
                <a:lnTo>
                  <a:pt x="211740" y="211995"/>
                </a:lnTo>
                <a:lnTo>
                  <a:pt x="211936" y="220441"/>
                </a:lnTo>
                <a:lnTo>
                  <a:pt x="212026" y="375285"/>
                </a:lnTo>
                <a:lnTo>
                  <a:pt x="210502" y="376809"/>
                </a:lnTo>
                <a:lnTo>
                  <a:pt x="210502" y="378333"/>
                </a:lnTo>
                <a:lnTo>
                  <a:pt x="208978" y="379857"/>
                </a:lnTo>
                <a:close/>
              </a:path>
              <a:path w="212090" h="382905">
                <a:moveTo>
                  <a:pt x="38100" y="381381"/>
                </a:moveTo>
                <a:lnTo>
                  <a:pt x="6095" y="381381"/>
                </a:lnTo>
                <a:lnTo>
                  <a:pt x="4571" y="379857"/>
                </a:lnTo>
                <a:lnTo>
                  <a:pt x="39624" y="379857"/>
                </a:lnTo>
                <a:lnTo>
                  <a:pt x="38100" y="381381"/>
                </a:lnTo>
                <a:close/>
              </a:path>
              <a:path w="212090" h="382905">
                <a:moveTo>
                  <a:pt x="205930" y="381381"/>
                </a:moveTo>
                <a:lnTo>
                  <a:pt x="172307" y="381381"/>
                </a:lnTo>
                <a:lnTo>
                  <a:pt x="170783" y="379857"/>
                </a:lnTo>
                <a:lnTo>
                  <a:pt x="207454" y="379857"/>
                </a:lnTo>
                <a:lnTo>
                  <a:pt x="205930" y="381381"/>
                </a:lnTo>
                <a:close/>
              </a:path>
              <a:path w="212090" h="382905">
                <a:moveTo>
                  <a:pt x="30480" y="382905"/>
                </a:moveTo>
                <a:lnTo>
                  <a:pt x="13716" y="382905"/>
                </a:lnTo>
                <a:lnTo>
                  <a:pt x="10668" y="381381"/>
                </a:lnTo>
                <a:lnTo>
                  <a:pt x="33528" y="381381"/>
                </a:lnTo>
                <a:lnTo>
                  <a:pt x="30480" y="382905"/>
                </a:lnTo>
                <a:close/>
              </a:path>
              <a:path w="212090" h="382905">
                <a:moveTo>
                  <a:pt x="196786" y="382905"/>
                </a:moveTo>
                <a:lnTo>
                  <a:pt x="181546" y="382905"/>
                </a:lnTo>
                <a:lnTo>
                  <a:pt x="178498" y="381381"/>
                </a:lnTo>
                <a:lnTo>
                  <a:pt x="199834" y="381381"/>
                </a:lnTo>
                <a:lnTo>
                  <a:pt x="196786" y="382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73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60" h="270509">
                <a:moveTo>
                  <a:pt x="130794" y="269890"/>
                </a:moveTo>
                <a:lnTo>
                  <a:pt x="120647" y="269890"/>
                </a:lnTo>
                <a:lnTo>
                  <a:pt x="107362" y="269390"/>
                </a:lnTo>
                <a:lnTo>
                  <a:pt x="68572" y="262318"/>
                </a:lnTo>
                <a:lnTo>
                  <a:pt x="30377" y="236410"/>
                </a:lnTo>
                <a:lnTo>
                  <a:pt x="7517" y="195262"/>
                </a:lnTo>
                <a:lnTo>
                  <a:pt x="230" y="152306"/>
                </a:lnTo>
                <a:lnTo>
                  <a:pt x="0" y="131159"/>
                </a:lnTo>
                <a:lnTo>
                  <a:pt x="137" y="125063"/>
                </a:lnTo>
                <a:lnTo>
                  <a:pt x="7517" y="79248"/>
                </a:lnTo>
                <a:lnTo>
                  <a:pt x="31901" y="36576"/>
                </a:lnTo>
                <a:lnTo>
                  <a:pt x="68572" y="9144"/>
                </a:lnTo>
                <a:lnTo>
                  <a:pt x="117340" y="0"/>
                </a:lnTo>
                <a:lnTo>
                  <a:pt x="131391" y="571"/>
                </a:lnTo>
                <a:lnTo>
                  <a:pt x="176157" y="14263"/>
                </a:lnTo>
                <a:lnTo>
                  <a:pt x="199735" y="35052"/>
                </a:lnTo>
                <a:lnTo>
                  <a:pt x="115816" y="35052"/>
                </a:lnTo>
                <a:lnTo>
                  <a:pt x="107862" y="35575"/>
                </a:lnTo>
                <a:lnTo>
                  <a:pt x="70143" y="53363"/>
                </a:lnTo>
                <a:lnTo>
                  <a:pt x="49808" y="89192"/>
                </a:lnTo>
                <a:lnTo>
                  <a:pt x="47236" y="111347"/>
                </a:lnTo>
                <a:lnTo>
                  <a:pt x="225515" y="111347"/>
                </a:lnTo>
                <a:lnTo>
                  <a:pt x="225639" y="131159"/>
                </a:lnTo>
                <a:lnTo>
                  <a:pt x="224115" y="137255"/>
                </a:lnTo>
                <a:lnTo>
                  <a:pt x="219543" y="140303"/>
                </a:lnTo>
                <a:lnTo>
                  <a:pt x="216495" y="143351"/>
                </a:lnTo>
                <a:lnTo>
                  <a:pt x="213447" y="144875"/>
                </a:lnTo>
                <a:lnTo>
                  <a:pt x="47236" y="144875"/>
                </a:lnTo>
                <a:lnTo>
                  <a:pt x="47448" y="152306"/>
                </a:lnTo>
                <a:lnTo>
                  <a:pt x="47522" y="154876"/>
                </a:lnTo>
                <a:lnTo>
                  <a:pt x="48379" y="164306"/>
                </a:lnTo>
                <a:lnTo>
                  <a:pt x="49808" y="173164"/>
                </a:lnTo>
                <a:lnTo>
                  <a:pt x="51808" y="181451"/>
                </a:lnTo>
                <a:lnTo>
                  <a:pt x="53499" y="189221"/>
                </a:lnTo>
                <a:lnTo>
                  <a:pt x="82431" y="223551"/>
                </a:lnTo>
                <a:lnTo>
                  <a:pt x="115585" y="232981"/>
                </a:lnTo>
                <a:lnTo>
                  <a:pt x="113911" y="232981"/>
                </a:lnTo>
                <a:lnTo>
                  <a:pt x="124912" y="233314"/>
                </a:lnTo>
                <a:lnTo>
                  <a:pt x="214971" y="233314"/>
                </a:lnTo>
                <a:lnTo>
                  <a:pt x="214971" y="242506"/>
                </a:lnTo>
                <a:lnTo>
                  <a:pt x="213447" y="244030"/>
                </a:lnTo>
                <a:lnTo>
                  <a:pt x="213447" y="247078"/>
                </a:lnTo>
                <a:lnTo>
                  <a:pt x="208875" y="251650"/>
                </a:lnTo>
                <a:lnTo>
                  <a:pt x="205827" y="253174"/>
                </a:lnTo>
                <a:lnTo>
                  <a:pt x="201255" y="254698"/>
                </a:lnTo>
                <a:lnTo>
                  <a:pt x="196683" y="257746"/>
                </a:lnTo>
                <a:lnTo>
                  <a:pt x="190587" y="259270"/>
                </a:lnTo>
                <a:lnTo>
                  <a:pt x="182967" y="262318"/>
                </a:lnTo>
                <a:lnTo>
                  <a:pt x="176965" y="263461"/>
                </a:lnTo>
                <a:lnTo>
                  <a:pt x="170382" y="264604"/>
                </a:lnTo>
                <a:lnTo>
                  <a:pt x="163210" y="265747"/>
                </a:lnTo>
                <a:lnTo>
                  <a:pt x="155440" y="266890"/>
                </a:lnTo>
                <a:lnTo>
                  <a:pt x="147415" y="268652"/>
                </a:lnTo>
                <a:lnTo>
                  <a:pt x="139247" y="269557"/>
                </a:lnTo>
                <a:lnTo>
                  <a:pt x="130794" y="269890"/>
                </a:lnTo>
                <a:close/>
              </a:path>
              <a:path w="226060" h="270509">
                <a:moveTo>
                  <a:pt x="225515" y="111347"/>
                </a:moveTo>
                <a:lnTo>
                  <a:pt x="179919" y="111347"/>
                </a:lnTo>
                <a:lnTo>
                  <a:pt x="179824" y="104498"/>
                </a:lnTo>
                <a:lnTo>
                  <a:pt x="179709" y="96250"/>
                </a:lnTo>
                <a:lnTo>
                  <a:pt x="179680" y="94123"/>
                </a:lnTo>
                <a:lnTo>
                  <a:pt x="176893" y="79248"/>
                </a:lnTo>
                <a:lnTo>
                  <a:pt x="155464" y="46624"/>
                </a:lnTo>
                <a:lnTo>
                  <a:pt x="115816" y="35052"/>
                </a:lnTo>
                <a:lnTo>
                  <a:pt x="199735" y="35052"/>
                </a:lnTo>
                <a:lnTo>
                  <a:pt x="219543" y="71628"/>
                </a:lnTo>
                <a:lnTo>
                  <a:pt x="225330" y="104498"/>
                </a:lnTo>
                <a:lnTo>
                  <a:pt x="225515" y="111347"/>
                </a:lnTo>
                <a:close/>
              </a:path>
              <a:path w="226060" h="270509">
                <a:moveTo>
                  <a:pt x="214971" y="233314"/>
                </a:moveTo>
                <a:lnTo>
                  <a:pt x="135342" y="233314"/>
                </a:lnTo>
                <a:lnTo>
                  <a:pt x="143629" y="232981"/>
                </a:lnTo>
                <a:lnTo>
                  <a:pt x="151750" y="232029"/>
                </a:lnTo>
                <a:lnTo>
                  <a:pt x="151537" y="232029"/>
                </a:lnTo>
                <a:lnTo>
                  <a:pt x="158488" y="230314"/>
                </a:lnTo>
                <a:lnTo>
                  <a:pt x="167727" y="228790"/>
                </a:lnTo>
                <a:lnTo>
                  <a:pt x="175347" y="227266"/>
                </a:lnTo>
                <a:lnTo>
                  <a:pt x="181443" y="224218"/>
                </a:lnTo>
                <a:lnTo>
                  <a:pt x="187539" y="222694"/>
                </a:lnTo>
                <a:lnTo>
                  <a:pt x="193635" y="219646"/>
                </a:lnTo>
                <a:lnTo>
                  <a:pt x="202779" y="216598"/>
                </a:lnTo>
                <a:lnTo>
                  <a:pt x="205827" y="215074"/>
                </a:lnTo>
                <a:lnTo>
                  <a:pt x="210399" y="215074"/>
                </a:lnTo>
                <a:lnTo>
                  <a:pt x="213447" y="218122"/>
                </a:lnTo>
                <a:lnTo>
                  <a:pt x="213447" y="219646"/>
                </a:lnTo>
                <a:lnTo>
                  <a:pt x="214971" y="221170"/>
                </a:lnTo>
                <a:lnTo>
                  <a:pt x="214971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9193" y="541401"/>
            <a:ext cx="210820" cy="267335"/>
          </a:xfrm>
          <a:custGeom>
            <a:avLst/>
            <a:gdLst/>
            <a:ahLst/>
            <a:cxnLst/>
            <a:rect l="l" t="t" r="r" b="b"/>
            <a:pathLst>
              <a:path w="210819" h="267334">
                <a:moveTo>
                  <a:pt x="92504" y="44195"/>
                </a:moveTo>
                <a:lnTo>
                  <a:pt x="39719" y="44195"/>
                </a:lnTo>
                <a:lnTo>
                  <a:pt x="50006" y="33599"/>
                </a:lnTo>
                <a:lnTo>
                  <a:pt x="80867" y="10667"/>
                </a:lnTo>
                <a:lnTo>
                  <a:pt x="123539" y="0"/>
                </a:lnTo>
                <a:lnTo>
                  <a:pt x="134952" y="571"/>
                </a:lnTo>
                <a:lnTo>
                  <a:pt x="172497" y="13120"/>
                </a:lnTo>
                <a:lnTo>
                  <a:pt x="197432" y="39623"/>
                </a:lnTo>
                <a:lnTo>
                  <a:pt x="114395" y="39623"/>
                </a:lnTo>
                <a:lnTo>
                  <a:pt x="105489" y="40243"/>
                </a:lnTo>
                <a:lnTo>
                  <a:pt x="96869" y="42290"/>
                </a:lnTo>
                <a:lnTo>
                  <a:pt x="92504" y="44195"/>
                </a:lnTo>
                <a:close/>
              </a:path>
              <a:path w="210819" h="267334">
                <a:moveTo>
                  <a:pt x="36671" y="6095"/>
                </a:moveTo>
                <a:lnTo>
                  <a:pt x="3047" y="6095"/>
                </a:lnTo>
                <a:lnTo>
                  <a:pt x="4571" y="4571"/>
                </a:lnTo>
                <a:lnTo>
                  <a:pt x="35147" y="4571"/>
                </a:lnTo>
                <a:lnTo>
                  <a:pt x="36671" y="6095"/>
                </a:lnTo>
                <a:close/>
              </a:path>
              <a:path w="210819" h="267334">
                <a:moveTo>
                  <a:pt x="41243" y="263842"/>
                </a:moveTo>
                <a:lnTo>
                  <a:pt x="1523" y="263842"/>
                </a:lnTo>
                <a:lnTo>
                  <a:pt x="1523" y="262318"/>
                </a:lnTo>
                <a:lnTo>
                  <a:pt x="0" y="262318"/>
                </a:lnTo>
                <a:lnTo>
                  <a:pt x="0" y="9143"/>
                </a:lnTo>
                <a:lnTo>
                  <a:pt x="1523" y="7619"/>
                </a:lnTo>
                <a:lnTo>
                  <a:pt x="1523" y="6095"/>
                </a:lnTo>
                <a:lnTo>
                  <a:pt x="38195" y="6095"/>
                </a:lnTo>
                <a:lnTo>
                  <a:pt x="38195" y="7619"/>
                </a:lnTo>
                <a:lnTo>
                  <a:pt x="39719" y="9143"/>
                </a:lnTo>
                <a:lnTo>
                  <a:pt x="39719" y="44195"/>
                </a:lnTo>
                <a:lnTo>
                  <a:pt x="92504" y="44195"/>
                </a:lnTo>
                <a:lnTo>
                  <a:pt x="88249" y="46053"/>
                </a:lnTo>
                <a:lnTo>
                  <a:pt x="53411" y="75390"/>
                </a:lnTo>
                <a:lnTo>
                  <a:pt x="44291" y="86867"/>
                </a:lnTo>
                <a:lnTo>
                  <a:pt x="44291" y="260794"/>
                </a:lnTo>
                <a:lnTo>
                  <a:pt x="41243" y="263842"/>
                </a:lnTo>
                <a:close/>
              </a:path>
              <a:path w="210819" h="267334">
                <a:moveTo>
                  <a:pt x="207454" y="263842"/>
                </a:moveTo>
                <a:lnTo>
                  <a:pt x="169354" y="263842"/>
                </a:lnTo>
                <a:lnTo>
                  <a:pt x="166306" y="260794"/>
                </a:lnTo>
                <a:lnTo>
                  <a:pt x="166306" y="114395"/>
                </a:lnTo>
                <a:lnTo>
                  <a:pt x="166146" y="108299"/>
                </a:lnTo>
                <a:lnTo>
                  <a:pt x="157162" y="64007"/>
                </a:lnTo>
                <a:lnTo>
                  <a:pt x="152590" y="57911"/>
                </a:lnTo>
                <a:lnTo>
                  <a:pt x="149542" y="51815"/>
                </a:lnTo>
                <a:lnTo>
                  <a:pt x="143446" y="47243"/>
                </a:lnTo>
                <a:lnTo>
                  <a:pt x="137255" y="44195"/>
                </a:lnTo>
                <a:lnTo>
                  <a:pt x="129635" y="41147"/>
                </a:lnTo>
                <a:lnTo>
                  <a:pt x="122015" y="39623"/>
                </a:lnTo>
                <a:lnTo>
                  <a:pt x="197432" y="39623"/>
                </a:lnTo>
                <a:lnTo>
                  <a:pt x="209359" y="84403"/>
                </a:lnTo>
                <a:lnTo>
                  <a:pt x="210166" y="95297"/>
                </a:lnTo>
                <a:lnTo>
                  <a:pt x="210216" y="95980"/>
                </a:lnTo>
                <a:lnTo>
                  <a:pt x="210412" y="104426"/>
                </a:lnTo>
                <a:lnTo>
                  <a:pt x="210502" y="262318"/>
                </a:lnTo>
                <a:lnTo>
                  <a:pt x="208978" y="262318"/>
                </a:lnTo>
                <a:lnTo>
                  <a:pt x="207454" y="263842"/>
                </a:lnTo>
                <a:close/>
              </a:path>
              <a:path w="210819" h="267334">
                <a:moveTo>
                  <a:pt x="38195" y="265366"/>
                </a:moveTo>
                <a:lnTo>
                  <a:pt x="6191" y="265366"/>
                </a:lnTo>
                <a:lnTo>
                  <a:pt x="4571" y="263842"/>
                </a:lnTo>
                <a:lnTo>
                  <a:pt x="39719" y="263842"/>
                </a:lnTo>
                <a:lnTo>
                  <a:pt x="38195" y="265366"/>
                </a:lnTo>
                <a:close/>
              </a:path>
              <a:path w="210819" h="267334">
                <a:moveTo>
                  <a:pt x="204406" y="265366"/>
                </a:moveTo>
                <a:lnTo>
                  <a:pt x="172402" y="265366"/>
                </a:lnTo>
                <a:lnTo>
                  <a:pt x="170878" y="263842"/>
                </a:lnTo>
                <a:lnTo>
                  <a:pt x="205930" y="263842"/>
                </a:lnTo>
                <a:lnTo>
                  <a:pt x="204406" y="265366"/>
                </a:lnTo>
                <a:close/>
              </a:path>
              <a:path w="210819" h="267334">
                <a:moveTo>
                  <a:pt x="30575" y="266890"/>
                </a:moveTo>
                <a:lnTo>
                  <a:pt x="13811" y="266890"/>
                </a:lnTo>
                <a:lnTo>
                  <a:pt x="10763" y="265366"/>
                </a:lnTo>
                <a:lnTo>
                  <a:pt x="33623" y="265366"/>
                </a:lnTo>
                <a:lnTo>
                  <a:pt x="30575" y="266890"/>
                </a:lnTo>
                <a:close/>
              </a:path>
              <a:path w="210819" h="267334">
                <a:moveTo>
                  <a:pt x="196786" y="266890"/>
                </a:moveTo>
                <a:lnTo>
                  <a:pt x="180022" y="266890"/>
                </a:lnTo>
                <a:lnTo>
                  <a:pt x="176974" y="265366"/>
                </a:lnTo>
                <a:lnTo>
                  <a:pt x="199834" y="265366"/>
                </a:lnTo>
                <a:lnTo>
                  <a:pt x="196786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3246" y="452913"/>
            <a:ext cx="271780" cy="354330"/>
          </a:xfrm>
          <a:custGeom>
            <a:avLst/>
            <a:gdLst/>
            <a:ahLst/>
            <a:cxnLst/>
            <a:rect l="l" t="t" r="r" b="b"/>
            <a:pathLst>
              <a:path w="271780" h="354330">
                <a:moveTo>
                  <a:pt x="92964" y="353853"/>
                </a:moveTo>
                <a:lnTo>
                  <a:pt x="13716" y="353853"/>
                </a:lnTo>
                <a:lnTo>
                  <a:pt x="9143" y="352329"/>
                </a:lnTo>
                <a:lnTo>
                  <a:pt x="6095" y="349281"/>
                </a:lnTo>
                <a:lnTo>
                  <a:pt x="1524" y="346233"/>
                </a:lnTo>
                <a:lnTo>
                  <a:pt x="0" y="341661"/>
                </a:lnTo>
                <a:lnTo>
                  <a:pt x="0" y="12192"/>
                </a:lnTo>
                <a:lnTo>
                  <a:pt x="1524" y="7619"/>
                </a:lnTo>
                <a:lnTo>
                  <a:pt x="6095" y="4571"/>
                </a:lnTo>
                <a:lnTo>
                  <a:pt x="9143" y="1524"/>
                </a:lnTo>
                <a:lnTo>
                  <a:pt x="13716" y="0"/>
                </a:lnTo>
                <a:lnTo>
                  <a:pt x="97536" y="0"/>
                </a:lnTo>
                <a:lnTo>
                  <a:pt x="139910" y="3238"/>
                </a:lnTo>
                <a:lnTo>
                  <a:pt x="190547" y="18502"/>
                </a:lnTo>
                <a:lnTo>
                  <a:pt x="221928" y="39624"/>
                </a:lnTo>
                <a:lnTo>
                  <a:pt x="47243" y="39624"/>
                </a:lnTo>
                <a:lnTo>
                  <a:pt x="47243" y="314229"/>
                </a:lnTo>
                <a:lnTo>
                  <a:pt x="218743" y="314229"/>
                </a:lnTo>
                <a:lnTo>
                  <a:pt x="213645" y="318730"/>
                </a:lnTo>
                <a:lnTo>
                  <a:pt x="170783" y="341661"/>
                </a:lnTo>
                <a:lnTo>
                  <a:pt x="114164" y="353020"/>
                </a:lnTo>
                <a:lnTo>
                  <a:pt x="92964" y="353853"/>
                </a:lnTo>
                <a:close/>
              </a:path>
              <a:path w="271780" h="354330">
                <a:moveTo>
                  <a:pt x="218743" y="314229"/>
                </a:moveTo>
                <a:lnTo>
                  <a:pt x="96012" y="314229"/>
                </a:lnTo>
                <a:lnTo>
                  <a:pt x="111735" y="313658"/>
                </a:lnTo>
                <a:lnTo>
                  <a:pt x="126575" y="311943"/>
                </a:lnTo>
                <a:lnTo>
                  <a:pt x="163591" y="300821"/>
                </a:lnTo>
                <a:lnTo>
                  <a:pt x="198048" y="270271"/>
                </a:lnTo>
                <a:lnTo>
                  <a:pt x="218098" y="222359"/>
                </a:lnTo>
                <a:lnTo>
                  <a:pt x="222599" y="173831"/>
                </a:lnTo>
                <a:lnTo>
                  <a:pt x="222051" y="159496"/>
                </a:lnTo>
                <a:lnTo>
                  <a:pt x="214979" y="120491"/>
                </a:lnTo>
                <a:lnTo>
                  <a:pt x="193643" y="77724"/>
                </a:lnTo>
                <a:lnTo>
                  <a:pt x="154019" y="48768"/>
                </a:lnTo>
                <a:lnTo>
                  <a:pt x="111973" y="40195"/>
                </a:lnTo>
                <a:lnTo>
                  <a:pt x="94488" y="39624"/>
                </a:lnTo>
                <a:lnTo>
                  <a:pt x="221928" y="39624"/>
                </a:lnTo>
                <a:lnTo>
                  <a:pt x="247030" y="70877"/>
                </a:lnTo>
                <a:lnTo>
                  <a:pt x="265676" y="116371"/>
                </a:lnTo>
                <a:lnTo>
                  <a:pt x="268885" y="133111"/>
                </a:lnTo>
                <a:lnTo>
                  <a:pt x="268986" y="133635"/>
                </a:lnTo>
                <a:lnTo>
                  <a:pt x="270867" y="152328"/>
                </a:lnTo>
                <a:lnTo>
                  <a:pt x="271462" y="172307"/>
                </a:lnTo>
                <a:lnTo>
                  <a:pt x="270928" y="191364"/>
                </a:lnTo>
                <a:lnTo>
                  <a:pt x="265033" y="233908"/>
                </a:lnTo>
                <a:lnTo>
                  <a:pt x="245316" y="282749"/>
                </a:lnTo>
                <a:lnTo>
                  <a:pt x="225647" y="308133"/>
                </a:lnTo>
                <a:lnTo>
                  <a:pt x="218743" y="314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5000" y="541400"/>
            <a:ext cx="245745" cy="270510"/>
          </a:xfrm>
          <a:custGeom>
            <a:avLst/>
            <a:gdLst/>
            <a:ahLst/>
            <a:cxnLst/>
            <a:rect l="l" t="t" r="r" b="b"/>
            <a:pathLst>
              <a:path w="245744" h="270509">
                <a:moveTo>
                  <a:pt x="120491" y="269938"/>
                </a:moveTo>
                <a:lnTo>
                  <a:pt x="105335" y="269343"/>
                </a:lnTo>
                <a:lnTo>
                  <a:pt x="105749" y="269343"/>
                </a:lnTo>
                <a:lnTo>
                  <a:pt x="92106" y="267652"/>
                </a:lnTo>
                <a:lnTo>
                  <a:pt x="46493" y="250126"/>
                </a:lnTo>
                <a:lnTo>
                  <a:pt x="16764" y="216027"/>
                </a:lnTo>
                <a:lnTo>
                  <a:pt x="2095" y="167175"/>
                </a:lnTo>
                <a:lnTo>
                  <a:pt x="667" y="153828"/>
                </a:lnTo>
                <a:lnTo>
                  <a:pt x="547" y="152711"/>
                </a:lnTo>
                <a:lnTo>
                  <a:pt x="0" y="137255"/>
                </a:lnTo>
                <a:lnTo>
                  <a:pt x="433" y="125706"/>
                </a:lnTo>
                <a:lnTo>
                  <a:pt x="547" y="122680"/>
                </a:lnTo>
                <a:lnTo>
                  <a:pt x="7620" y="82296"/>
                </a:lnTo>
                <a:lnTo>
                  <a:pt x="24550" y="47791"/>
                </a:lnTo>
                <a:lnTo>
                  <a:pt x="59047" y="15811"/>
                </a:lnTo>
                <a:lnTo>
                  <a:pt x="95345" y="2476"/>
                </a:lnTo>
                <a:lnTo>
                  <a:pt x="109813" y="571"/>
                </a:lnTo>
                <a:lnTo>
                  <a:pt x="110249" y="571"/>
                </a:lnTo>
                <a:lnTo>
                  <a:pt x="125063" y="0"/>
                </a:lnTo>
                <a:lnTo>
                  <a:pt x="166425" y="5143"/>
                </a:lnTo>
                <a:lnTo>
                  <a:pt x="207643" y="27360"/>
                </a:lnTo>
                <a:lnTo>
                  <a:pt x="217469" y="38100"/>
                </a:lnTo>
                <a:lnTo>
                  <a:pt x="123539" y="38100"/>
                </a:lnTo>
                <a:lnTo>
                  <a:pt x="113799" y="38409"/>
                </a:lnTo>
                <a:lnTo>
                  <a:pt x="76104" y="53149"/>
                </a:lnTo>
                <a:lnTo>
                  <a:pt x="54389" y="87217"/>
                </a:lnTo>
                <a:lnTo>
                  <a:pt x="47286" y="132683"/>
                </a:lnTo>
                <a:lnTo>
                  <a:pt x="47323" y="137255"/>
                </a:lnTo>
                <a:lnTo>
                  <a:pt x="47505" y="144232"/>
                </a:lnTo>
                <a:lnTo>
                  <a:pt x="48116" y="152711"/>
                </a:lnTo>
                <a:lnTo>
                  <a:pt x="48196" y="153828"/>
                </a:lnTo>
                <a:lnTo>
                  <a:pt x="49172" y="163139"/>
                </a:lnTo>
                <a:lnTo>
                  <a:pt x="50292" y="172307"/>
                </a:lnTo>
                <a:lnTo>
                  <a:pt x="52761" y="180800"/>
                </a:lnTo>
                <a:lnTo>
                  <a:pt x="52865" y="181156"/>
                </a:lnTo>
                <a:lnTo>
                  <a:pt x="56018" y="189309"/>
                </a:lnTo>
                <a:lnTo>
                  <a:pt x="59761" y="196604"/>
                </a:lnTo>
                <a:lnTo>
                  <a:pt x="64103" y="202882"/>
                </a:lnTo>
                <a:lnTo>
                  <a:pt x="68103" y="209430"/>
                </a:lnTo>
                <a:lnTo>
                  <a:pt x="102774" y="230314"/>
                </a:lnTo>
                <a:lnTo>
                  <a:pt x="122015" y="231838"/>
                </a:lnTo>
                <a:lnTo>
                  <a:pt x="215074" y="231838"/>
                </a:lnTo>
                <a:lnTo>
                  <a:pt x="206510" y="240411"/>
                </a:lnTo>
                <a:lnTo>
                  <a:pt x="162496" y="264152"/>
                </a:lnTo>
                <a:lnTo>
                  <a:pt x="135064" y="269343"/>
                </a:lnTo>
                <a:lnTo>
                  <a:pt x="120491" y="269938"/>
                </a:lnTo>
                <a:close/>
              </a:path>
              <a:path w="245744" h="270509">
                <a:moveTo>
                  <a:pt x="215074" y="231838"/>
                </a:moveTo>
                <a:lnTo>
                  <a:pt x="122015" y="231838"/>
                </a:lnTo>
                <a:lnTo>
                  <a:pt x="132529" y="231505"/>
                </a:lnTo>
                <a:lnTo>
                  <a:pt x="131985" y="231505"/>
                </a:lnTo>
                <a:lnTo>
                  <a:pt x="169640" y="216979"/>
                </a:lnTo>
                <a:lnTo>
                  <a:pt x="191111" y="182704"/>
                </a:lnTo>
                <a:lnTo>
                  <a:pt x="198267" y="137255"/>
                </a:lnTo>
                <a:lnTo>
                  <a:pt x="198230" y="132683"/>
                </a:lnTo>
                <a:lnTo>
                  <a:pt x="192659" y="88956"/>
                </a:lnTo>
                <a:lnTo>
                  <a:pt x="172688" y="54673"/>
                </a:lnTo>
                <a:lnTo>
                  <a:pt x="133351" y="38409"/>
                </a:lnTo>
                <a:lnTo>
                  <a:pt x="132826" y="38409"/>
                </a:lnTo>
                <a:lnTo>
                  <a:pt x="123539" y="38100"/>
                </a:lnTo>
                <a:lnTo>
                  <a:pt x="217469" y="38100"/>
                </a:lnTo>
                <a:lnTo>
                  <a:pt x="222504" y="44505"/>
                </a:lnTo>
                <a:lnTo>
                  <a:pt x="241053" y="89740"/>
                </a:lnTo>
                <a:lnTo>
                  <a:pt x="245554" y="132683"/>
                </a:lnTo>
                <a:lnTo>
                  <a:pt x="245120" y="144232"/>
                </a:lnTo>
                <a:lnTo>
                  <a:pt x="245006" y="147256"/>
                </a:lnTo>
                <a:lnTo>
                  <a:pt x="237934" y="187547"/>
                </a:lnTo>
                <a:lnTo>
                  <a:pt x="221861" y="222145"/>
                </a:lnTo>
                <a:lnTo>
                  <a:pt x="215074" y="23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8284" y="451395"/>
            <a:ext cx="712470" cy="360045"/>
          </a:xfrm>
          <a:custGeom>
            <a:avLst/>
            <a:gdLst/>
            <a:ahLst/>
            <a:cxnLst/>
            <a:rect l="l" t="t" r="r" b="b"/>
            <a:pathLst>
              <a:path w="712470" h="360045">
                <a:moveTo>
                  <a:pt x="463677" y="4572"/>
                </a:moveTo>
                <a:lnTo>
                  <a:pt x="460629" y="1524"/>
                </a:lnTo>
                <a:lnTo>
                  <a:pt x="457581" y="1524"/>
                </a:lnTo>
                <a:lnTo>
                  <a:pt x="454533" y="0"/>
                </a:lnTo>
                <a:lnTo>
                  <a:pt x="428536" y="0"/>
                </a:lnTo>
                <a:lnTo>
                  <a:pt x="425488" y="1524"/>
                </a:lnTo>
                <a:lnTo>
                  <a:pt x="422440" y="1524"/>
                </a:lnTo>
                <a:lnTo>
                  <a:pt x="419392" y="3048"/>
                </a:lnTo>
                <a:lnTo>
                  <a:pt x="419392" y="4572"/>
                </a:lnTo>
                <a:lnTo>
                  <a:pt x="417868" y="4572"/>
                </a:lnTo>
                <a:lnTo>
                  <a:pt x="417868" y="7620"/>
                </a:lnTo>
                <a:lnTo>
                  <a:pt x="416344" y="10668"/>
                </a:lnTo>
                <a:lnTo>
                  <a:pt x="338620" y="306616"/>
                </a:lnTo>
                <a:lnTo>
                  <a:pt x="276072" y="77724"/>
                </a:lnTo>
                <a:lnTo>
                  <a:pt x="257746" y="10668"/>
                </a:lnTo>
                <a:lnTo>
                  <a:pt x="256222" y="7620"/>
                </a:lnTo>
                <a:lnTo>
                  <a:pt x="256222" y="6096"/>
                </a:lnTo>
                <a:lnTo>
                  <a:pt x="251650" y="1524"/>
                </a:lnTo>
                <a:lnTo>
                  <a:pt x="247078" y="1524"/>
                </a:lnTo>
                <a:lnTo>
                  <a:pt x="244030" y="0"/>
                </a:lnTo>
                <a:lnTo>
                  <a:pt x="218122" y="0"/>
                </a:lnTo>
                <a:lnTo>
                  <a:pt x="215074" y="1524"/>
                </a:lnTo>
                <a:lnTo>
                  <a:pt x="210502" y="1524"/>
                </a:lnTo>
                <a:lnTo>
                  <a:pt x="205930" y="6096"/>
                </a:lnTo>
                <a:lnTo>
                  <a:pt x="205930" y="9144"/>
                </a:lnTo>
                <a:lnTo>
                  <a:pt x="204406" y="10668"/>
                </a:lnTo>
                <a:lnTo>
                  <a:pt x="129641" y="306616"/>
                </a:lnTo>
                <a:lnTo>
                  <a:pt x="50393" y="9144"/>
                </a:lnTo>
                <a:lnTo>
                  <a:pt x="48869" y="7620"/>
                </a:lnTo>
                <a:lnTo>
                  <a:pt x="48869" y="4572"/>
                </a:lnTo>
                <a:lnTo>
                  <a:pt x="47345" y="3048"/>
                </a:lnTo>
                <a:lnTo>
                  <a:pt x="45720" y="3048"/>
                </a:lnTo>
                <a:lnTo>
                  <a:pt x="44196" y="1524"/>
                </a:lnTo>
                <a:lnTo>
                  <a:pt x="42672" y="1524"/>
                </a:lnTo>
                <a:lnTo>
                  <a:pt x="41148" y="0"/>
                </a:lnTo>
                <a:lnTo>
                  <a:pt x="9144" y="0"/>
                </a:lnTo>
                <a:lnTo>
                  <a:pt x="6096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0" y="4572"/>
                </a:lnTo>
                <a:lnTo>
                  <a:pt x="0" y="10668"/>
                </a:lnTo>
                <a:lnTo>
                  <a:pt x="1524" y="13716"/>
                </a:lnTo>
                <a:lnTo>
                  <a:pt x="1524" y="18288"/>
                </a:lnTo>
                <a:lnTo>
                  <a:pt x="94589" y="344716"/>
                </a:lnTo>
                <a:lnTo>
                  <a:pt x="96113" y="347764"/>
                </a:lnTo>
                <a:lnTo>
                  <a:pt x="96113" y="349288"/>
                </a:lnTo>
                <a:lnTo>
                  <a:pt x="99161" y="352336"/>
                </a:lnTo>
                <a:lnTo>
                  <a:pt x="102209" y="353860"/>
                </a:lnTo>
                <a:lnTo>
                  <a:pt x="103733" y="353860"/>
                </a:lnTo>
                <a:lnTo>
                  <a:pt x="106781" y="355384"/>
                </a:lnTo>
                <a:lnTo>
                  <a:pt x="114401" y="355384"/>
                </a:lnTo>
                <a:lnTo>
                  <a:pt x="117449" y="356908"/>
                </a:lnTo>
                <a:lnTo>
                  <a:pt x="138785" y="356908"/>
                </a:lnTo>
                <a:lnTo>
                  <a:pt x="143357" y="355384"/>
                </a:lnTo>
                <a:lnTo>
                  <a:pt x="149453" y="355384"/>
                </a:lnTo>
                <a:lnTo>
                  <a:pt x="152501" y="353860"/>
                </a:lnTo>
                <a:lnTo>
                  <a:pt x="155549" y="353860"/>
                </a:lnTo>
                <a:lnTo>
                  <a:pt x="157073" y="352336"/>
                </a:lnTo>
                <a:lnTo>
                  <a:pt x="157073" y="350812"/>
                </a:lnTo>
                <a:lnTo>
                  <a:pt x="160121" y="347764"/>
                </a:lnTo>
                <a:lnTo>
                  <a:pt x="160121" y="344716"/>
                </a:lnTo>
                <a:lnTo>
                  <a:pt x="169913" y="306616"/>
                </a:lnTo>
                <a:lnTo>
                  <a:pt x="228790" y="77724"/>
                </a:lnTo>
                <a:lnTo>
                  <a:pt x="303466" y="344716"/>
                </a:lnTo>
                <a:lnTo>
                  <a:pt x="303466" y="347764"/>
                </a:lnTo>
                <a:lnTo>
                  <a:pt x="309562" y="353860"/>
                </a:lnTo>
                <a:lnTo>
                  <a:pt x="312610" y="353860"/>
                </a:lnTo>
                <a:lnTo>
                  <a:pt x="314236" y="355384"/>
                </a:lnTo>
                <a:lnTo>
                  <a:pt x="321856" y="355384"/>
                </a:lnTo>
                <a:lnTo>
                  <a:pt x="326428" y="356908"/>
                </a:lnTo>
                <a:lnTo>
                  <a:pt x="346240" y="356908"/>
                </a:lnTo>
                <a:lnTo>
                  <a:pt x="349288" y="355384"/>
                </a:lnTo>
                <a:lnTo>
                  <a:pt x="356908" y="355384"/>
                </a:lnTo>
                <a:lnTo>
                  <a:pt x="359956" y="353860"/>
                </a:lnTo>
                <a:lnTo>
                  <a:pt x="361480" y="353860"/>
                </a:lnTo>
                <a:lnTo>
                  <a:pt x="364528" y="352336"/>
                </a:lnTo>
                <a:lnTo>
                  <a:pt x="367576" y="349288"/>
                </a:lnTo>
                <a:lnTo>
                  <a:pt x="367576" y="347764"/>
                </a:lnTo>
                <a:lnTo>
                  <a:pt x="369100" y="344716"/>
                </a:lnTo>
                <a:lnTo>
                  <a:pt x="379958" y="306616"/>
                </a:lnTo>
                <a:lnTo>
                  <a:pt x="462153" y="18288"/>
                </a:lnTo>
                <a:lnTo>
                  <a:pt x="463677" y="13716"/>
                </a:lnTo>
                <a:lnTo>
                  <a:pt x="463677" y="4572"/>
                </a:lnTo>
                <a:close/>
              </a:path>
              <a:path w="712470" h="360045">
                <a:moveTo>
                  <a:pt x="712190" y="221170"/>
                </a:moveTo>
                <a:lnTo>
                  <a:pt x="708964" y="172199"/>
                </a:lnTo>
                <a:lnTo>
                  <a:pt x="693445" y="132499"/>
                </a:lnTo>
                <a:lnTo>
                  <a:pt x="667981" y="107073"/>
                </a:lnTo>
                <a:lnTo>
                  <a:pt x="667981" y="201358"/>
                </a:lnTo>
                <a:lnTo>
                  <a:pt x="533781" y="201358"/>
                </a:lnTo>
                <a:lnTo>
                  <a:pt x="545401" y="159550"/>
                </a:lnTo>
                <a:lnTo>
                  <a:pt x="573405" y="131165"/>
                </a:lnTo>
                <a:lnTo>
                  <a:pt x="602449" y="125069"/>
                </a:lnTo>
                <a:lnTo>
                  <a:pt x="617575" y="126441"/>
                </a:lnTo>
                <a:lnTo>
                  <a:pt x="651217" y="144881"/>
                </a:lnTo>
                <a:lnTo>
                  <a:pt x="667080" y="184137"/>
                </a:lnTo>
                <a:lnTo>
                  <a:pt x="667981" y="201358"/>
                </a:lnTo>
                <a:lnTo>
                  <a:pt x="667981" y="107073"/>
                </a:lnTo>
                <a:lnTo>
                  <a:pt x="631405" y="92303"/>
                </a:lnTo>
                <a:lnTo>
                  <a:pt x="603973" y="90017"/>
                </a:lnTo>
                <a:lnTo>
                  <a:pt x="591413" y="90589"/>
                </a:lnTo>
                <a:lnTo>
                  <a:pt x="545160" y="104279"/>
                </a:lnTo>
                <a:lnTo>
                  <a:pt x="511086" y="136042"/>
                </a:lnTo>
                <a:lnTo>
                  <a:pt x="491032" y="182410"/>
                </a:lnTo>
                <a:lnTo>
                  <a:pt x="486537" y="225742"/>
                </a:lnTo>
                <a:lnTo>
                  <a:pt x="486587" y="227266"/>
                </a:lnTo>
                <a:lnTo>
                  <a:pt x="487083" y="242316"/>
                </a:lnTo>
                <a:lnTo>
                  <a:pt x="494157" y="285280"/>
                </a:lnTo>
                <a:lnTo>
                  <a:pt x="518541" y="326428"/>
                </a:lnTo>
                <a:lnTo>
                  <a:pt x="556641" y="352336"/>
                </a:lnTo>
                <a:lnTo>
                  <a:pt x="594868" y="359397"/>
                </a:lnTo>
                <a:lnTo>
                  <a:pt x="608749" y="359905"/>
                </a:lnTo>
                <a:lnTo>
                  <a:pt x="618286" y="359905"/>
                </a:lnTo>
                <a:lnTo>
                  <a:pt x="626643" y="359575"/>
                </a:lnTo>
                <a:lnTo>
                  <a:pt x="634720" y="358660"/>
                </a:lnTo>
                <a:lnTo>
                  <a:pt x="642073" y="356908"/>
                </a:lnTo>
                <a:lnTo>
                  <a:pt x="649795" y="355765"/>
                </a:lnTo>
                <a:lnTo>
                  <a:pt x="656932" y="354622"/>
                </a:lnTo>
                <a:lnTo>
                  <a:pt x="663511" y="353479"/>
                </a:lnTo>
                <a:lnTo>
                  <a:pt x="669505" y="352336"/>
                </a:lnTo>
                <a:lnTo>
                  <a:pt x="677125" y="349288"/>
                </a:lnTo>
                <a:lnTo>
                  <a:pt x="683221" y="347764"/>
                </a:lnTo>
                <a:lnTo>
                  <a:pt x="689317" y="344716"/>
                </a:lnTo>
                <a:lnTo>
                  <a:pt x="693889" y="343192"/>
                </a:lnTo>
                <a:lnTo>
                  <a:pt x="696937" y="341668"/>
                </a:lnTo>
                <a:lnTo>
                  <a:pt x="696937" y="340144"/>
                </a:lnTo>
                <a:lnTo>
                  <a:pt x="698461" y="338620"/>
                </a:lnTo>
                <a:lnTo>
                  <a:pt x="699985" y="338620"/>
                </a:lnTo>
                <a:lnTo>
                  <a:pt x="699985" y="335572"/>
                </a:lnTo>
                <a:lnTo>
                  <a:pt x="701509" y="334048"/>
                </a:lnTo>
                <a:lnTo>
                  <a:pt x="701509" y="327952"/>
                </a:lnTo>
                <a:lnTo>
                  <a:pt x="703033" y="326428"/>
                </a:lnTo>
                <a:lnTo>
                  <a:pt x="703033" y="323329"/>
                </a:lnTo>
                <a:lnTo>
                  <a:pt x="703033" y="318808"/>
                </a:lnTo>
                <a:lnTo>
                  <a:pt x="701509" y="315760"/>
                </a:lnTo>
                <a:lnTo>
                  <a:pt x="701509" y="309664"/>
                </a:lnTo>
                <a:lnTo>
                  <a:pt x="699985" y="308140"/>
                </a:lnTo>
                <a:lnTo>
                  <a:pt x="699985" y="306616"/>
                </a:lnTo>
                <a:lnTo>
                  <a:pt x="698461" y="306616"/>
                </a:lnTo>
                <a:lnTo>
                  <a:pt x="696937" y="305092"/>
                </a:lnTo>
                <a:lnTo>
                  <a:pt x="692365" y="305092"/>
                </a:lnTo>
                <a:lnTo>
                  <a:pt x="689317" y="306616"/>
                </a:lnTo>
                <a:lnTo>
                  <a:pt x="680173" y="309664"/>
                </a:lnTo>
                <a:lnTo>
                  <a:pt x="675601" y="312712"/>
                </a:lnTo>
                <a:lnTo>
                  <a:pt x="669505" y="314236"/>
                </a:lnTo>
                <a:lnTo>
                  <a:pt x="661885" y="317284"/>
                </a:lnTo>
                <a:lnTo>
                  <a:pt x="654265" y="318808"/>
                </a:lnTo>
                <a:lnTo>
                  <a:pt x="645121" y="320332"/>
                </a:lnTo>
                <a:lnTo>
                  <a:pt x="638200" y="322046"/>
                </a:lnTo>
                <a:lnTo>
                  <a:pt x="638403" y="322046"/>
                </a:lnTo>
                <a:lnTo>
                  <a:pt x="630453" y="322999"/>
                </a:lnTo>
                <a:lnTo>
                  <a:pt x="622630" y="323329"/>
                </a:lnTo>
                <a:lnTo>
                  <a:pt x="612978" y="323329"/>
                </a:lnTo>
                <a:lnTo>
                  <a:pt x="601256" y="322999"/>
                </a:lnTo>
                <a:lnTo>
                  <a:pt x="603072" y="322999"/>
                </a:lnTo>
                <a:lnTo>
                  <a:pt x="593877" y="322046"/>
                </a:lnTo>
                <a:lnTo>
                  <a:pt x="556945" y="304419"/>
                </a:lnTo>
                <a:lnTo>
                  <a:pt x="536346" y="263182"/>
                </a:lnTo>
                <a:lnTo>
                  <a:pt x="533996" y="242316"/>
                </a:lnTo>
                <a:lnTo>
                  <a:pt x="533781" y="234886"/>
                </a:lnTo>
                <a:lnTo>
                  <a:pt x="699985" y="234886"/>
                </a:lnTo>
                <a:lnTo>
                  <a:pt x="704557" y="233362"/>
                </a:lnTo>
                <a:lnTo>
                  <a:pt x="710653" y="227266"/>
                </a:lnTo>
                <a:lnTo>
                  <a:pt x="712190" y="22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309" y="451389"/>
            <a:ext cx="265430" cy="360045"/>
          </a:xfrm>
          <a:custGeom>
            <a:avLst/>
            <a:gdLst/>
            <a:ahLst/>
            <a:cxnLst/>
            <a:rect l="l" t="t" r="r" b="b"/>
            <a:pathLst>
              <a:path w="265429" h="360045">
                <a:moveTo>
                  <a:pt x="36576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65429" h="360045">
                <a:moveTo>
                  <a:pt x="256222" y="1524"/>
                </a:moveTo>
                <a:lnTo>
                  <a:pt x="228790" y="1524"/>
                </a:lnTo>
                <a:lnTo>
                  <a:pt x="230314" y="0"/>
                </a:lnTo>
                <a:lnTo>
                  <a:pt x="253174" y="0"/>
                </a:lnTo>
                <a:lnTo>
                  <a:pt x="256222" y="1524"/>
                </a:lnTo>
                <a:close/>
              </a:path>
              <a:path w="265429" h="360045">
                <a:moveTo>
                  <a:pt x="41148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39624" y="1524"/>
                </a:lnTo>
                <a:lnTo>
                  <a:pt x="41148" y="3048"/>
                </a:lnTo>
                <a:close/>
              </a:path>
              <a:path w="265429" h="360045">
                <a:moveTo>
                  <a:pt x="260794" y="3048"/>
                </a:moveTo>
                <a:lnTo>
                  <a:pt x="224218" y="3048"/>
                </a:lnTo>
                <a:lnTo>
                  <a:pt x="225742" y="1524"/>
                </a:lnTo>
                <a:lnTo>
                  <a:pt x="259270" y="1524"/>
                </a:lnTo>
                <a:lnTo>
                  <a:pt x="260794" y="3048"/>
                </a:lnTo>
                <a:close/>
              </a:path>
              <a:path w="265429" h="360045">
                <a:moveTo>
                  <a:pt x="129635" y="359949"/>
                </a:moveTo>
                <a:lnTo>
                  <a:pt x="114676" y="359378"/>
                </a:lnTo>
                <a:lnTo>
                  <a:pt x="115092" y="359378"/>
                </a:lnTo>
                <a:lnTo>
                  <a:pt x="101822" y="357854"/>
                </a:lnTo>
                <a:lnTo>
                  <a:pt x="65095" y="347210"/>
                </a:lnTo>
                <a:lnTo>
                  <a:pt x="27360" y="317849"/>
                </a:lnTo>
                <a:lnTo>
                  <a:pt x="5143" y="272312"/>
                </a:lnTo>
                <a:lnTo>
                  <a:pt x="0" y="227266"/>
                </a:lnTo>
                <a:lnTo>
                  <a:pt x="0" y="4572"/>
                </a:lnTo>
                <a:lnTo>
                  <a:pt x="1524" y="4572"/>
                </a:lnTo>
                <a:lnTo>
                  <a:pt x="3048" y="3048"/>
                </a:lnTo>
                <a:lnTo>
                  <a:pt x="42672" y="3048"/>
                </a:lnTo>
                <a:lnTo>
                  <a:pt x="45720" y="6096"/>
                </a:lnTo>
                <a:lnTo>
                  <a:pt x="45844" y="227266"/>
                </a:lnTo>
                <a:lnTo>
                  <a:pt x="46029" y="234076"/>
                </a:lnTo>
                <a:lnTo>
                  <a:pt x="55292" y="274001"/>
                </a:lnTo>
                <a:lnTo>
                  <a:pt x="81236" y="306228"/>
                </a:lnTo>
                <a:lnTo>
                  <a:pt x="122682" y="319801"/>
                </a:lnTo>
                <a:lnTo>
                  <a:pt x="132683" y="320325"/>
                </a:lnTo>
                <a:lnTo>
                  <a:pt x="232936" y="320325"/>
                </a:lnTo>
                <a:lnTo>
                  <a:pt x="228790" y="324897"/>
                </a:lnTo>
                <a:lnTo>
                  <a:pt x="186023" y="350805"/>
                </a:lnTo>
                <a:lnTo>
                  <a:pt x="145089" y="359378"/>
                </a:lnTo>
                <a:lnTo>
                  <a:pt x="129635" y="359949"/>
                </a:lnTo>
                <a:close/>
              </a:path>
              <a:path w="265429" h="360045">
                <a:moveTo>
                  <a:pt x="232936" y="320325"/>
                </a:moveTo>
                <a:lnTo>
                  <a:pt x="132683" y="320325"/>
                </a:lnTo>
                <a:lnTo>
                  <a:pt x="142684" y="320016"/>
                </a:lnTo>
                <a:lnTo>
                  <a:pt x="152114" y="318992"/>
                </a:lnTo>
                <a:lnTo>
                  <a:pt x="190690" y="301371"/>
                </a:lnTo>
                <a:lnTo>
                  <a:pt x="213550" y="266890"/>
                </a:lnTo>
                <a:lnTo>
                  <a:pt x="219646" y="224218"/>
                </a:lnTo>
                <a:lnTo>
                  <a:pt x="219646" y="4572"/>
                </a:lnTo>
                <a:lnTo>
                  <a:pt x="221170" y="4572"/>
                </a:lnTo>
                <a:lnTo>
                  <a:pt x="221170" y="3048"/>
                </a:lnTo>
                <a:lnTo>
                  <a:pt x="262318" y="3048"/>
                </a:lnTo>
                <a:lnTo>
                  <a:pt x="265366" y="6096"/>
                </a:lnTo>
                <a:lnTo>
                  <a:pt x="265255" y="227266"/>
                </a:lnTo>
                <a:lnTo>
                  <a:pt x="260223" y="269050"/>
                </a:lnTo>
                <a:lnTo>
                  <a:pt x="244792" y="305276"/>
                </a:lnTo>
                <a:lnTo>
                  <a:pt x="237363" y="315444"/>
                </a:lnTo>
                <a:lnTo>
                  <a:pt x="232936" y="320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4255" y="541400"/>
            <a:ext cx="173990" cy="270510"/>
          </a:xfrm>
          <a:custGeom>
            <a:avLst/>
            <a:gdLst/>
            <a:ahLst/>
            <a:cxnLst/>
            <a:rect l="l" t="t" r="r" b="b"/>
            <a:pathLst>
              <a:path w="173989" h="270509">
                <a:moveTo>
                  <a:pt x="160421" y="234886"/>
                </a:moveTo>
                <a:lnTo>
                  <a:pt x="85439" y="234886"/>
                </a:lnTo>
                <a:lnTo>
                  <a:pt x="91535" y="233362"/>
                </a:lnTo>
                <a:lnTo>
                  <a:pt x="99155" y="231838"/>
                </a:lnTo>
                <a:lnTo>
                  <a:pt x="105251" y="230314"/>
                </a:lnTo>
                <a:lnTo>
                  <a:pt x="118967" y="221170"/>
                </a:lnTo>
                <a:lnTo>
                  <a:pt x="128111" y="207454"/>
                </a:lnTo>
                <a:lnTo>
                  <a:pt x="128111" y="187547"/>
                </a:lnTo>
                <a:lnTo>
                  <a:pt x="97631" y="158591"/>
                </a:lnTo>
                <a:lnTo>
                  <a:pt x="51911" y="140303"/>
                </a:lnTo>
                <a:lnTo>
                  <a:pt x="36671" y="131159"/>
                </a:lnTo>
                <a:lnTo>
                  <a:pt x="24479" y="122015"/>
                </a:lnTo>
                <a:lnTo>
                  <a:pt x="18383" y="115919"/>
                </a:lnTo>
                <a:lnTo>
                  <a:pt x="13811" y="109823"/>
                </a:lnTo>
                <a:lnTo>
                  <a:pt x="10763" y="100679"/>
                </a:lnTo>
                <a:lnTo>
                  <a:pt x="8524" y="94623"/>
                </a:lnTo>
                <a:lnTo>
                  <a:pt x="6681" y="88392"/>
                </a:lnTo>
                <a:lnTo>
                  <a:pt x="6572" y="88022"/>
                </a:lnTo>
                <a:lnTo>
                  <a:pt x="5191" y="80868"/>
                </a:lnTo>
                <a:lnTo>
                  <a:pt x="4667" y="73152"/>
                </a:lnTo>
                <a:lnTo>
                  <a:pt x="5191" y="66294"/>
                </a:lnTo>
                <a:lnTo>
                  <a:pt x="22336" y="27074"/>
                </a:lnTo>
                <a:lnTo>
                  <a:pt x="54959" y="6095"/>
                </a:lnTo>
                <a:lnTo>
                  <a:pt x="94583" y="0"/>
                </a:lnTo>
                <a:lnTo>
                  <a:pt x="108299" y="0"/>
                </a:lnTo>
                <a:lnTo>
                  <a:pt x="132683" y="6095"/>
                </a:lnTo>
                <a:lnTo>
                  <a:pt x="146494" y="10668"/>
                </a:lnTo>
                <a:lnTo>
                  <a:pt x="149542" y="13716"/>
                </a:lnTo>
                <a:lnTo>
                  <a:pt x="152590" y="15240"/>
                </a:lnTo>
                <a:lnTo>
                  <a:pt x="155638" y="18288"/>
                </a:lnTo>
                <a:lnTo>
                  <a:pt x="157162" y="18288"/>
                </a:lnTo>
                <a:lnTo>
                  <a:pt x="158686" y="19812"/>
                </a:lnTo>
                <a:lnTo>
                  <a:pt x="158686" y="22859"/>
                </a:lnTo>
                <a:lnTo>
                  <a:pt x="160210" y="24383"/>
                </a:lnTo>
                <a:lnTo>
                  <a:pt x="160210" y="35052"/>
                </a:lnTo>
                <a:lnTo>
                  <a:pt x="86963" y="35052"/>
                </a:lnTo>
                <a:lnTo>
                  <a:pt x="79343" y="36576"/>
                </a:lnTo>
                <a:lnTo>
                  <a:pt x="74771" y="38100"/>
                </a:lnTo>
                <a:lnTo>
                  <a:pt x="68675" y="39624"/>
                </a:lnTo>
                <a:lnTo>
                  <a:pt x="64103" y="41148"/>
                </a:lnTo>
                <a:lnTo>
                  <a:pt x="53435" y="51816"/>
                </a:lnTo>
                <a:lnTo>
                  <a:pt x="51911" y="56388"/>
                </a:lnTo>
                <a:lnTo>
                  <a:pt x="48863" y="60960"/>
                </a:lnTo>
                <a:lnTo>
                  <a:pt x="48863" y="77724"/>
                </a:lnTo>
                <a:lnTo>
                  <a:pt x="50387" y="83820"/>
                </a:lnTo>
                <a:lnTo>
                  <a:pt x="53435" y="88392"/>
                </a:lnTo>
                <a:lnTo>
                  <a:pt x="58007" y="92964"/>
                </a:lnTo>
                <a:lnTo>
                  <a:pt x="62579" y="97631"/>
                </a:lnTo>
                <a:lnTo>
                  <a:pt x="68675" y="100679"/>
                </a:lnTo>
                <a:lnTo>
                  <a:pt x="73247" y="105251"/>
                </a:lnTo>
                <a:lnTo>
                  <a:pt x="134207" y="129635"/>
                </a:lnTo>
                <a:lnTo>
                  <a:pt x="141922" y="134207"/>
                </a:lnTo>
                <a:lnTo>
                  <a:pt x="148018" y="138779"/>
                </a:lnTo>
                <a:lnTo>
                  <a:pt x="154114" y="144875"/>
                </a:lnTo>
                <a:lnTo>
                  <a:pt x="160210" y="149447"/>
                </a:lnTo>
                <a:lnTo>
                  <a:pt x="164782" y="155543"/>
                </a:lnTo>
                <a:lnTo>
                  <a:pt x="167830" y="164687"/>
                </a:lnTo>
                <a:lnTo>
                  <a:pt x="170068" y="170449"/>
                </a:lnTo>
                <a:lnTo>
                  <a:pt x="172021" y="176498"/>
                </a:lnTo>
                <a:lnTo>
                  <a:pt x="173402" y="183118"/>
                </a:lnTo>
                <a:lnTo>
                  <a:pt x="173926" y="190595"/>
                </a:lnTo>
                <a:lnTo>
                  <a:pt x="173378" y="200389"/>
                </a:lnTo>
                <a:lnTo>
                  <a:pt x="171831" y="209157"/>
                </a:lnTo>
                <a:lnTo>
                  <a:pt x="169425" y="217049"/>
                </a:lnTo>
                <a:lnTo>
                  <a:pt x="166306" y="224218"/>
                </a:lnTo>
                <a:lnTo>
                  <a:pt x="162567" y="231695"/>
                </a:lnTo>
                <a:lnTo>
                  <a:pt x="160421" y="234886"/>
                </a:lnTo>
                <a:close/>
              </a:path>
              <a:path w="173989" h="270509">
                <a:moveTo>
                  <a:pt x="157162" y="53340"/>
                </a:moveTo>
                <a:lnTo>
                  <a:pt x="149542" y="53340"/>
                </a:lnTo>
                <a:lnTo>
                  <a:pt x="146494" y="50292"/>
                </a:lnTo>
                <a:lnTo>
                  <a:pt x="143446" y="48768"/>
                </a:lnTo>
                <a:lnTo>
                  <a:pt x="138874" y="47244"/>
                </a:lnTo>
                <a:lnTo>
                  <a:pt x="134207" y="44196"/>
                </a:lnTo>
                <a:lnTo>
                  <a:pt x="129635" y="42672"/>
                </a:lnTo>
                <a:lnTo>
                  <a:pt x="123539" y="39624"/>
                </a:lnTo>
                <a:lnTo>
                  <a:pt x="117443" y="38100"/>
                </a:lnTo>
                <a:lnTo>
                  <a:pt x="102203" y="35052"/>
                </a:lnTo>
                <a:lnTo>
                  <a:pt x="160210" y="35052"/>
                </a:lnTo>
                <a:lnTo>
                  <a:pt x="160210" y="48768"/>
                </a:lnTo>
                <a:lnTo>
                  <a:pt x="158686" y="50292"/>
                </a:lnTo>
                <a:lnTo>
                  <a:pt x="158686" y="51816"/>
                </a:lnTo>
                <a:lnTo>
                  <a:pt x="157162" y="51816"/>
                </a:lnTo>
                <a:lnTo>
                  <a:pt x="157162" y="53340"/>
                </a:lnTo>
                <a:close/>
              </a:path>
              <a:path w="173989" h="270509">
                <a:moveTo>
                  <a:pt x="76295" y="269938"/>
                </a:moveTo>
                <a:lnTo>
                  <a:pt x="59531" y="269938"/>
                </a:lnTo>
                <a:lnTo>
                  <a:pt x="36671" y="265366"/>
                </a:lnTo>
                <a:lnTo>
                  <a:pt x="30575" y="262318"/>
                </a:lnTo>
                <a:lnTo>
                  <a:pt x="18383" y="259270"/>
                </a:lnTo>
                <a:lnTo>
                  <a:pt x="15335" y="256222"/>
                </a:lnTo>
                <a:lnTo>
                  <a:pt x="10763" y="254698"/>
                </a:lnTo>
                <a:lnTo>
                  <a:pt x="7715" y="251650"/>
                </a:lnTo>
                <a:lnTo>
                  <a:pt x="4667" y="250126"/>
                </a:lnTo>
                <a:lnTo>
                  <a:pt x="3143" y="248602"/>
                </a:lnTo>
                <a:lnTo>
                  <a:pt x="1524" y="245554"/>
                </a:lnTo>
                <a:lnTo>
                  <a:pt x="0" y="242506"/>
                </a:lnTo>
                <a:lnTo>
                  <a:pt x="0" y="216598"/>
                </a:lnTo>
                <a:lnTo>
                  <a:pt x="1524" y="215074"/>
                </a:lnTo>
                <a:lnTo>
                  <a:pt x="1524" y="213550"/>
                </a:lnTo>
                <a:lnTo>
                  <a:pt x="3143" y="212026"/>
                </a:lnTo>
                <a:lnTo>
                  <a:pt x="4667" y="210502"/>
                </a:lnTo>
                <a:lnTo>
                  <a:pt x="9239" y="210502"/>
                </a:lnTo>
                <a:lnTo>
                  <a:pt x="12287" y="212026"/>
                </a:lnTo>
                <a:lnTo>
                  <a:pt x="15335" y="215074"/>
                </a:lnTo>
                <a:lnTo>
                  <a:pt x="19907" y="216598"/>
                </a:lnTo>
                <a:lnTo>
                  <a:pt x="24479" y="219646"/>
                </a:lnTo>
                <a:lnTo>
                  <a:pt x="36671" y="225742"/>
                </a:lnTo>
                <a:lnTo>
                  <a:pt x="42767" y="227266"/>
                </a:lnTo>
                <a:lnTo>
                  <a:pt x="50387" y="230314"/>
                </a:lnTo>
                <a:lnTo>
                  <a:pt x="56388" y="232314"/>
                </a:lnTo>
                <a:lnTo>
                  <a:pt x="62960" y="233743"/>
                </a:lnTo>
                <a:lnTo>
                  <a:pt x="70104" y="234600"/>
                </a:lnTo>
                <a:lnTo>
                  <a:pt x="77819" y="234886"/>
                </a:lnTo>
                <a:lnTo>
                  <a:pt x="160421" y="234886"/>
                </a:lnTo>
                <a:lnTo>
                  <a:pt x="158115" y="238315"/>
                </a:lnTo>
                <a:lnTo>
                  <a:pt x="124554" y="261913"/>
                </a:lnTo>
                <a:lnTo>
                  <a:pt x="87201" y="269652"/>
                </a:lnTo>
                <a:lnTo>
                  <a:pt x="76295" y="269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55426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60" h="270509">
                <a:moveTo>
                  <a:pt x="130897" y="269890"/>
                </a:moveTo>
                <a:lnTo>
                  <a:pt x="120770" y="269890"/>
                </a:lnTo>
                <a:lnTo>
                  <a:pt x="107703" y="269390"/>
                </a:lnTo>
                <a:lnTo>
                  <a:pt x="70199" y="262318"/>
                </a:lnTo>
                <a:lnTo>
                  <a:pt x="30480" y="236410"/>
                </a:lnTo>
                <a:lnTo>
                  <a:pt x="7620" y="195262"/>
                </a:lnTo>
                <a:lnTo>
                  <a:pt x="547" y="152306"/>
                </a:lnTo>
                <a:lnTo>
                  <a:pt x="251" y="143351"/>
                </a:lnTo>
                <a:lnTo>
                  <a:pt x="151" y="140303"/>
                </a:lnTo>
                <a:lnTo>
                  <a:pt x="50" y="137255"/>
                </a:lnTo>
                <a:lnTo>
                  <a:pt x="0" y="135731"/>
                </a:lnTo>
                <a:lnTo>
                  <a:pt x="547" y="120918"/>
                </a:lnTo>
                <a:lnTo>
                  <a:pt x="7620" y="79248"/>
                </a:lnTo>
                <a:lnTo>
                  <a:pt x="32004" y="36576"/>
                </a:lnTo>
                <a:lnTo>
                  <a:pt x="68675" y="9144"/>
                </a:lnTo>
                <a:lnTo>
                  <a:pt x="117443" y="0"/>
                </a:lnTo>
                <a:lnTo>
                  <a:pt x="131730" y="571"/>
                </a:lnTo>
                <a:lnTo>
                  <a:pt x="176822" y="14263"/>
                </a:lnTo>
                <a:lnTo>
                  <a:pt x="199842" y="35052"/>
                </a:lnTo>
                <a:lnTo>
                  <a:pt x="115919" y="35052"/>
                </a:lnTo>
                <a:lnTo>
                  <a:pt x="107965" y="35575"/>
                </a:lnTo>
                <a:lnTo>
                  <a:pt x="70246" y="53363"/>
                </a:lnTo>
                <a:lnTo>
                  <a:pt x="49896" y="89192"/>
                </a:lnTo>
                <a:lnTo>
                  <a:pt x="47244" y="111347"/>
                </a:lnTo>
                <a:lnTo>
                  <a:pt x="225618" y="111347"/>
                </a:lnTo>
                <a:lnTo>
                  <a:pt x="225742" y="131159"/>
                </a:lnTo>
                <a:lnTo>
                  <a:pt x="224218" y="137255"/>
                </a:lnTo>
                <a:lnTo>
                  <a:pt x="221170" y="140303"/>
                </a:lnTo>
                <a:lnTo>
                  <a:pt x="216598" y="143351"/>
                </a:lnTo>
                <a:lnTo>
                  <a:pt x="213550" y="144875"/>
                </a:lnTo>
                <a:lnTo>
                  <a:pt x="47244" y="144875"/>
                </a:lnTo>
                <a:lnTo>
                  <a:pt x="47467" y="152306"/>
                </a:lnTo>
                <a:lnTo>
                  <a:pt x="57054" y="196393"/>
                </a:lnTo>
                <a:lnTo>
                  <a:pt x="90011" y="227266"/>
                </a:lnTo>
                <a:lnTo>
                  <a:pt x="115928" y="232981"/>
                </a:lnTo>
                <a:lnTo>
                  <a:pt x="114278" y="232981"/>
                </a:lnTo>
                <a:lnTo>
                  <a:pt x="125048" y="233314"/>
                </a:lnTo>
                <a:lnTo>
                  <a:pt x="215074" y="233314"/>
                </a:lnTo>
                <a:lnTo>
                  <a:pt x="215074" y="244030"/>
                </a:lnTo>
                <a:lnTo>
                  <a:pt x="213550" y="245554"/>
                </a:lnTo>
                <a:lnTo>
                  <a:pt x="213550" y="247078"/>
                </a:lnTo>
                <a:lnTo>
                  <a:pt x="210502" y="250126"/>
                </a:lnTo>
                <a:lnTo>
                  <a:pt x="210502" y="251650"/>
                </a:lnTo>
                <a:lnTo>
                  <a:pt x="207454" y="253174"/>
                </a:lnTo>
                <a:lnTo>
                  <a:pt x="201358" y="254698"/>
                </a:lnTo>
                <a:lnTo>
                  <a:pt x="196786" y="257746"/>
                </a:lnTo>
                <a:lnTo>
                  <a:pt x="190690" y="259270"/>
                </a:lnTo>
                <a:lnTo>
                  <a:pt x="183070" y="262318"/>
                </a:lnTo>
                <a:lnTo>
                  <a:pt x="177014" y="263461"/>
                </a:lnTo>
                <a:lnTo>
                  <a:pt x="170414" y="264604"/>
                </a:lnTo>
                <a:lnTo>
                  <a:pt x="163260" y="265747"/>
                </a:lnTo>
                <a:lnTo>
                  <a:pt x="155543" y="266890"/>
                </a:lnTo>
                <a:lnTo>
                  <a:pt x="147518" y="268652"/>
                </a:lnTo>
                <a:lnTo>
                  <a:pt x="139350" y="269557"/>
                </a:lnTo>
                <a:lnTo>
                  <a:pt x="130897" y="269890"/>
                </a:lnTo>
                <a:close/>
              </a:path>
              <a:path w="226060" h="270509">
                <a:moveTo>
                  <a:pt x="225618" y="111347"/>
                </a:moveTo>
                <a:lnTo>
                  <a:pt x="179927" y="111347"/>
                </a:lnTo>
                <a:lnTo>
                  <a:pt x="179848" y="104498"/>
                </a:lnTo>
                <a:lnTo>
                  <a:pt x="179729" y="94123"/>
                </a:lnTo>
                <a:lnTo>
                  <a:pt x="176948" y="79248"/>
                </a:lnTo>
                <a:lnTo>
                  <a:pt x="155567" y="46624"/>
                </a:lnTo>
                <a:lnTo>
                  <a:pt x="115919" y="35052"/>
                </a:lnTo>
                <a:lnTo>
                  <a:pt x="199842" y="35052"/>
                </a:lnTo>
                <a:lnTo>
                  <a:pt x="219646" y="71628"/>
                </a:lnTo>
                <a:lnTo>
                  <a:pt x="225432" y="104498"/>
                </a:lnTo>
                <a:lnTo>
                  <a:pt x="225618" y="111347"/>
                </a:lnTo>
                <a:close/>
              </a:path>
              <a:path w="226060" h="270509">
                <a:moveTo>
                  <a:pt x="215074" y="233314"/>
                </a:moveTo>
                <a:lnTo>
                  <a:pt x="135445" y="233314"/>
                </a:lnTo>
                <a:lnTo>
                  <a:pt x="143732" y="232981"/>
                </a:lnTo>
                <a:lnTo>
                  <a:pt x="151853" y="232029"/>
                </a:lnTo>
                <a:lnTo>
                  <a:pt x="151640" y="232029"/>
                </a:lnTo>
                <a:lnTo>
                  <a:pt x="158591" y="230314"/>
                </a:lnTo>
                <a:lnTo>
                  <a:pt x="167735" y="228790"/>
                </a:lnTo>
                <a:lnTo>
                  <a:pt x="175355" y="227266"/>
                </a:lnTo>
                <a:lnTo>
                  <a:pt x="181546" y="224218"/>
                </a:lnTo>
                <a:lnTo>
                  <a:pt x="189166" y="222694"/>
                </a:lnTo>
                <a:lnTo>
                  <a:pt x="193738" y="219646"/>
                </a:lnTo>
                <a:lnTo>
                  <a:pt x="202882" y="216598"/>
                </a:lnTo>
                <a:lnTo>
                  <a:pt x="205930" y="215074"/>
                </a:lnTo>
                <a:lnTo>
                  <a:pt x="210502" y="215074"/>
                </a:lnTo>
                <a:lnTo>
                  <a:pt x="215074" y="219646"/>
                </a:lnTo>
                <a:lnTo>
                  <a:pt x="215074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0908" y="452913"/>
            <a:ext cx="384810" cy="355600"/>
          </a:xfrm>
          <a:custGeom>
            <a:avLst/>
            <a:gdLst/>
            <a:ahLst/>
            <a:cxnLst/>
            <a:rect l="l" t="t" r="r" b="b"/>
            <a:pathLst>
              <a:path w="384810" h="355600">
                <a:moveTo>
                  <a:pt x="44291" y="350805"/>
                </a:moveTo>
                <a:lnTo>
                  <a:pt x="0" y="350805"/>
                </a:lnTo>
                <a:lnTo>
                  <a:pt x="0" y="13715"/>
                </a:lnTo>
                <a:lnTo>
                  <a:pt x="1523" y="7619"/>
                </a:lnTo>
                <a:lnTo>
                  <a:pt x="6095" y="4571"/>
                </a:lnTo>
                <a:lnTo>
                  <a:pt x="9143" y="1523"/>
                </a:lnTo>
                <a:lnTo>
                  <a:pt x="13715" y="0"/>
                </a:lnTo>
                <a:lnTo>
                  <a:pt x="58007" y="0"/>
                </a:lnTo>
                <a:lnTo>
                  <a:pt x="67151" y="3047"/>
                </a:lnTo>
                <a:lnTo>
                  <a:pt x="70199" y="4571"/>
                </a:lnTo>
                <a:lnTo>
                  <a:pt x="74771" y="7619"/>
                </a:lnTo>
                <a:lnTo>
                  <a:pt x="77819" y="9143"/>
                </a:lnTo>
                <a:lnTo>
                  <a:pt x="80867" y="12191"/>
                </a:lnTo>
                <a:lnTo>
                  <a:pt x="82391" y="15239"/>
                </a:lnTo>
                <a:lnTo>
                  <a:pt x="83915" y="19811"/>
                </a:lnTo>
                <a:lnTo>
                  <a:pt x="86963" y="24383"/>
                </a:lnTo>
                <a:lnTo>
                  <a:pt x="88487" y="28955"/>
                </a:lnTo>
                <a:lnTo>
                  <a:pt x="92133" y="38100"/>
                </a:lnTo>
                <a:lnTo>
                  <a:pt x="45815" y="38100"/>
                </a:lnTo>
                <a:lnTo>
                  <a:pt x="45815" y="347757"/>
                </a:lnTo>
                <a:lnTo>
                  <a:pt x="44291" y="349281"/>
                </a:lnTo>
                <a:lnTo>
                  <a:pt x="44291" y="350805"/>
                </a:lnTo>
                <a:close/>
              </a:path>
              <a:path w="384810" h="355600">
                <a:moveTo>
                  <a:pt x="237262" y="285273"/>
                </a:moveTo>
                <a:lnTo>
                  <a:pt x="192214" y="285273"/>
                </a:lnTo>
                <a:lnTo>
                  <a:pt x="298989" y="28955"/>
                </a:lnTo>
                <a:lnTo>
                  <a:pt x="302037" y="19811"/>
                </a:lnTo>
                <a:lnTo>
                  <a:pt x="305085" y="15239"/>
                </a:lnTo>
                <a:lnTo>
                  <a:pt x="306609" y="12191"/>
                </a:lnTo>
                <a:lnTo>
                  <a:pt x="312705" y="6095"/>
                </a:lnTo>
                <a:lnTo>
                  <a:pt x="324897" y="0"/>
                </a:lnTo>
                <a:lnTo>
                  <a:pt x="369093" y="0"/>
                </a:lnTo>
                <a:lnTo>
                  <a:pt x="372141" y="1523"/>
                </a:lnTo>
                <a:lnTo>
                  <a:pt x="373665" y="1523"/>
                </a:lnTo>
                <a:lnTo>
                  <a:pt x="376713" y="3047"/>
                </a:lnTo>
                <a:lnTo>
                  <a:pt x="379761" y="6095"/>
                </a:lnTo>
                <a:lnTo>
                  <a:pt x="382809" y="12191"/>
                </a:lnTo>
                <a:lnTo>
                  <a:pt x="382809" y="13715"/>
                </a:lnTo>
                <a:lnTo>
                  <a:pt x="384333" y="18287"/>
                </a:lnTo>
                <a:lnTo>
                  <a:pt x="384333" y="38100"/>
                </a:lnTo>
                <a:lnTo>
                  <a:pt x="337089" y="38100"/>
                </a:lnTo>
                <a:lnTo>
                  <a:pt x="237262" y="285273"/>
                </a:lnTo>
                <a:close/>
              </a:path>
              <a:path w="384810" h="355600">
                <a:moveTo>
                  <a:pt x="208978" y="352329"/>
                </a:moveTo>
                <a:lnTo>
                  <a:pt x="169354" y="352329"/>
                </a:lnTo>
                <a:lnTo>
                  <a:pt x="166306" y="349281"/>
                </a:lnTo>
                <a:lnTo>
                  <a:pt x="166306" y="347757"/>
                </a:lnTo>
                <a:lnTo>
                  <a:pt x="45815" y="38100"/>
                </a:lnTo>
                <a:lnTo>
                  <a:pt x="92133" y="38100"/>
                </a:lnTo>
                <a:lnTo>
                  <a:pt x="190690" y="285273"/>
                </a:lnTo>
                <a:lnTo>
                  <a:pt x="237262" y="285273"/>
                </a:lnTo>
                <a:lnTo>
                  <a:pt x="212026" y="347757"/>
                </a:lnTo>
                <a:lnTo>
                  <a:pt x="210502" y="349281"/>
                </a:lnTo>
                <a:lnTo>
                  <a:pt x="210502" y="350805"/>
                </a:lnTo>
                <a:lnTo>
                  <a:pt x="208978" y="350805"/>
                </a:lnTo>
                <a:lnTo>
                  <a:pt x="208978" y="352329"/>
                </a:lnTo>
                <a:close/>
              </a:path>
              <a:path w="384810" h="355600">
                <a:moveTo>
                  <a:pt x="382809" y="350805"/>
                </a:moveTo>
                <a:lnTo>
                  <a:pt x="338613" y="350805"/>
                </a:lnTo>
                <a:lnTo>
                  <a:pt x="338613" y="38100"/>
                </a:lnTo>
                <a:lnTo>
                  <a:pt x="384333" y="38100"/>
                </a:lnTo>
                <a:lnTo>
                  <a:pt x="384333" y="347757"/>
                </a:lnTo>
                <a:lnTo>
                  <a:pt x="382809" y="349281"/>
                </a:lnTo>
                <a:lnTo>
                  <a:pt x="382809" y="350805"/>
                </a:lnTo>
                <a:close/>
              </a:path>
              <a:path w="384810" h="355600">
                <a:moveTo>
                  <a:pt x="42767" y="352329"/>
                </a:moveTo>
                <a:lnTo>
                  <a:pt x="3047" y="352329"/>
                </a:lnTo>
                <a:lnTo>
                  <a:pt x="1523" y="350805"/>
                </a:lnTo>
                <a:lnTo>
                  <a:pt x="42767" y="350805"/>
                </a:lnTo>
                <a:lnTo>
                  <a:pt x="42767" y="352329"/>
                </a:lnTo>
                <a:close/>
              </a:path>
              <a:path w="384810" h="355600">
                <a:moveTo>
                  <a:pt x="381285" y="352329"/>
                </a:moveTo>
                <a:lnTo>
                  <a:pt x="341661" y="352329"/>
                </a:lnTo>
                <a:lnTo>
                  <a:pt x="340137" y="350805"/>
                </a:lnTo>
                <a:lnTo>
                  <a:pt x="381285" y="350805"/>
                </a:lnTo>
                <a:lnTo>
                  <a:pt x="381285" y="352329"/>
                </a:lnTo>
                <a:close/>
              </a:path>
              <a:path w="384810" h="355600">
                <a:moveTo>
                  <a:pt x="38195" y="353853"/>
                </a:moveTo>
                <a:lnTo>
                  <a:pt x="6095" y="353853"/>
                </a:lnTo>
                <a:lnTo>
                  <a:pt x="4571" y="352329"/>
                </a:lnTo>
                <a:lnTo>
                  <a:pt x="39719" y="352329"/>
                </a:lnTo>
                <a:lnTo>
                  <a:pt x="38195" y="353853"/>
                </a:lnTo>
                <a:close/>
              </a:path>
              <a:path w="384810" h="355600">
                <a:moveTo>
                  <a:pt x="204406" y="353853"/>
                </a:moveTo>
                <a:lnTo>
                  <a:pt x="173926" y="353853"/>
                </a:lnTo>
                <a:lnTo>
                  <a:pt x="172402" y="352329"/>
                </a:lnTo>
                <a:lnTo>
                  <a:pt x="207454" y="352329"/>
                </a:lnTo>
                <a:lnTo>
                  <a:pt x="204406" y="353853"/>
                </a:lnTo>
                <a:close/>
              </a:path>
              <a:path w="384810" h="355600">
                <a:moveTo>
                  <a:pt x="376713" y="353853"/>
                </a:moveTo>
                <a:lnTo>
                  <a:pt x="344709" y="353853"/>
                </a:lnTo>
                <a:lnTo>
                  <a:pt x="343185" y="352329"/>
                </a:lnTo>
                <a:lnTo>
                  <a:pt x="378237" y="352329"/>
                </a:lnTo>
                <a:lnTo>
                  <a:pt x="376713" y="353853"/>
                </a:lnTo>
                <a:close/>
              </a:path>
              <a:path w="384810" h="355600">
                <a:moveTo>
                  <a:pt x="30575" y="355377"/>
                </a:moveTo>
                <a:lnTo>
                  <a:pt x="13715" y="355377"/>
                </a:lnTo>
                <a:lnTo>
                  <a:pt x="10667" y="353853"/>
                </a:lnTo>
                <a:lnTo>
                  <a:pt x="33623" y="353853"/>
                </a:lnTo>
                <a:lnTo>
                  <a:pt x="30575" y="355377"/>
                </a:lnTo>
                <a:close/>
              </a:path>
              <a:path w="384810" h="355600">
                <a:moveTo>
                  <a:pt x="198310" y="355377"/>
                </a:moveTo>
                <a:lnTo>
                  <a:pt x="181546" y="355377"/>
                </a:lnTo>
                <a:lnTo>
                  <a:pt x="178498" y="353853"/>
                </a:lnTo>
                <a:lnTo>
                  <a:pt x="201358" y="353853"/>
                </a:lnTo>
                <a:lnTo>
                  <a:pt x="198310" y="355377"/>
                </a:lnTo>
                <a:close/>
              </a:path>
              <a:path w="384810" h="355600">
                <a:moveTo>
                  <a:pt x="369093" y="355377"/>
                </a:moveTo>
                <a:lnTo>
                  <a:pt x="352329" y="355377"/>
                </a:lnTo>
                <a:lnTo>
                  <a:pt x="350805" y="353853"/>
                </a:lnTo>
                <a:lnTo>
                  <a:pt x="372141" y="353853"/>
                </a:lnTo>
                <a:lnTo>
                  <a:pt x="369093" y="355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7051" y="541401"/>
            <a:ext cx="203200" cy="270510"/>
          </a:xfrm>
          <a:custGeom>
            <a:avLst/>
            <a:gdLst/>
            <a:ahLst/>
            <a:cxnLst/>
            <a:rect l="l" t="t" r="r" b="b"/>
            <a:pathLst>
              <a:path w="203200" h="270509">
                <a:moveTo>
                  <a:pt x="24297" y="62483"/>
                </a:moveTo>
                <a:lnTo>
                  <a:pt x="18201" y="62483"/>
                </a:lnTo>
                <a:lnTo>
                  <a:pt x="18201" y="60959"/>
                </a:lnTo>
                <a:lnTo>
                  <a:pt x="16677" y="60959"/>
                </a:lnTo>
                <a:lnTo>
                  <a:pt x="15153" y="59435"/>
                </a:lnTo>
                <a:lnTo>
                  <a:pt x="15153" y="57911"/>
                </a:lnTo>
                <a:lnTo>
                  <a:pt x="13629" y="56388"/>
                </a:lnTo>
                <a:lnTo>
                  <a:pt x="13629" y="51815"/>
                </a:lnTo>
                <a:lnTo>
                  <a:pt x="12105" y="50291"/>
                </a:lnTo>
                <a:lnTo>
                  <a:pt x="12105" y="36576"/>
                </a:lnTo>
                <a:lnTo>
                  <a:pt x="13629" y="33527"/>
                </a:lnTo>
                <a:lnTo>
                  <a:pt x="13724" y="30384"/>
                </a:lnTo>
                <a:lnTo>
                  <a:pt x="18201" y="25907"/>
                </a:lnTo>
                <a:lnTo>
                  <a:pt x="21249" y="24383"/>
                </a:lnTo>
                <a:lnTo>
                  <a:pt x="24297" y="21335"/>
                </a:lnTo>
                <a:lnTo>
                  <a:pt x="36489" y="15240"/>
                </a:lnTo>
                <a:lnTo>
                  <a:pt x="84496" y="1928"/>
                </a:lnTo>
                <a:lnTo>
                  <a:pt x="105164" y="0"/>
                </a:lnTo>
                <a:lnTo>
                  <a:pt x="116286" y="261"/>
                </a:lnTo>
                <a:lnTo>
                  <a:pt x="117750" y="261"/>
                </a:lnTo>
                <a:lnTo>
                  <a:pt x="159480" y="9596"/>
                </a:lnTo>
                <a:lnTo>
                  <a:pt x="189665" y="36576"/>
                </a:lnTo>
                <a:lnTo>
                  <a:pt x="100592" y="36576"/>
                </a:lnTo>
                <a:lnTo>
                  <a:pt x="93448" y="36837"/>
                </a:lnTo>
                <a:lnTo>
                  <a:pt x="93002" y="36837"/>
                </a:lnTo>
                <a:lnTo>
                  <a:pt x="85459" y="37718"/>
                </a:lnTo>
                <a:lnTo>
                  <a:pt x="78424" y="39147"/>
                </a:lnTo>
                <a:lnTo>
                  <a:pt x="71541" y="41147"/>
                </a:lnTo>
                <a:lnTo>
                  <a:pt x="62397" y="42671"/>
                </a:lnTo>
                <a:lnTo>
                  <a:pt x="54777" y="45719"/>
                </a:lnTo>
                <a:lnTo>
                  <a:pt x="48681" y="48767"/>
                </a:lnTo>
                <a:lnTo>
                  <a:pt x="41061" y="51815"/>
                </a:lnTo>
                <a:lnTo>
                  <a:pt x="27345" y="60959"/>
                </a:lnTo>
                <a:lnTo>
                  <a:pt x="24297" y="62483"/>
                </a:lnTo>
                <a:close/>
              </a:path>
              <a:path w="203200" h="270509">
                <a:moveTo>
                  <a:pt x="85257" y="269938"/>
                </a:moveTo>
                <a:lnTo>
                  <a:pt x="42728" y="262556"/>
                </a:lnTo>
                <a:lnTo>
                  <a:pt x="9724" y="233838"/>
                </a:lnTo>
                <a:lnTo>
                  <a:pt x="0" y="193738"/>
                </a:lnTo>
                <a:lnTo>
                  <a:pt x="438" y="186023"/>
                </a:lnTo>
                <a:lnTo>
                  <a:pt x="19534" y="145256"/>
                </a:lnTo>
                <a:lnTo>
                  <a:pt x="60659" y="121562"/>
                </a:lnTo>
                <a:lnTo>
                  <a:pt x="109769" y="114680"/>
                </a:lnTo>
                <a:lnTo>
                  <a:pt x="123452" y="114395"/>
                </a:lnTo>
                <a:lnTo>
                  <a:pt x="156980" y="114395"/>
                </a:lnTo>
                <a:lnTo>
                  <a:pt x="156980" y="76200"/>
                </a:lnTo>
                <a:lnTo>
                  <a:pt x="153932" y="70103"/>
                </a:lnTo>
                <a:lnTo>
                  <a:pt x="152408" y="62483"/>
                </a:lnTo>
                <a:lnTo>
                  <a:pt x="149360" y="56388"/>
                </a:lnTo>
                <a:lnTo>
                  <a:pt x="115451" y="37528"/>
                </a:lnTo>
                <a:lnTo>
                  <a:pt x="100592" y="36576"/>
                </a:lnTo>
                <a:lnTo>
                  <a:pt x="189665" y="36576"/>
                </a:lnTo>
                <a:lnTo>
                  <a:pt x="202391" y="81819"/>
                </a:lnTo>
                <a:lnTo>
                  <a:pt x="202700" y="92964"/>
                </a:lnTo>
                <a:lnTo>
                  <a:pt x="202700" y="146399"/>
                </a:lnTo>
                <a:lnTo>
                  <a:pt x="111196" y="146399"/>
                </a:lnTo>
                <a:lnTo>
                  <a:pt x="101688" y="146780"/>
                </a:lnTo>
                <a:lnTo>
                  <a:pt x="93940" y="147685"/>
                </a:lnTo>
                <a:lnTo>
                  <a:pt x="86781" y="149447"/>
                </a:lnTo>
                <a:lnTo>
                  <a:pt x="77637" y="150971"/>
                </a:lnTo>
                <a:lnTo>
                  <a:pt x="48681" y="178403"/>
                </a:lnTo>
                <a:lnTo>
                  <a:pt x="47157" y="186023"/>
                </a:lnTo>
                <a:lnTo>
                  <a:pt x="47264" y="195262"/>
                </a:lnTo>
                <a:lnTo>
                  <a:pt x="65659" y="229100"/>
                </a:lnTo>
                <a:lnTo>
                  <a:pt x="92877" y="234886"/>
                </a:lnTo>
                <a:lnTo>
                  <a:pt x="161607" y="234886"/>
                </a:lnTo>
                <a:lnTo>
                  <a:pt x="154813" y="241934"/>
                </a:lnTo>
                <a:lnTo>
                  <a:pt x="117712" y="264794"/>
                </a:lnTo>
                <a:lnTo>
                  <a:pt x="96480" y="269366"/>
                </a:lnTo>
                <a:lnTo>
                  <a:pt x="85257" y="269938"/>
                </a:lnTo>
                <a:close/>
              </a:path>
              <a:path w="203200" h="270509">
                <a:moveTo>
                  <a:pt x="161607" y="234886"/>
                </a:moveTo>
                <a:lnTo>
                  <a:pt x="92877" y="234886"/>
                </a:lnTo>
                <a:lnTo>
                  <a:pt x="102162" y="234291"/>
                </a:lnTo>
                <a:lnTo>
                  <a:pt x="101906" y="234291"/>
                </a:lnTo>
                <a:lnTo>
                  <a:pt x="140978" y="214312"/>
                </a:lnTo>
                <a:lnTo>
                  <a:pt x="156980" y="198310"/>
                </a:lnTo>
                <a:lnTo>
                  <a:pt x="156980" y="146399"/>
                </a:lnTo>
                <a:lnTo>
                  <a:pt x="202700" y="146399"/>
                </a:lnTo>
                <a:lnTo>
                  <a:pt x="202700" y="233362"/>
                </a:lnTo>
                <a:lnTo>
                  <a:pt x="163076" y="233362"/>
                </a:lnTo>
                <a:lnTo>
                  <a:pt x="161607" y="234886"/>
                </a:lnTo>
                <a:close/>
              </a:path>
              <a:path w="203200" h="270509">
                <a:moveTo>
                  <a:pt x="196604" y="265366"/>
                </a:moveTo>
                <a:lnTo>
                  <a:pt x="169172" y="265366"/>
                </a:lnTo>
                <a:lnTo>
                  <a:pt x="166124" y="263842"/>
                </a:lnTo>
                <a:lnTo>
                  <a:pt x="163076" y="260794"/>
                </a:lnTo>
                <a:lnTo>
                  <a:pt x="163076" y="233362"/>
                </a:lnTo>
                <a:lnTo>
                  <a:pt x="202700" y="233362"/>
                </a:lnTo>
                <a:lnTo>
                  <a:pt x="202700" y="260794"/>
                </a:lnTo>
                <a:lnTo>
                  <a:pt x="199652" y="263842"/>
                </a:lnTo>
                <a:lnTo>
                  <a:pt x="198128" y="263842"/>
                </a:lnTo>
                <a:lnTo>
                  <a:pt x="196604" y="265366"/>
                </a:lnTo>
                <a:close/>
              </a:path>
              <a:path w="203200" h="270509">
                <a:moveTo>
                  <a:pt x="192032" y="266890"/>
                </a:moveTo>
                <a:lnTo>
                  <a:pt x="173744" y="266890"/>
                </a:lnTo>
                <a:lnTo>
                  <a:pt x="172220" y="265366"/>
                </a:lnTo>
                <a:lnTo>
                  <a:pt x="193556" y="265366"/>
                </a:lnTo>
                <a:lnTo>
                  <a:pt x="192032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3855" y="541400"/>
            <a:ext cx="193675" cy="270510"/>
          </a:xfrm>
          <a:custGeom>
            <a:avLst/>
            <a:gdLst/>
            <a:ahLst/>
            <a:cxnLst/>
            <a:rect l="l" t="t" r="r" b="b"/>
            <a:pathLst>
              <a:path w="193675" h="270509">
                <a:moveTo>
                  <a:pt x="126587" y="269938"/>
                </a:moveTo>
                <a:lnTo>
                  <a:pt x="109823" y="269938"/>
                </a:lnTo>
                <a:lnTo>
                  <a:pt x="97242" y="269366"/>
                </a:lnTo>
                <a:lnTo>
                  <a:pt x="52744" y="256555"/>
                </a:lnTo>
                <a:lnTo>
                  <a:pt x="22407" y="226980"/>
                </a:lnTo>
                <a:lnTo>
                  <a:pt x="4500" y="182324"/>
                </a:lnTo>
                <a:lnTo>
                  <a:pt x="0" y="138779"/>
                </a:lnTo>
                <a:lnTo>
                  <a:pt x="571" y="121071"/>
                </a:lnTo>
                <a:lnTo>
                  <a:pt x="9143" y="76199"/>
                </a:lnTo>
                <a:lnTo>
                  <a:pt x="33528" y="33527"/>
                </a:lnTo>
                <a:lnTo>
                  <a:pt x="70104" y="9143"/>
                </a:lnTo>
                <a:lnTo>
                  <a:pt x="115919" y="0"/>
                </a:lnTo>
                <a:lnTo>
                  <a:pt x="123539" y="0"/>
                </a:lnTo>
                <a:lnTo>
                  <a:pt x="131159" y="1524"/>
                </a:lnTo>
                <a:lnTo>
                  <a:pt x="137255" y="3047"/>
                </a:lnTo>
                <a:lnTo>
                  <a:pt x="152495" y="6095"/>
                </a:lnTo>
                <a:lnTo>
                  <a:pt x="158591" y="7619"/>
                </a:lnTo>
                <a:lnTo>
                  <a:pt x="164687" y="10667"/>
                </a:lnTo>
                <a:lnTo>
                  <a:pt x="169259" y="13715"/>
                </a:lnTo>
                <a:lnTo>
                  <a:pt x="175355" y="16764"/>
                </a:lnTo>
                <a:lnTo>
                  <a:pt x="179927" y="19812"/>
                </a:lnTo>
                <a:lnTo>
                  <a:pt x="182975" y="22859"/>
                </a:lnTo>
                <a:lnTo>
                  <a:pt x="186023" y="24383"/>
                </a:lnTo>
                <a:lnTo>
                  <a:pt x="187547" y="25907"/>
                </a:lnTo>
                <a:lnTo>
                  <a:pt x="189071" y="28955"/>
                </a:lnTo>
                <a:lnTo>
                  <a:pt x="190595" y="30479"/>
                </a:lnTo>
                <a:lnTo>
                  <a:pt x="190595" y="32003"/>
                </a:lnTo>
                <a:lnTo>
                  <a:pt x="192119" y="33527"/>
                </a:lnTo>
                <a:lnTo>
                  <a:pt x="192119" y="38100"/>
                </a:lnTo>
                <a:lnTo>
                  <a:pt x="114395" y="38100"/>
                </a:lnTo>
                <a:lnTo>
                  <a:pt x="99195" y="39790"/>
                </a:lnTo>
                <a:lnTo>
                  <a:pt x="64008" y="64007"/>
                </a:lnTo>
                <a:lnTo>
                  <a:pt x="48363" y="113165"/>
                </a:lnTo>
                <a:lnTo>
                  <a:pt x="47244" y="135731"/>
                </a:lnTo>
                <a:lnTo>
                  <a:pt x="47529" y="146875"/>
                </a:lnTo>
                <a:lnTo>
                  <a:pt x="54387" y="185728"/>
                </a:lnTo>
                <a:lnTo>
                  <a:pt x="75057" y="217741"/>
                </a:lnTo>
                <a:lnTo>
                  <a:pt x="115919" y="231838"/>
                </a:lnTo>
                <a:lnTo>
                  <a:pt x="193643" y="231838"/>
                </a:lnTo>
                <a:lnTo>
                  <a:pt x="193643" y="234886"/>
                </a:lnTo>
                <a:lnTo>
                  <a:pt x="192119" y="236410"/>
                </a:lnTo>
                <a:lnTo>
                  <a:pt x="192119" y="237934"/>
                </a:lnTo>
                <a:lnTo>
                  <a:pt x="189071" y="240982"/>
                </a:lnTo>
                <a:lnTo>
                  <a:pt x="187547" y="244030"/>
                </a:lnTo>
                <a:lnTo>
                  <a:pt x="184499" y="245554"/>
                </a:lnTo>
                <a:lnTo>
                  <a:pt x="181451" y="248602"/>
                </a:lnTo>
                <a:lnTo>
                  <a:pt x="175355" y="251650"/>
                </a:lnTo>
                <a:lnTo>
                  <a:pt x="170783" y="256222"/>
                </a:lnTo>
                <a:lnTo>
                  <a:pt x="163163" y="259270"/>
                </a:lnTo>
                <a:lnTo>
                  <a:pt x="157067" y="260794"/>
                </a:lnTo>
                <a:lnTo>
                  <a:pt x="150971" y="263842"/>
                </a:lnTo>
                <a:lnTo>
                  <a:pt x="143351" y="265366"/>
                </a:lnTo>
                <a:lnTo>
                  <a:pt x="134207" y="268414"/>
                </a:lnTo>
                <a:lnTo>
                  <a:pt x="126587" y="269938"/>
                </a:lnTo>
                <a:close/>
              </a:path>
              <a:path w="193675" h="270509">
                <a:moveTo>
                  <a:pt x="187547" y="67055"/>
                </a:moveTo>
                <a:lnTo>
                  <a:pt x="181451" y="67055"/>
                </a:lnTo>
                <a:lnTo>
                  <a:pt x="178403" y="65531"/>
                </a:lnTo>
                <a:lnTo>
                  <a:pt x="172307" y="59435"/>
                </a:lnTo>
                <a:lnTo>
                  <a:pt x="167735" y="56388"/>
                </a:lnTo>
                <a:lnTo>
                  <a:pt x="161639" y="53339"/>
                </a:lnTo>
                <a:lnTo>
                  <a:pt x="157067" y="48767"/>
                </a:lnTo>
                <a:lnTo>
                  <a:pt x="141827" y="42671"/>
                </a:lnTo>
                <a:lnTo>
                  <a:pt x="135826" y="40671"/>
                </a:lnTo>
                <a:lnTo>
                  <a:pt x="129254" y="39242"/>
                </a:lnTo>
                <a:lnTo>
                  <a:pt x="122110" y="38385"/>
                </a:lnTo>
                <a:lnTo>
                  <a:pt x="114395" y="38100"/>
                </a:lnTo>
                <a:lnTo>
                  <a:pt x="192119" y="38100"/>
                </a:lnTo>
                <a:lnTo>
                  <a:pt x="193643" y="39624"/>
                </a:lnTo>
                <a:lnTo>
                  <a:pt x="193643" y="54864"/>
                </a:lnTo>
                <a:lnTo>
                  <a:pt x="192119" y="59435"/>
                </a:lnTo>
                <a:lnTo>
                  <a:pt x="189071" y="65531"/>
                </a:lnTo>
                <a:lnTo>
                  <a:pt x="187547" y="67055"/>
                </a:lnTo>
                <a:close/>
              </a:path>
              <a:path w="193675" h="270509">
                <a:moveTo>
                  <a:pt x="193643" y="231838"/>
                </a:moveTo>
                <a:lnTo>
                  <a:pt x="115919" y="231838"/>
                </a:lnTo>
                <a:lnTo>
                  <a:pt x="123634" y="231314"/>
                </a:lnTo>
                <a:lnTo>
                  <a:pt x="130778" y="229933"/>
                </a:lnTo>
                <a:lnTo>
                  <a:pt x="163163" y="215074"/>
                </a:lnTo>
                <a:lnTo>
                  <a:pt x="169259" y="212026"/>
                </a:lnTo>
                <a:lnTo>
                  <a:pt x="173831" y="207454"/>
                </a:lnTo>
                <a:lnTo>
                  <a:pt x="178403" y="204406"/>
                </a:lnTo>
                <a:lnTo>
                  <a:pt x="181451" y="201358"/>
                </a:lnTo>
                <a:lnTo>
                  <a:pt x="184499" y="199834"/>
                </a:lnTo>
                <a:lnTo>
                  <a:pt x="189071" y="199834"/>
                </a:lnTo>
                <a:lnTo>
                  <a:pt x="192119" y="202882"/>
                </a:lnTo>
                <a:lnTo>
                  <a:pt x="192119" y="204406"/>
                </a:lnTo>
                <a:lnTo>
                  <a:pt x="193643" y="205930"/>
                </a:lnTo>
                <a:lnTo>
                  <a:pt x="193643" y="23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7029" y="425386"/>
            <a:ext cx="212090" cy="382905"/>
          </a:xfrm>
          <a:custGeom>
            <a:avLst/>
            <a:gdLst/>
            <a:ahLst/>
            <a:cxnLst/>
            <a:rect l="l" t="t" r="r" b="b"/>
            <a:pathLst>
              <a:path w="212089" h="382905">
                <a:moveTo>
                  <a:pt x="33528" y="1524"/>
                </a:moveTo>
                <a:lnTo>
                  <a:pt x="15240" y="1524"/>
                </a:lnTo>
                <a:lnTo>
                  <a:pt x="1828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12089" h="382905">
                <a:moveTo>
                  <a:pt x="41148" y="3048"/>
                </a:moveTo>
                <a:lnTo>
                  <a:pt x="4572" y="3048"/>
                </a:lnTo>
                <a:lnTo>
                  <a:pt x="6095" y="1524"/>
                </a:lnTo>
                <a:lnTo>
                  <a:pt x="39624" y="1524"/>
                </a:lnTo>
                <a:lnTo>
                  <a:pt x="41148" y="3048"/>
                </a:lnTo>
                <a:close/>
              </a:path>
              <a:path w="212089" h="382905">
                <a:moveTo>
                  <a:pt x="44195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2672" y="3048"/>
                </a:lnTo>
                <a:lnTo>
                  <a:pt x="44195" y="4572"/>
                </a:lnTo>
                <a:lnTo>
                  <a:pt x="44195" y="6096"/>
                </a:lnTo>
                <a:close/>
              </a:path>
              <a:path w="212089" h="382905">
                <a:moveTo>
                  <a:pt x="42672" y="379857"/>
                </a:moveTo>
                <a:lnTo>
                  <a:pt x="3048" y="379857"/>
                </a:lnTo>
                <a:lnTo>
                  <a:pt x="1524" y="378333"/>
                </a:lnTo>
                <a:lnTo>
                  <a:pt x="1524" y="376809"/>
                </a:lnTo>
                <a:lnTo>
                  <a:pt x="0" y="375285"/>
                </a:lnTo>
                <a:lnTo>
                  <a:pt x="0" y="6096"/>
                </a:lnTo>
                <a:lnTo>
                  <a:pt x="45719" y="6096"/>
                </a:lnTo>
                <a:lnTo>
                  <a:pt x="45719" y="157162"/>
                </a:lnTo>
                <a:lnTo>
                  <a:pt x="102693" y="157162"/>
                </a:lnTo>
                <a:lnTo>
                  <a:pt x="63817" y="181927"/>
                </a:lnTo>
                <a:lnTo>
                  <a:pt x="45719" y="202882"/>
                </a:lnTo>
                <a:lnTo>
                  <a:pt x="45719" y="376809"/>
                </a:lnTo>
                <a:lnTo>
                  <a:pt x="42672" y="379857"/>
                </a:lnTo>
                <a:close/>
              </a:path>
              <a:path w="212089" h="382905">
                <a:moveTo>
                  <a:pt x="102693" y="157162"/>
                </a:moveTo>
                <a:lnTo>
                  <a:pt x="45719" y="157162"/>
                </a:lnTo>
                <a:lnTo>
                  <a:pt x="55102" y="147470"/>
                </a:lnTo>
                <a:lnTo>
                  <a:pt x="94084" y="121800"/>
                </a:lnTo>
                <a:lnTo>
                  <a:pt x="114203" y="116586"/>
                </a:lnTo>
                <a:lnTo>
                  <a:pt x="114456" y="116586"/>
                </a:lnTo>
                <a:lnTo>
                  <a:pt x="123539" y="116014"/>
                </a:lnTo>
                <a:lnTo>
                  <a:pt x="166211" y="125158"/>
                </a:lnTo>
                <a:lnTo>
                  <a:pt x="197286" y="153662"/>
                </a:lnTo>
                <a:lnTo>
                  <a:pt x="198331" y="155638"/>
                </a:lnTo>
                <a:lnTo>
                  <a:pt x="114395" y="155638"/>
                </a:lnTo>
                <a:lnTo>
                  <a:pt x="106315" y="156257"/>
                </a:lnTo>
                <a:lnTo>
                  <a:pt x="102693" y="157162"/>
                </a:lnTo>
                <a:close/>
              </a:path>
              <a:path w="212089" h="382905">
                <a:moveTo>
                  <a:pt x="208883" y="379857"/>
                </a:moveTo>
                <a:lnTo>
                  <a:pt x="169259" y="379857"/>
                </a:lnTo>
                <a:lnTo>
                  <a:pt x="169259" y="378333"/>
                </a:lnTo>
                <a:lnTo>
                  <a:pt x="167735" y="378333"/>
                </a:lnTo>
                <a:lnTo>
                  <a:pt x="167735" y="230409"/>
                </a:lnTo>
                <a:lnTo>
                  <a:pt x="167560" y="224313"/>
                </a:lnTo>
                <a:lnTo>
                  <a:pt x="163163" y="196786"/>
                </a:lnTo>
                <a:lnTo>
                  <a:pt x="161639" y="187642"/>
                </a:lnTo>
                <a:lnTo>
                  <a:pt x="158591" y="180022"/>
                </a:lnTo>
                <a:lnTo>
                  <a:pt x="149447" y="167830"/>
                </a:lnTo>
                <a:lnTo>
                  <a:pt x="144875" y="163258"/>
                </a:lnTo>
                <a:lnTo>
                  <a:pt x="137255" y="160210"/>
                </a:lnTo>
                <a:lnTo>
                  <a:pt x="131159" y="157162"/>
                </a:lnTo>
                <a:lnTo>
                  <a:pt x="123539" y="155638"/>
                </a:lnTo>
                <a:lnTo>
                  <a:pt x="198331" y="155638"/>
                </a:lnTo>
                <a:lnTo>
                  <a:pt x="210788" y="200417"/>
                </a:lnTo>
                <a:lnTo>
                  <a:pt x="211594" y="211312"/>
                </a:lnTo>
                <a:lnTo>
                  <a:pt x="211645" y="211995"/>
                </a:lnTo>
                <a:lnTo>
                  <a:pt x="211841" y="220441"/>
                </a:lnTo>
                <a:lnTo>
                  <a:pt x="211931" y="376809"/>
                </a:lnTo>
                <a:lnTo>
                  <a:pt x="208883" y="379857"/>
                </a:lnTo>
                <a:close/>
              </a:path>
              <a:path w="212089" h="382905">
                <a:moveTo>
                  <a:pt x="39624" y="381381"/>
                </a:moveTo>
                <a:lnTo>
                  <a:pt x="6095" y="381381"/>
                </a:lnTo>
                <a:lnTo>
                  <a:pt x="4572" y="379857"/>
                </a:lnTo>
                <a:lnTo>
                  <a:pt x="41148" y="379857"/>
                </a:lnTo>
                <a:lnTo>
                  <a:pt x="39624" y="381381"/>
                </a:lnTo>
                <a:close/>
              </a:path>
              <a:path w="212089" h="382905">
                <a:moveTo>
                  <a:pt x="205835" y="381381"/>
                </a:moveTo>
                <a:lnTo>
                  <a:pt x="173831" y="381381"/>
                </a:lnTo>
                <a:lnTo>
                  <a:pt x="172307" y="379857"/>
                </a:lnTo>
                <a:lnTo>
                  <a:pt x="207359" y="379857"/>
                </a:lnTo>
                <a:lnTo>
                  <a:pt x="205835" y="381381"/>
                </a:lnTo>
                <a:close/>
              </a:path>
              <a:path w="212089" h="382905">
                <a:moveTo>
                  <a:pt x="30480" y="382905"/>
                </a:moveTo>
                <a:lnTo>
                  <a:pt x="15240" y="382905"/>
                </a:lnTo>
                <a:lnTo>
                  <a:pt x="12192" y="381381"/>
                </a:lnTo>
                <a:lnTo>
                  <a:pt x="33528" y="381381"/>
                </a:lnTo>
                <a:lnTo>
                  <a:pt x="30480" y="382905"/>
                </a:lnTo>
                <a:close/>
              </a:path>
              <a:path w="212089" h="382905">
                <a:moveTo>
                  <a:pt x="198215" y="382905"/>
                </a:moveTo>
                <a:lnTo>
                  <a:pt x="181451" y="382905"/>
                </a:lnTo>
                <a:lnTo>
                  <a:pt x="178403" y="381381"/>
                </a:lnTo>
                <a:lnTo>
                  <a:pt x="201263" y="381381"/>
                </a:lnTo>
                <a:lnTo>
                  <a:pt x="198215" y="382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5256" y="443769"/>
            <a:ext cx="56515" cy="365125"/>
          </a:xfrm>
          <a:custGeom>
            <a:avLst/>
            <a:gdLst/>
            <a:ahLst/>
            <a:cxnLst/>
            <a:rect l="l" t="t" r="r" b="b"/>
            <a:pathLst>
              <a:path w="56514" h="365125">
                <a:moveTo>
                  <a:pt x="45720" y="103727"/>
                </a:moveTo>
                <a:lnTo>
                  <a:pt x="12192" y="103727"/>
                </a:lnTo>
                <a:lnTo>
                  <a:pt x="13716" y="102203"/>
                </a:lnTo>
                <a:lnTo>
                  <a:pt x="44196" y="102203"/>
                </a:lnTo>
                <a:lnTo>
                  <a:pt x="45720" y="103727"/>
                </a:lnTo>
                <a:close/>
              </a:path>
              <a:path w="56514" h="365125">
                <a:moveTo>
                  <a:pt x="50292" y="359949"/>
                </a:moveTo>
                <a:lnTo>
                  <a:pt x="6096" y="359949"/>
                </a:lnTo>
                <a:lnTo>
                  <a:pt x="6096" y="106775"/>
                </a:lnTo>
                <a:lnTo>
                  <a:pt x="7620" y="105251"/>
                </a:lnTo>
                <a:lnTo>
                  <a:pt x="9144" y="105251"/>
                </a:lnTo>
                <a:lnTo>
                  <a:pt x="10668" y="103727"/>
                </a:lnTo>
                <a:lnTo>
                  <a:pt x="47244" y="103727"/>
                </a:lnTo>
                <a:lnTo>
                  <a:pt x="50292" y="106775"/>
                </a:lnTo>
                <a:lnTo>
                  <a:pt x="50292" y="359949"/>
                </a:lnTo>
                <a:close/>
              </a:path>
              <a:path w="56514" h="365125">
                <a:moveTo>
                  <a:pt x="47244" y="361473"/>
                </a:moveTo>
                <a:lnTo>
                  <a:pt x="9144" y="361473"/>
                </a:lnTo>
                <a:lnTo>
                  <a:pt x="7620" y="359949"/>
                </a:lnTo>
                <a:lnTo>
                  <a:pt x="48768" y="359949"/>
                </a:lnTo>
                <a:lnTo>
                  <a:pt x="47244" y="361473"/>
                </a:lnTo>
                <a:close/>
              </a:path>
              <a:path w="56514" h="365125">
                <a:moveTo>
                  <a:pt x="44196" y="362997"/>
                </a:moveTo>
                <a:lnTo>
                  <a:pt x="12192" y="362997"/>
                </a:lnTo>
                <a:lnTo>
                  <a:pt x="10668" y="361473"/>
                </a:lnTo>
                <a:lnTo>
                  <a:pt x="45720" y="361473"/>
                </a:lnTo>
                <a:lnTo>
                  <a:pt x="44196" y="362997"/>
                </a:lnTo>
                <a:close/>
              </a:path>
              <a:path w="56514" h="365125">
                <a:moveTo>
                  <a:pt x="36576" y="364521"/>
                </a:moveTo>
                <a:lnTo>
                  <a:pt x="19812" y="364521"/>
                </a:lnTo>
                <a:lnTo>
                  <a:pt x="16764" y="362997"/>
                </a:lnTo>
                <a:lnTo>
                  <a:pt x="39624" y="362997"/>
                </a:lnTo>
                <a:lnTo>
                  <a:pt x="36576" y="364521"/>
                </a:lnTo>
                <a:close/>
              </a:path>
              <a:path w="56514" h="365125">
                <a:moveTo>
                  <a:pt x="38100" y="54864"/>
                </a:moveTo>
                <a:lnTo>
                  <a:pt x="16764" y="54864"/>
                </a:lnTo>
                <a:lnTo>
                  <a:pt x="10668" y="51816"/>
                </a:lnTo>
                <a:lnTo>
                  <a:pt x="6096" y="48768"/>
                </a:lnTo>
                <a:lnTo>
                  <a:pt x="3048" y="45720"/>
                </a:lnTo>
                <a:lnTo>
                  <a:pt x="0" y="38100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3"/>
                </a:lnTo>
                <a:lnTo>
                  <a:pt x="18288" y="0"/>
                </a:lnTo>
                <a:lnTo>
                  <a:pt x="39624" y="0"/>
                </a:lnTo>
                <a:lnTo>
                  <a:pt x="45720" y="1523"/>
                </a:lnTo>
                <a:lnTo>
                  <a:pt x="53340" y="9144"/>
                </a:lnTo>
                <a:lnTo>
                  <a:pt x="56388" y="16764"/>
                </a:lnTo>
                <a:lnTo>
                  <a:pt x="56388" y="38100"/>
                </a:lnTo>
                <a:lnTo>
                  <a:pt x="53340" y="44196"/>
                </a:lnTo>
                <a:lnTo>
                  <a:pt x="50292" y="48768"/>
                </a:lnTo>
                <a:lnTo>
                  <a:pt x="45720" y="51816"/>
                </a:lnTo>
                <a:lnTo>
                  <a:pt x="38100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77939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896" y="44195"/>
                </a:moveTo>
                <a:lnTo>
                  <a:pt x="41148" y="44195"/>
                </a:lnTo>
                <a:lnTo>
                  <a:pt x="51435" y="33599"/>
                </a:lnTo>
                <a:lnTo>
                  <a:pt x="82296" y="10667"/>
                </a:lnTo>
                <a:lnTo>
                  <a:pt x="125063" y="0"/>
                </a:lnTo>
                <a:lnTo>
                  <a:pt x="136207" y="571"/>
                </a:lnTo>
                <a:lnTo>
                  <a:pt x="173902" y="13120"/>
                </a:lnTo>
                <a:lnTo>
                  <a:pt x="198331" y="39623"/>
                </a:lnTo>
                <a:lnTo>
                  <a:pt x="114395" y="39623"/>
                </a:lnTo>
                <a:lnTo>
                  <a:pt x="106368" y="40243"/>
                </a:lnTo>
                <a:lnTo>
                  <a:pt x="98190" y="42290"/>
                </a:lnTo>
                <a:lnTo>
                  <a:pt x="93896" y="44195"/>
                </a:lnTo>
                <a:close/>
              </a:path>
              <a:path w="212090" h="267334">
                <a:moveTo>
                  <a:pt x="36576" y="6095"/>
                </a:moveTo>
                <a:lnTo>
                  <a:pt x="4572" y="6095"/>
                </a:lnTo>
                <a:lnTo>
                  <a:pt x="6095" y="4571"/>
                </a:lnTo>
                <a:lnTo>
                  <a:pt x="35052" y="4571"/>
                </a:lnTo>
                <a:lnTo>
                  <a:pt x="36576" y="6095"/>
                </a:lnTo>
                <a:close/>
              </a:path>
              <a:path w="212090" h="267334">
                <a:moveTo>
                  <a:pt x="42672" y="263842"/>
                </a:moveTo>
                <a:lnTo>
                  <a:pt x="3048" y="263842"/>
                </a:lnTo>
                <a:lnTo>
                  <a:pt x="3048" y="262318"/>
                </a:lnTo>
                <a:lnTo>
                  <a:pt x="1524" y="262318"/>
                </a:lnTo>
                <a:lnTo>
                  <a:pt x="1524" y="260794"/>
                </a:lnTo>
                <a:lnTo>
                  <a:pt x="0" y="259270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38100" y="6095"/>
                </a:lnTo>
                <a:lnTo>
                  <a:pt x="39624" y="7619"/>
                </a:lnTo>
                <a:lnTo>
                  <a:pt x="39624" y="9143"/>
                </a:lnTo>
                <a:lnTo>
                  <a:pt x="41148" y="9143"/>
                </a:lnTo>
                <a:lnTo>
                  <a:pt x="41148" y="44195"/>
                </a:lnTo>
                <a:lnTo>
                  <a:pt x="93896" y="44195"/>
                </a:lnTo>
                <a:lnTo>
                  <a:pt x="89709" y="46053"/>
                </a:lnTo>
                <a:lnTo>
                  <a:pt x="54840" y="75390"/>
                </a:lnTo>
                <a:lnTo>
                  <a:pt x="45719" y="86867"/>
                </a:lnTo>
                <a:lnTo>
                  <a:pt x="45719" y="260794"/>
                </a:lnTo>
                <a:lnTo>
                  <a:pt x="42672" y="263842"/>
                </a:lnTo>
                <a:close/>
              </a:path>
              <a:path w="212090" h="267334">
                <a:moveTo>
                  <a:pt x="208883" y="263842"/>
                </a:moveTo>
                <a:lnTo>
                  <a:pt x="170783" y="263842"/>
                </a:lnTo>
                <a:lnTo>
                  <a:pt x="169259" y="262318"/>
                </a:lnTo>
                <a:lnTo>
                  <a:pt x="167735" y="262318"/>
                </a:lnTo>
                <a:lnTo>
                  <a:pt x="167735" y="114395"/>
                </a:lnTo>
                <a:lnTo>
                  <a:pt x="167575" y="108299"/>
                </a:lnTo>
                <a:lnTo>
                  <a:pt x="167473" y="104426"/>
                </a:lnTo>
                <a:lnTo>
                  <a:pt x="158591" y="64007"/>
                </a:lnTo>
                <a:lnTo>
                  <a:pt x="154019" y="57911"/>
                </a:lnTo>
                <a:lnTo>
                  <a:pt x="150971" y="51815"/>
                </a:lnTo>
                <a:lnTo>
                  <a:pt x="144875" y="47243"/>
                </a:lnTo>
                <a:lnTo>
                  <a:pt x="138779" y="44195"/>
                </a:lnTo>
                <a:lnTo>
                  <a:pt x="131159" y="41147"/>
                </a:lnTo>
                <a:lnTo>
                  <a:pt x="123539" y="39623"/>
                </a:lnTo>
                <a:lnTo>
                  <a:pt x="198331" y="39623"/>
                </a:lnTo>
                <a:lnTo>
                  <a:pt x="210788" y="84403"/>
                </a:lnTo>
                <a:lnTo>
                  <a:pt x="211594" y="95297"/>
                </a:lnTo>
                <a:lnTo>
                  <a:pt x="211645" y="95980"/>
                </a:lnTo>
                <a:lnTo>
                  <a:pt x="211841" y="104426"/>
                </a:lnTo>
                <a:lnTo>
                  <a:pt x="211931" y="260794"/>
                </a:lnTo>
                <a:lnTo>
                  <a:pt x="208883" y="263842"/>
                </a:lnTo>
                <a:close/>
              </a:path>
              <a:path w="212090" h="267334">
                <a:moveTo>
                  <a:pt x="39624" y="265366"/>
                </a:moveTo>
                <a:lnTo>
                  <a:pt x="7619" y="265366"/>
                </a:lnTo>
                <a:lnTo>
                  <a:pt x="4572" y="263842"/>
                </a:lnTo>
                <a:lnTo>
                  <a:pt x="41148" y="263842"/>
                </a:lnTo>
                <a:lnTo>
                  <a:pt x="39624" y="265366"/>
                </a:lnTo>
                <a:close/>
              </a:path>
              <a:path w="212090" h="267334">
                <a:moveTo>
                  <a:pt x="205835" y="265366"/>
                </a:moveTo>
                <a:lnTo>
                  <a:pt x="173831" y="265366"/>
                </a:lnTo>
                <a:lnTo>
                  <a:pt x="172307" y="263842"/>
                </a:lnTo>
                <a:lnTo>
                  <a:pt x="207359" y="263842"/>
                </a:lnTo>
                <a:lnTo>
                  <a:pt x="205835" y="265366"/>
                </a:lnTo>
                <a:close/>
              </a:path>
              <a:path w="212090" h="267334">
                <a:moveTo>
                  <a:pt x="32004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528" y="265366"/>
                </a:lnTo>
                <a:lnTo>
                  <a:pt x="32004" y="266890"/>
                </a:lnTo>
                <a:close/>
              </a:path>
              <a:path w="212090" h="267334">
                <a:moveTo>
                  <a:pt x="198215" y="266890"/>
                </a:moveTo>
                <a:lnTo>
                  <a:pt x="181451" y="266890"/>
                </a:lnTo>
                <a:lnTo>
                  <a:pt x="178403" y="265366"/>
                </a:lnTo>
                <a:lnTo>
                  <a:pt x="201263" y="265366"/>
                </a:lnTo>
                <a:lnTo>
                  <a:pt x="19821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5498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59" h="270509">
                <a:moveTo>
                  <a:pt x="131754" y="269890"/>
                </a:moveTo>
                <a:lnTo>
                  <a:pt x="122273" y="269890"/>
                </a:lnTo>
                <a:lnTo>
                  <a:pt x="108988" y="269390"/>
                </a:lnTo>
                <a:lnTo>
                  <a:pt x="70104" y="262318"/>
                </a:lnTo>
                <a:lnTo>
                  <a:pt x="32004" y="236410"/>
                </a:lnTo>
                <a:lnTo>
                  <a:pt x="7620" y="195262"/>
                </a:lnTo>
                <a:lnTo>
                  <a:pt x="547" y="152306"/>
                </a:lnTo>
                <a:lnTo>
                  <a:pt x="0" y="135731"/>
                </a:lnTo>
                <a:lnTo>
                  <a:pt x="571" y="120918"/>
                </a:lnTo>
                <a:lnTo>
                  <a:pt x="9144" y="79248"/>
                </a:lnTo>
                <a:lnTo>
                  <a:pt x="32004" y="36576"/>
                </a:lnTo>
                <a:lnTo>
                  <a:pt x="68580" y="9144"/>
                </a:lnTo>
                <a:lnTo>
                  <a:pt x="118967" y="0"/>
                </a:lnTo>
                <a:lnTo>
                  <a:pt x="132373" y="571"/>
                </a:lnTo>
                <a:lnTo>
                  <a:pt x="177474" y="14263"/>
                </a:lnTo>
                <a:lnTo>
                  <a:pt x="201263" y="35052"/>
                </a:lnTo>
                <a:lnTo>
                  <a:pt x="115919" y="35052"/>
                </a:lnTo>
                <a:lnTo>
                  <a:pt x="108180" y="35575"/>
                </a:lnTo>
                <a:lnTo>
                  <a:pt x="70367" y="53363"/>
                </a:lnTo>
                <a:lnTo>
                  <a:pt x="51315" y="89192"/>
                </a:lnTo>
                <a:lnTo>
                  <a:pt x="47244" y="111347"/>
                </a:lnTo>
                <a:lnTo>
                  <a:pt x="225618" y="111347"/>
                </a:lnTo>
                <a:lnTo>
                  <a:pt x="225742" y="131159"/>
                </a:lnTo>
                <a:lnTo>
                  <a:pt x="224218" y="137255"/>
                </a:lnTo>
                <a:lnTo>
                  <a:pt x="218122" y="143351"/>
                </a:lnTo>
                <a:lnTo>
                  <a:pt x="213455" y="144875"/>
                </a:lnTo>
                <a:lnTo>
                  <a:pt x="47244" y="144875"/>
                </a:lnTo>
                <a:lnTo>
                  <a:pt x="47456" y="152306"/>
                </a:lnTo>
                <a:lnTo>
                  <a:pt x="57531" y="196393"/>
                </a:lnTo>
                <a:lnTo>
                  <a:pt x="90011" y="227266"/>
                </a:lnTo>
                <a:lnTo>
                  <a:pt x="116539" y="232981"/>
                </a:lnTo>
                <a:lnTo>
                  <a:pt x="114717" y="232981"/>
                </a:lnTo>
                <a:lnTo>
                  <a:pt x="126437" y="233314"/>
                </a:lnTo>
                <a:lnTo>
                  <a:pt x="216598" y="233314"/>
                </a:lnTo>
                <a:lnTo>
                  <a:pt x="216598" y="236410"/>
                </a:lnTo>
                <a:lnTo>
                  <a:pt x="214979" y="237934"/>
                </a:lnTo>
                <a:lnTo>
                  <a:pt x="214979" y="245554"/>
                </a:lnTo>
                <a:lnTo>
                  <a:pt x="213455" y="247078"/>
                </a:lnTo>
                <a:lnTo>
                  <a:pt x="213455" y="248602"/>
                </a:lnTo>
                <a:lnTo>
                  <a:pt x="211931" y="248602"/>
                </a:lnTo>
                <a:lnTo>
                  <a:pt x="211931" y="250126"/>
                </a:lnTo>
                <a:lnTo>
                  <a:pt x="210407" y="251650"/>
                </a:lnTo>
                <a:lnTo>
                  <a:pt x="207359" y="253174"/>
                </a:lnTo>
                <a:lnTo>
                  <a:pt x="202787" y="254698"/>
                </a:lnTo>
                <a:lnTo>
                  <a:pt x="196691" y="257746"/>
                </a:lnTo>
                <a:lnTo>
                  <a:pt x="190595" y="259270"/>
                </a:lnTo>
                <a:lnTo>
                  <a:pt x="182975" y="262318"/>
                </a:lnTo>
                <a:lnTo>
                  <a:pt x="176974" y="263461"/>
                </a:lnTo>
                <a:lnTo>
                  <a:pt x="170402" y="264604"/>
                </a:lnTo>
                <a:lnTo>
                  <a:pt x="163258" y="265747"/>
                </a:lnTo>
                <a:lnTo>
                  <a:pt x="155543" y="266890"/>
                </a:lnTo>
                <a:lnTo>
                  <a:pt x="148185" y="268652"/>
                </a:lnTo>
                <a:lnTo>
                  <a:pt x="140112" y="269557"/>
                </a:lnTo>
                <a:lnTo>
                  <a:pt x="131754" y="269890"/>
                </a:lnTo>
                <a:close/>
              </a:path>
              <a:path w="226059" h="270509">
                <a:moveTo>
                  <a:pt x="225618" y="111347"/>
                </a:moveTo>
                <a:lnTo>
                  <a:pt x="181451" y="111347"/>
                </a:lnTo>
                <a:lnTo>
                  <a:pt x="180658" y="96250"/>
                </a:lnTo>
                <a:lnTo>
                  <a:pt x="180546" y="94123"/>
                </a:lnTo>
                <a:lnTo>
                  <a:pt x="177675" y="79248"/>
                </a:lnTo>
                <a:lnTo>
                  <a:pt x="177641" y="79069"/>
                </a:lnTo>
                <a:lnTo>
                  <a:pt x="172450" y="66033"/>
                </a:lnTo>
                <a:lnTo>
                  <a:pt x="131683" y="36433"/>
                </a:lnTo>
                <a:lnTo>
                  <a:pt x="115919" y="35052"/>
                </a:lnTo>
                <a:lnTo>
                  <a:pt x="201263" y="35052"/>
                </a:lnTo>
                <a:lnTo>
                  <a:pt x="207564" y="42481"/>
                </a:lnTo>
                <a:lnTo>
                  <a:pt x="212740" y="51054"/>
                </a:lnTo>
                <a:lnTo>
                  <a:pt x="216774" y="60769"/>
                </a:lnTo>
                <a:lnTo>
                  <a:pt x="219646" y="71628"/>
                </a:lnTo>
                <a:lnTo>
                  <a:pt x="222527" y="82191"/>
                </a:lnTo>
                <a:lnTo>
                  <a:pt x="224409" y="93202"/>
                </a:lnTo>
                <a:lnTo>
                  <a:pt x="225350" y="103593"/>
                </a:lnTo>
                <a:lnTo>
                  <a:pt x="225432" y="104498"/>
                </a:lnTo>
                <a:lnTo>
                  <a:pt x="225618" y="111347"/>
                </a:lnTo>
                <a:close/>
              </a:path>
              <a:path w="226059" h="270509">
                <a:moveTo>
                  <a:pt x="216598" y="233314"/>
                </a:moveTo>
                <a:lnTo>
                  <a:pt x="136088" y="233314"/>
                </a:lnTo>
                <a:lnTo>
                  <a:pt x="143922" y="232981"/>
                </a:lnTo>
                <a:lnTo>
                  <a:pt x="151868" y="232029"/>
                </a:lnTo>
                <a:lnTo>
                  <a:pt x="151663" y="232029"/>
                </a:lnTo>
                <a:lnTo>
                  <a:pt x="158591" y="230314"/>
                </a:lnTo>
                <a:lnTo>
                  <a:pt x="167735" y="228790"/>
                </a:lnTo>
                <a:lnTo>
                  <a:pt x="175355" y="227266"/>
                </a:lnTo>
                <a:lnTo>
                  <a:pt x="182975" y="224218"/>
                </a:lnTo>
                <a:lnTo>
                  <a:pt x="189071" y="222694"/>
                </a:lnTo>
                <a:lnTo>
                  <a:pt x="198215" y="218122"/>
                </a:lnTo>
                <a:lnTo>
                  <a:pt x="202787" y="216598"/>
                </a:lnTo>
                <a:lnTo>
                  <a:pt x="205835" y="215074"/>
                </a:lnTo>
                <a:lnTo>
                  <a:pt x="210407" y="215074"/>
                </a:lnTo>
                <a:lnTo>
                  <a:pt x="211931" y="216598"/>
                </a:lnTo>
                <a:lnTo>
                  <a:pt x="213455" y="216598"/>
                </a:lnTo>
                <a:lnTo>
                  <a:pt x="213455" y="218122"/>
                </a:lnTo>
                <a:lnTo>
                  <a:pt x="214979" y="218122"/>
                </a:lnTo>
                <a:lnTo>
                  <a:pt x="214979" y="224218"/>
                </a:lnTo>
                <a:lnTo>
                  <a:pt x="216598" y="225742"/>
                </a:lnTo>
                <a:lnTo>
                  <a:pt x="216598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0973" y="451395"/>
            <a:ext cx="441325" cy="360045"/>
          </a:xfrm>
          <a:custGeom>
            <a:avLst/>
            <a:gdLst/>
            <a:ahLst/>
            <a:cxnLst/>
            <a:rect l="l" t="t" r="r" b="b"/>
            <a:pathLst>
              <a:path w="441325" h="360045">
                <a:moveTo>
                  <a:pt x="182968" y="323367"/>
                </a:moveTo>
                <a:lnTo>
                  <a:pt x="181444" y="320319"/>
                </a:lnTo>
                <a:lnTo>
                  <a:pt x="181444" y="318795"/>
                </a:lnTo>
                <a:lnTo>
                  <a:pt x="176872" y="314223"/>
                </a:lnTo>
                <a:lnTo>
                  <a:pt x="47244" y="314223"/>
                </a:lnTo>
                <a:lnTo>
                  <a:pt x="47244" y="6096"/>
                </a:lnTo>
                <a:lnTo>
                  <a:pt x="44196" y="3048"/>
                </a:lnTo>
                <a:lnTo>
                  <a:pt x="42672" y="3048"/>
                </a:lnTo>
                <a:lnTo>
                  <a:pt x="39624" y="1524"/>
                </a:lnTo>
                <a:lnTo>
                  <a:pt x="38100" y="1524"/>
                </a:lnTo>
                <a:lnTo>
                  <a:pt x="35052" y="0"/>
                </a:lnTo>
                <a:lnTo>
                  <a:pt x="12192" y="0"/>
                </a:lnTo>
                <a:lnTo>
                  <a:pt x="9144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0" y="6096"/>
                </a:lnTo>
                <a:lnTo>
                  <a:pt x="0" y="343179"/>
                </a:lnTo>
                <a:lnTo>
                  <a:pt x="1524" y="347751"/>
                </a:lnTo>
                <a:lnTo>
                  <a:pt x="6096" y="350799"/>
                </a:lnTo>
                <a:lnTo>
                  <a:pt x="9144" y="353847"/>
                </a:lnTo>
                <a:lnTo>
                  <a:pt x="13716" y="355371"/>
                </a:lnTo>
                <a:lnTo>
                  <a:pt x="175348" y="355371"/>
                </a:lnTo>
                <a:lnTo>
                  <a:pt x="176872" y="353847"/>
                </a:lnTo>
                <a:lnTo>
                  <a:pt x="178396" y="353847"/>
                </a:lnTo>
                <a:lnTo>
                  <a:pt x="178396" y="352323"/>
                </a:lnTo>
                <a:lnTo>
                  <a:pt x="179920" y="352323"/>
                </a:lnTo>
                <a:lnTo>
                  <a:pt x="181444" y="349275"/>
                </a:lnTo>
                <a:lnTo>
                  <a:pt x="181444" y="347751"/>
                </a:lnTo>
                <a:lnTo>
                  <a:pt x="182968" y="346227"/>
                </a:lnTo>
                <a:lnTo>
                  <a:pt x="182968" y="323367"/>
                </a:lnTo>
                <a:close/>
              </a:path>
              <a:path w="441325" h="360045">
                <a:moveTo>
                  <a:pt x="440715" y="205930"/>
                </a:moveTo>
                <a:lnTo>
                  <a:pt x="434619" y="161645"/>
                </a:lnTo>
                <a:lnTo>
                  <a:pt x="414807" y="125069"/>
                </a:lnTo>
                <a:lnTo>
                  <a:pt x="394995" y="107073"/>
                </a:lnTo>
                <a:lnTo>
                  <a:pt x="394995" y="201358"/>
                </a:lnTo>
                <a:lnTo>
                  <a:pt x="262318" y="201358"/>
                </a:lnTo>
                <a:lnTo>
                  <a:pt x="272605" y="159550"/>
                </a:lnTo>
                <a:lnTo>
                  <a:pt x="301942" y="131165"/>
                </a:lnTo>
                <a:lnTo>
                  <a:pt x="330987" y="125069"/>
                </a:lnTo>
                <a:lnTo>
                  <a:pt x="346113" y="126441"/>
                </a:lnTo>
                <a:lnTo>
                  <a:pt x="379755" y="144881"/>
                </a:lnTo>
                <a:lnTo>
                  <a:pt x="394119" y="184137"/>
                </a:lnTo>
                <a:lnTo>
                  <a:pt x="394995" y="201358"/>
                </a:lnTo>
                <a:lnTo>
                  <a:pt x="394995" y="107073"/>
                </a:lnTo>
                <a:lnTo>
                  <a:pt x="359181" y="92303"/>
                </a:lnTo>
                <a:lnTo>
                  <a:pt x="332511" y="90017"/>
                </a:lnTo>
                <a:lnTo>
                  <a:pt x="319062" y="90589"/>
                </a:lnTo>
                <a:lnTo>
                  <a:pt x="272821" y="104279"/>
                </a:lnTo>
                <a:lnTo>
                  <a:pt x="238975" y="136042"/>
                </a:lnTo>
                <a:lnTo>
                  <a:pt x="218935" y="182410"/>
                </a:lnTo>
                <a:lnTo>
                  <a:pt x="215315" y="215074"/>
                </a:lnTo>
                <a:lnTo>
                  <a:pt x="215176" y="221170"/>
                </a:lnTo>
                <a:lnTo>
                  <a:pt x="218935" y="272072"/>
                </a:lnTo>
                <a:lnTo>
                  <a:pt x="231838" y="308140"/>
                </a:lnTo>
                <a:lnTo>
                  <a:pt x="262890" y="341096"/>
                </a:lnTo>
                <a:lnTo>
                  <a:pt x="308622" y="357860"/>
                </a:lnTo>
                <a:lnTo>
                  <a:pt x="335813" y="359905"/>
                </a:lnTo>
                <a:lnTo>
                  <a:pt x="345973" y="359905"/>
                </a:lnTo>
                <a:lnTo>
                  <a:pt x="354418" y="359575"/>
                </a:lnTo>
                <a:lnTo>
                  <a:pt x="362597" y="358660"/>
                </a:lnTo>
                <a:lnTo>
                  <a:pt x="370611" y="356908"/>
                </a:lnTo>
                <a:lnTo>
                  <a:pt x="378117" y="355765"/>
                </a:lnTo>
                <a:lnTo>
                  <a:pt x="398043" y="352336"/>
                </a:lnTo>
                <a:lnTo>
                  <a:pt x="405663" y="349288"/>
                </a:lnTo>
                <a:lnTo>
                  <a:pt x="411759" y="347764"/>
                </a:lnTo>
                <a:lnTo>
                  <a:pt x="416331" y="344716"/>
                </a:lnTo>
                <a:lnTo>
                  <a:pt x="420903" y="343192"/>
                </a:lnTo>
                <a:lnTo>
                  <a:pt x="423951" y="341668"/>
                </a:lnTo>
                <a:lnTo>
                  <a:pt x="428523" y="337096"/>
                </a:lnTo>
                <a:lnTo>
                  <a:pt x="428523" y="334048"/>
                </a:lnTo>
                <a:lnTo>
                  <a:pt x="430047" y="332524"/>
                </a:lnTo>
                <a:lnTo>
                  <a:pt x="430047" y="323329"/>
                </a:lnTo>
                <a:lnTo>
                  <a:pt x="430047" y="311188"/>
                </a:lnTo>
                <a:lnTo>
                  <a:pt x="428523" y="309664"/>
                </a:lnTo>
                <a:lnTo>
                  <a:pt x="428523" y="308140"/>
                </a:lnTo>
                <a:lnTo>
                  <a:pt x="426999" y="306616"/>
                </a:lnTo>
                <a:lnTo>
                  <a:pt x="425475" y="306616"/>
                </a:lnTo>
                <a:lnTo>
                  <a:pt x="425475" y="305092"/>
                </a:lnTo>
                <a:lnTo>
                  <a:pt x="420903" y="305092"/>
                </a:lnTo>
                <a:lnTo>
                  <a:pt x="417855" y="306616"/>
                </a:lnTo>
                <a:lnTo>
                  <a:pt x="408711" y="309664"/>
                </a:lnTo>
                <a:lnTo>
                  <a:pt x="402615" y="312712"/>
                </a:lnTo>
                <a:lnTo>
                  <a:pt x="396519" y="314236"/>
                </a:lnTo>
                <a:lnTo>
                  <a:pt x="390423" y="317284"/>
                </a:lnTo>
                <a:lnTo>
                  <a:pt x="382803" y="318808"/>
                </a:lnTo>
                <a:lnTo>
                  <a:pt x="373659" y="320332"/>
                </a:lnTo>
                <a:lnTo>
                  <a:pt x="366712" y="322046"/>
                </a:lnTo>
                <a:lnTo>
                  <a:pt x="366928" y="322046"/>
                </a:lnTo>
                <a:lnTo>
                  <a:pt x="358800" y="322999"/>
                </a:lnTo>
                <a:lnTo>
                  <a:pt x="350520" y="323329"/>
                </a:lnTo>
                <a:lnTo>
                  <a:pt x="340093" y="323329"/>
                </a:lnTo>
                <a:lnTo>
                  <a:pt x="329069" y="322999"/>
                </a:lnTo>
                <a:lnTo>
                  <a:pt x="330746" y="322999"/>
                </a:lnTo>
                <a:lnTo>
                  <a:pt x="321614" y="322046"/>
                </a:lnTo>
                <a:lnTo>
                  <a:pt x="284200" y="304419"/>
                </a:lnTo>
                <a:lnTo>
                  <a:pt x="264248" y="263182"/>
                </a:lnTo>
                <a:lnTo>
                  <a:pt x="262318" y="234886"/>
                </a:lnTo>
                <a:lnTo>
                  <a:pt x="426999" y="234886"/>
                </a:lnTo>
                <a:lnTo>
                  <a:pt x="431571" y="233362"/>
                </a:lnTo>
                <a:lnTo>
                  <a:pt x="434619" y="230314"/>
                </a:lnTo>
                <a:lnTo>
                  <a:pt x="439191" y="227266"/>
                </a:lnTo>
                <a:lnTo>
                  <a:pt x="440715" y="221170"/>
                </a:lnTo>
                <a:lnTo>
                  <a:pt x="440715" y="205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3664" y="541401"/>
            <a:ext cx="201295" cy="270510"/>
          </a:xfrm>
          <a:custGeom>
            <a:avLst/>
            <a:gdLst/>
            <a:ahLst/>
            <a:cxnLst/>
            <a:rect l="l" t="t" r="r" b="b"/>
            <a:pathLst>
              <a:path w="201295" h="270509">
                <a:moveTo>
                  <a:pt x="22809" y="62483"/>
                </a:moveTo>
                <a:lnTo>
                  <a:pt x="18237" y="62483"/>
                </a:lnTo>
                <a:lnTo>
                  <a:pt x="16713" y="60959"/>
                </a:lnTo>
                <a:lnTo>
                  <a:pt x="15189" y="60959"/>
                </a:lnTo>
                <a:lnTo>
                  <a:pt x="15189" y="59435"/>
                </a:lnTo>
                <a:lnTo>
                  <a:pt x="12141" y="56388"/>
                </a:lnTo>
                <a:lnTo>
                  <a:pt x="12141" y="50291"/>
                </a:lnTo>
                <a:lnTo>
                  <a:pt x="10617" y="47243"/>
                </a:lnTo>
                <a:lnTo>
                  <a:pt x="10617" y="39623"/>
                </a:lnTo>
                <a:lnTo>
                  <a:pt x="12141" y="36576"/>
                </a:lnTo>
                <a:lnTo>
                  <a:pt x="12141" y="30384"/>
                </a:lnTo>
                <a:lnTo>
                  <a:pt x="12331" y="30384"/>
                </a:lnTo>
                <a:lnTo>
                  <a:pt x="15189" y="28955"/>
                </a:lnTo>
                <a:lnTo>
                  <a:pt x="16713" y="25907"/>
                </a:lnTo>
                <a:lnTo>
                  <a:pt x="19761" y="24383"/>
                </a:lnTo>
                <a:lnTo>
                  <a:pt x="56218" y="7119"/>
                </a:lnTo>
                <a:lnTo>
                  <a:pt x="96763" y="261"/>
                </a:lnTo>
                <a:lnTo>
                  <a:pt x="103676" y="0"/>
                </a:lnTo>
                <a:lnTo>
                  <a:pt x="114798" y="261"/>
                </a:lnTo>
                <a:lnTo>
                  <a:pt x="116263" y="261"/>
                </a:lnTo>
                <a:lnTo>
                  <a:pt x="158231" y="9596"/>
                </a:lnTo>
                <a:lnTo>
                  <a:pt x="189150" y="36576"/>
                </a:lnTo>
                <a:lnTo>
                  <a:pt x="100628" y="36576"/>
                </a:lnTo>
                <a:lnTo>
                  <a:pt x="92676" y="36837"/>
                </a:lnTo>
                <a:lnTo>
                  <a:pt x="92169" y="36837"/>
                </a:lnTo>
                <a:lnTo>
                  <a:pt x="84162" y="37718"/>
                </a:lnTo>
                <a:lnTo>
                  <a:pt x="76960" y="39147"/>
                </a:lnTo>
                <a:lnTo>
                  <a:pt x="70053" y="41147"/>
                </a:lnTo>
                <a:lnTo>
                  <a:pt x="60909" y="42671"/>
                </a:lnTo>
                <a:lnTo>
                  <a:pt x="53289" y="45719"/>
                </a:lnTo>
                <a:lnTo>
                  <a:pt x="35001" y="54864"/>
                </a:lnTo>
                <a:lnTo>
                  <a:pt x="25857" y="60959"/>
                </a:lnTo>
                <a:lnTo>
                  <a:pt x="22809" y="62483"/>
                </a:lnTo>
                <a:close/>
              </a:path>
              <a:path w="201295" h="270509">
                <a:moveTo>
                  <a:pt x="83769" y="269938"/>
                </a:moveTo>
                <a:lnTo>
                  <a:pt x="41883" y="262556"/>
                </a:lnTo>
                <a:lnTo>
                  <a:pt x="8879" y="233838"/>
                </a:lnTo>
                <a:lnTo>
                  <a:pt x="0" y="193738"/>
                </a:lnTo>
                <a:lnTo>
                  <a:pt x="255" y="186023"/>
                </a:lnTo>
                <a:lnTo>
                  <a:pt x="282" y="185206"/>
                </a:lnTo>
                <a:lnTo>
                  <a:pt x="18046" y="145256"/>
                </a:lnTo>
                <a:lnTo>
                  <a:pt x="59814" y="121562"/>
                </a:lnTo>
                <a:lnTo>
                  <a:pt x="108519" y="114680"/>
                </a:lnTo>
                <a:lnTo>
                  <a:pt x="121964" y="114395"/>
                </a:lnTo>
                <a:lnTo>
                  <a:pt x="157016" y="114395"/>
                </a:lnTo>
                <a:lnTo>
                  <a:pt x="157016" y="85343"/>
                </a:lnTo>
                <a:lnTo>
                  <a:pt x="134156" y="42671"/>
                </a:lnTo>
                <a:lnTo>
                  <a:pt x="100628" y="36576"/>
                </a:lnTo>
                <a:lnTo>
                  <a:pt x="189150" y="36576"/>
                </a:lnTo>
                <a:lnTo>
                  <a:pt x="189323" y="36837"/>
                </a:lnTo>
                <a:lnTo>
                  <a:pt x="193164" y="44100"/>
                </a:lnTo>
                <a:lnTo>
                  <a:pt x="196640" y="51815"/>
                </a:lnTo>
                <a:lnTo>
                  <a:pt x="198580" y="60959"/>
                </a:lnTo>
                <a:lnTo>
                  <a:pt x="198640" y="61245"/>
                </a:lnTo>
                <a:lnTo>
                  <a:pt x="200069" y="71246"/>
                </a:lnTo>
                <a:lnTo>
                  <a:pt x="200926" y="81819"/>
                </a:lnTo>
                <a:lnTo>
                  <a:pt x="201212" y="92964"/>
                </a:lnTo>
                <a:lnTo>
                  <a:pt x="201212" y="146399"/>
                </a:lnTo>
                <a:lnTo>
                  <a:pt x="109708" y="146399"/>
                </a:lnTo>
                <a:lnTo>
                  <a:pt x="100200" y="146780"/>
                </a:lnTo>
                <a:lnTo>
                  <a:pt x="92452" y="147685"/>
                </a:lnTo>
                <a:lnTo>
                  <a:pt x="85293" y="149447"/>
                </a:lnTo>
                <a:lnTo>
                  <a:pt x="76149" y="150971"/>
                </a:lnTo>
                <a:lnTo>
                  <a:pt x="68529" y="154019"/>
                </a:lnTo>
                <a:lnTo>
                  <a:pt x="56337" y="163163"/>
                </a:lnTo>
                <a:lnTo>
                  <a:pt x="53289" y="167735"/>
                </a:lnTo>
                <a:lnTo>
                  <a:pt x="50241" y="173831"/>
                </a:lnTo>
                <a:lnTo>
                  <a:pt x="47193" y="178403"/>
                </a:lnTo>
                <a:lnTo>
                  <a:pt x="45669" y="186023"/>
                </a:lnTo>
                <a:lnTo>
                  <a:pt x="45776" y="195262"/>
                </a:lnTo>
                <a:lnTo>
                  <a:pt x="46288" y="202572"/>
                </a:lnTo>
                <a:lnTo>
                  <a:pt x="72339" y="232409"/>
                </a:lnTo>
                <a:lnTo>
                  <a:pt x="91389" y="234886"/>
                </a:lnTo>
                <a:lnTo>
                  <a:pt x="160272" y="234886"/>
                </a:lnTo>
                <a:lnTo>
                  <a:pt x="154183" y="241934"/>
                </a:lnTo>
                <a:lnTo>
                  <a:pt x="116224" y="264794"/>
                </a:lnTo>
                <a:lnTo>
                  <a:pt x="94992" y="269366"/>
                </a:lnTo>
                <a:lnTo>
                  <a:pt x="83769" y="269938"/>
                </a:lnTo>
                <a:close/>
              </a:path>
              <a:path w="201295" h="270509">
                <a:moveTo>
                  <a:pt x="160272" y="234886"/>
                </a:moveTo>
                <a:lnTo>
                  <a:pt x="91389" y="234886"/>
                </a:lnTo>
                <a:lnTo>
                  <a:pt x="100698" y="234291"/>
                </a:lnTo>
                <a:lnTo>
                  <a:pt x="100444" y="234291"/>
                </a:lnTo>
                <a:lnTo>
                  <a:pt x="139871" y="214312"/>
                </a:lnTo>
                <a:lnTo>
                  <a:pt x="157016" y="198310"/>
                </a:lnTo>
                <a:lnTo>
                  <a:pt x="157016" y="146399"/>
                </a:lnTo>
                <a:lnTo>
                  <a:pt x="201212" y="146399"/>
                </a:lnTo>
                <a:lnTo>
                  <a:pt x="201212" y="233362"/>
                </a:lnTo>
                <a:lnTo>
                  <a:pt x="161588" y="233362"/>
                </a:lnTo>
                <a:lnTo>
                  <a:pt x="160272" y="234886"/>
                </a:lnTo>
                <a:close/>
              </a:path>
              <a:path w="201295" h="270509">
                <a:moveTo>
                  <a:pt x="195116" y="265366"/>
                </a:moveTo>
                <a:lnTo>
                  <a:pt x="167684" y="265366"/>
                </a:lnTo>
                <a:lnTo>
                  <a:pt x="166160" y="263842"/>
                </a:lnTo>
                <a:lnTo>
                  <a:pt x="164636" y="263842"/>
                </a:lnTo>
                <a:lnTo>
                  <a:pt x="161588" y="260794"/>
                </a:lnTo>
                <a:lnTo>
                  <a:pt x="161588" y="233362"/>
                </a:lnTo>
                <a:lnTo>
                  <a:pt x="201212" y="233362"/>
                </a:lnTo>
                <a:lnTo>
                  <a:pt x="201212" y="260794"/>
                </a:lnTo>
                <a:lnTo>
                  <a:pt x="198164" y="263842"/>
                </a:lnTo>
                <a:lnTo>
                  <a:pt x="195116" y="265366"/>
                </a:lnTo>
                <a:close/>
              </a:path>
              <a:path w="201295" h="270509">
                <a:moveTo>
                  <a:pt x="190544" y="266890"/>
                </a:moveTo>
                <a:lnTo>
                  <a:pt x="173780" y="266890"/>
                </a:lnTo>
                <a:lnTo>
                  <a:pt x="170732" y="265366"/>
                </a:lnTo>
                <a:lnTo>
                  <a:pt x="193592" y="265366"/>
                </a:lnTo>
                <a:lnTo>
                  <a:pt x="190544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267" y="541401"/>
            <a:ext cx="143510" cy="267335"/>
          </a:xfrm>
          <a:custGeom>
            <a:avLst/>
            <a:gdLst/>
            <a:ahLst/>
            <a:cxnLst/>
            <a:rect l="l" t="t" r="r" b="b"/>
            <a:pathLst>
              <a:path w="143509" h="267334">
                <a:moveTo>
                  <a:pt x="118967" y="1524"/>
                </a:moveTo>
                <a:lnTo>
                  <a:pt x="97631" y="1524"/>
                </a:lnTo>
                <a:lnTo>
                  <a:pt x="102203" y="0"/>
                </a:lnTo>
                <a:lnTo>
                  <a:pt x="115919" y="0"/>
                </a:lnTo>
                <a:lnTo>
                  <a:pt x="118967" y="1524"/>
                </a:lnTo>
                <a:close/>
              </a:path>
              <a:path w="143509" h="267334">
                <a:moveTo>
                  <a:pt x="84677" y="48768"/>
                </a:moveTo>
                <a:lnTo>
                  <a:pt x="41148" y="48768"/>
                </a:lnTo>
                <a:lnTo>
                  <a:pt x="45720" y="41314"/>
                </a:lnTo>
                <a:lnTo>
                  <a:pt x="76200" y="9144"/>
                </a:lnTo>
                <a:lnTo>
                  <a:pt x="91535" y="1524"/>
                </a:lnTo>
                <a:lnTo>
                  <a:pt x="125063" y="1524"/>
                </a:lnTo>
                <a:lnTo>
                  <a:pt x="128111" y="3048"/>
                </a:lnTo>
                <a:lnTo>
                  <a:pt x="131159" y="3048"/>
                </a:lnTo>
                <a:lnTo>
                  <a:pt x="134207" y="4572"/>
                </a:lnTo>
                <a:lnTo>
                  <a:pt x="137255" y="4572"/>
                </a:lnTo>
                <a:lnTo>
                  <a:pt x="141827" y="9144"/>
                </a:lnTo>
                <a:lnTo>
                  <a:pt x="141827" y="12192"/>
                </a:lnTo>
                <a:lnTo>
                  <a:pt x="143351" y="12192"/>
                </a:lnTo>
                <a:lnTo>
                  <a:pt x="143351" y="41148"/>
                </a:lnTo>
                <a:lnTo>
                  <a:pt x="141827" y="42672"/>
                </a:lnTo>
                <a:lnTo>
                  <a:pt x="100679" y="42672"/>
                </a:lnTo>
                <a:lnTo>
                  <a:pt x="86963" y="47244"/>
                </a:lnTo>
                <a:lnTo>
                  <a:pt x="84677" y="48768"/>
                </a:lnTo>
                <a:close/>
              </a:path>
              <a:path w="143509" h="267334">
                <a:moveTo>
                  <a:pt x="36576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5052" y="4572"/>
                </a:lnTo>
                <a:lnTo>
                  <a:pt x="36576" y="6096"/>
                </a:lnTo>
                <a:close/>
              </a:path>
              <a:path w="143509" h="267334">
                <a:moveTo>
                  <a:pt x="44196" y="262318"/>
                </a:moveTo>
                <a:lnTo>
                  <a:pt x="0" y="262318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8100" y="6096"/>
                </a:lnTo>
                <a:lnTo>
                  <a:pt x="38100" y="7620"/>
                </a:lnTo>
                <a:lnTo>
                  <a:pt x="41148" y="10668"/>
                </a:lnTo>
                <a:lnTo>
                  <a:pt x="41148" y="48768"/>
                </a:lnTo>
                <a:lnTo>
                  <a:pt x="84677" y="48768"/>
                </a:lnTo>
                <a:lnTo>
                  <a:pt x="82391" y="50292"/>
                </a:lnTo>
                <a:lnTo>
                  <a:pt x="77724" y="54864"/>
                </a:lnTo>
                <a:lnTo>
                  <a:pt x="73152" y="57912"/>
                </a:lnTo>
                <a:lnTo>
                  <a:pt x="67056" y="64008"/>
                </a:lnTo>
                <a:lnTo>
                  <a:pt x="62484" y="71628"/>
                </a:lnTo>
                <a:lnTo>
                  <a:pt x="58126" y="76725"/>
                </a:lnTo>
                <a:lnTo>
                  <a:pt x="53911" y="82688"/>
                </a:lnTo>
                <a:lnTo>
                  <a:pt x="49410" y="89241"/>
                </a:lnTo>
                <a:lnTo>
                  <a:pt x="44196" y="96107"/>
                </a:lnTo>
                <a:lnTo>
                  <a:pt x="44196" y="262318"/>
                </a:lnTo>
                <a:close/>
              </a:path>
              <a:path w="143509" h="267334">
                <a:moveTo>
                  <a:pt x="141827" y="47244"/>
                </a:moveTo>
                <a:lnTo>
                  <a:pt x="126587" y="47244"/>
                </a:lnTo>
                <a:lnTo>
                  <a:pt x="123539" y="45720"/>
                </a:lnTo>
                <a:lnTo>
                  <a:pt x="122015" y="45720"/>
                </a:lnTo>
                <a:lnTo>
                  <a:pt x="118967" y="44196"/>
                </a:lnTo>
                <a:lnTo>
                  <a:pt x="115919" y="44196"/>
                </a:lnTo>
                <a:lnTo>
                  <a:pt x="111347" y="42672"/>
                </a:lnTo>
                <a:lnTo>
                  <a:pt x="141827" y="42672"/>
                </a:lnTo>
                <a:lnTo>
                  <a:pt x="141827" y="47244"/>
                </a:lnTo>
                <a:close/>
              </a:path>
              <a:path w="143509" h="267334">
                <a:moveTo>
                  <a:pt x="140303" y="48768"/>
                </a:moveTo>
                <a:lnTo>
                  <a:pt x="131159" y="48768"/>
                </a:lnTo>
                <a:lnTo>
                  <a:pt x="129635" y="47244"/>
                </a:lnTo>
                <a:lnTo>
                  <a:pt x="140303" y="47244"/>
                </a:lnTo>
                <a:lnTo>
                  <a:pt x="140303" y="48768"/>
                </a:lnTo>
                <a:close/>
              </a:path>
              <a:path w="143509" h="267334">
                <a:moveTo>
                  <a:pt x="138779" y="50292"/>
                </a:moveTo>
                <a:lnTo>
                  <a:pt x="135731" y="50292"/>
                </a:lnTo>
                <a:lnTo>
                  <a:pt x="132683" y="48768"/>
                </a:lnTo>
                <a:lnTo>
                  <a:pt x="138779" y="48768"/>
                </a:lnTo>
                <a:lnTo>
                  <a:pt x="138779" y="50292"/>
                </a:lnTo>
                <a:close/>
              </a:path>
              <a:path w="143509" h="267334">
                <a:moveTo>
                  <a:pt x="41148" y="263842"/>
                </a:moveTo>
                <a:lnTo>
                  <a:pt x="3048" y="263842"/>
                </a:lnTo>
                <a:lnTo>
                  <a:pt x="1524" y="262318"/>
                </a:lnTo>
                <a:lnTo>
                  <a:pt x="42672" y="262318"/>
                </a:lnTo>
                <a:lnTo>
                  <a:pt x="41148" y="263842"/>
                </a:lnTo>
                <a:close/>
              </a:path>
              <a:path w="143509" h="267334">
                <a:moveTo>
                  <a:pt x="38100" y="265366"/>
                </a:moveTo>
                <a:lnTo>
                  <a:pt x="6096" y="265366"/>
                </a:lnTo>
                <a:lnTo>
                  <a:pt x="4572" y="263842"/>
                </a:lnTo>
                <a:lnTo>
                  <a:pt x="39624" y="263842"/>
                </a:lnTo>
                <a:lnTo>
                  <a:pt x="38100" y="265366"/>
                </a:lnTo>
                <a:close/>
              </a:path>
              <a:path w="143509" h="267334">
                <a:moveTo>
                  <a:pt x="30480" y="266890"/>
                </a:moveTo>
                <a:lnTo>
                  <a:pt x="13716" y="266890"/>
                </a:lnTo>
                <a:lnTo>
                  <a:pt x="10668" y="265366"/>
                </a:lnTo>
                <a:lnTo>
                  <a:pt x="33528" y="265366"/>
                </a:lnTo>
                <a:lnTo>
                  <a:pt x="3048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2434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314" y="44195"/>
                </a:moveTo>
                <a:lnTo>
                  <a:pt x="41243" y="44195"/>
                </a:lnTo>
                <a:lnTo>
                  <a:pt x="51530" y="33599"/>
                </a:lnTo>
                <a:lnTo>
                  <a:pt x="82391" y="10667"/>
                </a:lnTo>
                <a:lnTo>
                  <a:pt x="123539" y="0"/>
                </a:lnTo>
                <a:lnTo>
                  <a:pt x="135555" y="571"/>
                </a:lnTo>
                <a:lnTo>
                  <a:pt x="173355" y="13120"/>
                </a:lnTo>
                <a:lnTo>
                  <a:pt x="198426" y="39623"/>
                </a:lnTo>
                <a:lnTo>
                  <a:pt x="114395" y="39623"/>
                </a:lnTo>
                <a:lnTo>
                  <a:pt x="106156" y="40243"/>
                </a:lnTo>
                <a:lnTo>
                  <a:pt x="97631" y="42290"/>
                </a:lnTo>
                <a:lnTo>
                  <a:pt x="93314" y="44195"/>
                </a:lnTo>
                <a:close/>
              </a:path>
              <a:path w="212090" h="267334">
                <a:moveTo>
                  <a:pt x="36671" y="6095"/>
                </a:moveTo>
                <a:lnTo>
                  <a:pt x="4571" y="6095"/>
                </a:lnTo>
                <a:lnTo>
                  <a:pt x="6095" y="4571"/>
                </a:lnTo>
                <a:lnTo>
                  <a:pt x="35147" y="4571"/>
                </a:lnTo>
                <a:lnTo>
                  <a:pt x="36671" y="6095"/>
                </a:lnTo>
                <a:close/>
              </a:path>
              <a:path w="212090" h="267334">
                <a:moveTo>
                  <a:pt x="39719" y="9143"/>
                </a:moveTo>
                <a:lnTo>
                  <a:pt x="1524" y="9143"/>
                </a:lnTo>
                <a:lnTo>
                  <a:pt x="1524" y="7619"/>
                </a:lnTo>
                <a:lnTo>
                  <a:pt x="3047" y="6095"/>
                </a:lnTo>
                <a:lnTo>
                  <a:pt x="38195" y="6095"/>
                </a:lnTo>
                <a:lnTo>
                  <a:pt x="39719" y="7619"/>
                </a:lnTo>
                <a:lnTo>
                  <a:pt x="39719" y="9143"/>
                </a:lnTo>
                <a:close/>
              </a:path>
              <a:path w="212090" h="267334">
                <a:moveTo>
                  <a:pt x="42767" y="263842"/>
                </a:moveTo>
                <a:lnTo>
                  <a:pt x="3047" y="263842"/>
                </a:lnTo>
                <a:lnTo>
                  <a:pt x="0" y="260794"/>
                </a:lnTo>
                <a:lnTo>
                  <a:pt x="0" y="9143"/>
                </a:lnTo>
                <a:lnTo>
                  <a:pt x="41243" y="9143"/>
                </a:lnTo>
                <a:lnTo>
                  <a:pt x="41243" y="44195"/>
                </a:lnTo>
                <a:lnTo>
                  <a:pt x="93314" y="44195"/>
                </a:lnTo>
                <a:lnTo>
                  <a:pt x="54935" y="75390"/>
                </a:lnTo>
                <a:lnTo>
                  <a:pt x="45815" y="86867"/>
                </a:lnTo>
                <a:lnTo>
                  <a:pt x="45815" y="260794"/>
                </a:lnTo>
                <a:lnTo>
                  <a:pt x="42767" y="263842"/>
                </a:lnTo>
                <a:close/>
              </a:path>
              <a:path w="212090" h="267334">
                <a:moveTo>
                  <a:pt x="208978" y="263842"/>
                </a:moveTo>
                <a:lnTo>
                  <a:pt x="169354" y="263842"/>
                </a:lnTo>
                <a:lnTo>
                  <a:pt x="169354" y="262318"/>
                </a:lnTo>
                <a:lnTo>
                  <a:pt x="167830" y="262318"/>
                </a:lnTo>
                <a:lnTo>
                  <a:pt x="167830" y="260794"/>
                </a:lnTo>
                <a:lnTo>
                  <a:pt x="166306" y="259270"/>
                </a:lnTo>
                <a:lnTo>
                  <a:pt x="166258" y="104426"/>
                </a:lnTo>
                <a:lnTo>
                  <a:pt x="165950" y="95980"/>
                </a:lnTo>
                <a:lnTo>
                  <a:pt x="165925" y="95297"/>
                </a:lnTo>
                <a:lnTo>
                  <a:pt x="165020" y="87311"/>
                </a:lnTo>
                <a:lnTo>
                  <a:pt x="163258" y="80771"/>
                </a:lnTo>
                <a:lnTo>
                  <a:pt x="161734" y="71627"/>
                </a:lnTo>
                <a:lnTo>
                  <a:pt x="137255" y="44195"/>
                </a:lnTo>
                <a:lnTo>
                  <a:pt x="131159" y="41147"/>
                </a:lnTo>
                <a:lnTo>
                  <a:pt x="123539" y="39623"/>
                </a:lnTo>
                <a:lnTo>
                  <a:pt x="198426" y="39623"/>
                </a:lnTo>
                <a:lnTo>
                  <a:pt x="210883" y="84403"/>
                </a:lnTo>
                <a:lnTo>
                  <a:pt x="211690" y="95297"/>
                </a:lnTo>
                <a:lnTo>
                  <a:pt x="211740" y="95980"/>
                </a:lnTo>
                <a:lnTo>
                  <a:pt x="211936" y="104426"/>
                </a:lnTo>
                <a:lnTo>
                  <a:pt x="212026" y="260794"/>
                </a:lnTo>
                <a:lnTo>
                  <a:pt x="208978" y="263842"/>
                </a:lnTo>
                <a:close/>
              </a:path>
              <a:path w="212090" h="267334">
                <a:moveTo>
                  <a:pt x="39719" y="265366"/>
                </a:moveTo>
                <a:lnTo>
                  <a:pt x="6095" y="265366"/>
                </a:lnTo>
                <a:lnTo>
                  <a:pt x="4571" y="263842"/>
                </a:lnTo>
                <a:lnTo>
                  <a:pt x="41243" y="263842"/>
                </a:lnTo>
                <a:lnTo>
                  <a:pt x="39719" y="265366"/>
                </a:lnTo>
                <a:close/>
              </a:path>
              <a:path w="212090" h="267334">
                <a:moveTo>
                  <a:pt x="205930" y="265366"/>
                </a:moveTo>
                <a:lnTo>
                  <a:pt x="172402" y="265366"/>
                </a:lnTo>
                <a:lnTo>
                  <a:pt x="170878" y="263842"/>
                </a:lnTo>
                <a:lnTo>
                  <a:pt x="207454" y="263842"/>
                </a:lnTo>
                <a:lnTo>
                  <a:pt x="205930" y="265366"/>
                </a:lnTo>
                <a:close/>
              </a:path>
              <a:path w="212090" h="267334">
                <a:moveTo>
                  <a:pt x="30575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623" y="265366"/>
                </a:lnTo>
                <a:lnTo>
                  <a:pt x="30575" y="266890"/>
                </a:lnTo>
                <a:close/>
              </a:path>
              <a:path w="212090" h="267334">
                <a:moveTo>
                  <a:pt x="198310" y="266890"/>
                </a:moveTo>
                <a:lnTo>
                  <a:pt x="181546" y="266890"/>
                </a:lnTo>
                <a:lnTo>
                  <a:pt x="178498" y="265366"/>
                </a:lnTo>
                <a:lnTo>
                  <a:pt x="199834" y="265366"/>
                </a:lnTo>
                <a:lnTo>
                  <a:pt x="19831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0756" y="443769"/>
            <a:ext cx="56515" cy="365125"/>
          </a:xfrm>
          <a:custGeom>
            <a:avLst/>
            <a:gdLst/>
            <a:ahLst/>
            <a:cxnLst/>
            <a:rect l="l" t="t" r="r" b="b"/>
            <a:pathLst>
              <a:path w="56515" h="365125">
                <a:moveTo>
                  <a:pt x="45720" y="103727"/>
                </a:moveTo>
                <a:lnTo>
                  <a:pt x="12192" y="103727"/>
                </a:lnTo>
                <a:lnTo>
                  <a:pt x="13716" y="102203"/>
                </a:lnTo>
                <a:lnTo>
                  <a:pt x="44196" y="102203"/>
                </a:lnTo>
                <a:lnTo>
                  <a:pt x="45720" y="103727"/>
                </a:lnTo>
                <a:close/>
              </a:path>
              <a:path w="56515" h="365125">
                <a:moveTo>
                  <a:pt x="47244" y="361473"/>
                </a:moveTo>
                <a:lnTo>
                  <a:pt x="9144" y="361473"/>
                </a:lnTo>
                <a:lnTo>
                  <a:pt x="7620" y="359949"/>
                </a:lnTo>
                <a:lnTo>
                  <a:pt x="6096" y="359949"/>
                </a:lnTo>
                <a:lnTo>
                  <a:pt x="6096" y="106775"/>
                </a:lnTo>
                <a:lnTo>
                  <a:pt x="7620" y="105251"/>
                </a:lnTo>
                <a:lnTo>
                  <a:pt x="10668" y="103727"/>
                </a:lnTo>
                <a:lnTo>
                  <a:pt x="47244" y="103727"/>
                </a:lnTo>
                <a:lnTo>
                  <a:pt x="48768" y="105251"/>
                </a:lnTo>
                <a:lnTo>
                  <a:pt x="48768" y="106775"/>
                </a:lnTo>
                <a:lnTo>
                  <a:pt x="50292" y="108299"/>
                </a:lnTo>
                <a:lnTo>
                  <a:pt x="50292" y="358425"/>
                </a:lnTo>
                <a:lnTo>
                  <a:pt x="47244" y="361473"/>
                </a:lnTo>
                <a:close/>
              </a:path>
              <a:path w="56515" h="365125">
                <a:moveTo>
                  <a:pt x="44196" y="362997"/>
                </a:moveTo>
                <a:lnTo>
                  <a:pt x="12192" y="362997"/>
                </a:lnTo>
                <a:lnTo>
                  <a:pt x="10668" y="361473"/>
                </a:lnTo>
                <a:lnTo>
                  <a:pt x="45720" y="361473"/>
                </a:lnTo>
                <a:lnTo>
                  <a:pt x="44196" y="362997"/>
                </a:lnTo>
                <a:close/>
              </a:path>
              <a:path w="56515" h="365125">
                <a:moveTo>
                  <a:pt x="36576" y="364521"/>
                </a:moveTo>
                <a:lnTo>
                  <a:pt x="19812" y="364521"/>
                </a:lnTo>
                <a:lnTo>
                  <a:pt x="16764" y="362997"/>
                </a:lnTo>
                <a:lnTo>
                  <a:pt x="39624" y="362997"/>
                </a:lnTo>
                <a:lnTo>
                  <a:pt x="36576" y="364521"/>
                </a:lnTo>
                <a:close/>
              </a:path>
              <a:path w="56515" h="365125">
                <a:moveTo>
                  <a:pt x="38100" y="54864"/>
                </a:moveTo>
                <a:lnTo>
                  <a:pt x="16764" y="54864"/>
                </a:lnTo>
                <a:lnTo>
                  <a:pt x="10668" y="51816"/>
                </a:lnTo>
                <a:lnTo>
                  <a:pt x="1524" y="45720"/>
                </a:lnTo>
                <a:lnTo>
                  <a:pt x="0" y="38100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3"/>
                </a:lnTo>
                <a:lnTo>
                  <a:pt x="16764" y="0"/>
                </a:lnTo>
                <a:lnTo>
                  <a:pt x="38100" y="0"/>
                </a:lnTo>
                <a:lnTo>
                  <a:pt x="45720" y="1523"/>
                </a:lnTo>
                <a:lnTo>
                  <a:pt x="53340" y="9144"/>
                </a:lnTo>
                <a:lnTo>
                  <a:pt x="56388" y="16764"/>
                </a:lnTo>
                <a:lnTo>
                  <a:pt x="56388" y="38100"/>
                </a:lnTo>
                <a:lnTo>
                  <a:pt x="53340" y="44196"/>
                </a:lnTo>
                <a:lnTo>
                  <a:pt x="50292" y="48768"/>
                </a:lnTo>
                <a:lnTo>
                  <a:pt x="45720" y="51816"/>
                </a:lnTo>
                <a:lnTo>
                  <a:pt x="38100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73439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827" y="44195"/>
                </a:moveTo>
                <a:lnTo>
                  <a:pt x="41148" y="44195"/>
                </a:lnTo>
                <a:lnTo>
                  <a:pt x="51435" y="33599"/>
                </a:lnTo>
                <a:lnTo>
                  <a:pt x="82296" y="10667"/>
                </a:lnTo>
                <a:lnTo>
                  <a:pt x="123444" y="0"/>
                </a:lnTo>
                <a:lnTo>
                  <a:pt x="135524" y="571"/>
                </a:lnTo>
                <a:lnTo>
                  <a:pt x="173902" y="13120"/>
                </a:lnTo>
                <a:lnTo>
                  <a:pt x="198331" y="39623"/>
                </a:lnTo>
                <a:lnTo>
                  <a:pt x="114300" y="39623"/>
                </a:lnTo>
                <a:lnTo>
                  <a:pt x="106275" y="40243"/>
                </a:lnTo>
                <a:lnTo>
                  <a:pt x="98107" y="42290"/>
                </a:lnTo>
                <a:lnTo>
                  <a:pt x="93827" y="44195"/>
                </a:lnTo>
                <a:close/>
              </a:path>
              <a:path w="212090" h="267334">
                <a:moveTo>
                  <a:pt x="36576" y="6095"/>
                </a:moveTo>
                <a:lnTo>
                  <a:pt x="4572" y="6095"/>
                </a:lnTo>
                <a:lnTo>
                  <a:pt x="6095" y="4571"/>
                </a:lnTo>
                <a:lnTo>
                  <a:pt x="35052" y="4571"/>
                </a:lnTo>
                <a:lnTo>
                  <a:pt x="36576" y="6095"/>
                </a:lnTo>
                <a:close/>
              </a:path>
              <a:path w="212090" h="267334">
                <a:moveTo>
                  <a:pt x="39624" y="9143"/>
                </a:move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38100" y="6095"/>
                </a:lnTo>
                <a:lnTo>
                  <a:pt x="39624" y="7619"/>
                </a:lnTo>
                <a:lnTo>
                  <a:pt x="39624" y="9143"/>
                </a:lnTo>
                <a:close/>
              </a:path>
              <a:path w="212090" h="267334">
                <a:moveTo>
                  <a:pt x="42672" y="263842"/>
                </a:moveTo>
                <a:lnTo>
                  <a:pt x="3048" y="263842"/>
                </a:lnTo>
                <a:lnTo>
                  <a:pt x="1524" y="262318"/>
                </a:lnTo>
                <a:lnTo>
                  <a:pt x="1524" y="260794"/>
                </a:lnTo>
                <a:lnTo>
                  <a:pt x="0" y="259270"/>
                </a:lnTo>
                <a:lnTo>
                  <a:pt x="0" y="9143"/>
                </a:lnTo>
                <a:lnTo>
                  <a:pt x="41148" y="9143"/>
                </a:lnTo>
                <a:lnTo>
                  <a:pt x="41148" y="44195"/>
                </a:lnTo>
                <a:lnTo>
                  <a:pt x="93827" y="44195"/>
                </a:lnTo>
                <a:lnTo>
                  <a:pt x="54840" y="75390"/>
                </a:lnTo>
                <a:lnTo>
                  <a:pt x="45719" y="86867"/>
                </a:lnTo>
                <a:lnTo>
                  <a:pt x="45719" y="260794"/>
                </a:lnTo>
                <a:lnTo>
                  <a:pt x="42672" y="263842"/>
                </a:lnTo>
                <a:close/>
              </a:path>
              <a:path w="212090" h="267334">
                <a:moveTo>
                  <a:pt x="208883" y="263842"/>
                </a:moveTo>
                <a:lnTo>
                  <a:pt x="169259" y="263842"/>
                </a:lnTo>
                <a:lnTo>
                  <a:pt x="169259" y="262318"/>
                </a:lnTo>
                <a:lnTo>
                  <a:pt x="167735" y="262318"/>
                </a:lnTo>
                <a:lnTo>
                  <a:pt x="167735" y="114395"/>
                </a:lnTo>
                <a:lnTo>
                  <a:pt x="167560" y="108299"/>
                </a:lnTo>
                <a:lnTo>
                  <a:pt x="163163" y="80771"/>
                </a:lnTo>
                <a:lnTo>
                  <a:pt x="161639" y="71627"/>
                </a:lnTo>
                <a:lnTo>
                  <a:pt x="158591" y="64007"/>
                </a:lnTo>
                <a:lnTo>
                  <a:pt x="149447" y="51815"/>
                </a:lnTo>
                <a:lnTo>
                  <a:pt x="144875" y="47243"/>
                </a:lnTo>
                <a:lnTo>
                  <a:pt x="137255" y="44195"/>
                </a:lnTo>
                <a:lnTo>
                  <a:pt x="131064" y="41147"/>
                </a:lnTo>
                <a:lnTo>
                  <a:pt x="123444" y="39623"/>
                </a:lnTo>
                <a:lnTo>
                  <a:pt x="198331" y="39623"/>
                </a:lnTo>
                <a:lnTo>
                  <a:pt x="210788" y="84403"/>
                </a:lnTo>
                <a:lnTo>
                  <a:pt x="211594" y="95297"/>
                </a:lnTo>
                <a:lnTo>
                  <a:pt x="211645" y="95980"/>
                </a:lnTo>
                <a:lnTo>
                  <a:pt x="211841" y="104426"/>
                </a:lnTo>
                <a:lnTo>
                  <a:pt x="211931" y="260794"/>
                </a:lnTo>
                <a:lnTo>
                  <a:pt x="208883" y="263842"/>
                </a:lnTo>
                <a:close/>
              </a:path>
              <a:path w="212090" h="267334">
                <a:moveTo>
                  <a:pt x="39624" y="265366"/>
                </a:moveTo>
                <a:lnTo>
                  <a:pt x="6095" y="265366"/>
                </a:lnTo>
                <a:lnTo>
                  <a:pt x="4572" y="263842"/>
                </a:lnTo>
                <a:lnTo>
                  <a:pt x="41148" y="263842"/>
                </a:lnTo>
                <a:lnTo>
                  <a:pt x="39624" y="265366"/>
                </a:lnTo>
                <a:close/>
              </a:path>
              <a:path w="212090" h="267334">
                <a:moveTo>
                  <a:pt x="205835" y="265366"/>
                </a:moveTo>
                <a:lnTo>
                  <a:pt x="173831" y="265366"/>
                </a:lnTo>
                <a:lnTo>
                  <a:pt x="172307" y="263842"/>
                </a:lnTo>
                <a:lnTo>
                  <a:pt x="207359" y="263842"/>
                </a:lnTo>
                <a:lnTo>
                  <a:pt x="205835" y="265366"/>
                </a:lnTo>
                <a:close/>
              </a:path>
              <a:path w="212090" h="267334">
                <a:moveTo>
                  <a:pt x="30480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528" y="265366"/>
                </a:lnTo>
                <a:lnTo>
                  <a:pt x="30480" y="266890"/>
                </a:lnTo>
                <a:close/>
              </a:path>
              <a:path w="212090" h="267334">
                <a:moveTo>
                  <a:pt x="198215" y="266890"/>
                </a:moveTo>
                <a:lnTo>
                  <a:pt x="181451" y="266890"/>
                </a:lnTo>
                <a:lnTo>
                  <a:pt x="178403" y="265366"/>
                </a:lnTo>
                <a:lnTo>
                  <a:pt x="201263" y="265366"/>
                </a:lnTo>
                <a:lnTo>
                  <a:pt x="19821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40330" y="541401"/>
            <a:ext cx="231775" cy="365125"/>
          </a:xfrm>
          <a:custGeom>
            <a:avLst/>
            <a:gdLst/>
            <a:ahLst/>
            <a:cxnLst/>
            <a:rect l="l" t="t" r="r" b="b"/>
            <a:pathLst>
              <a:path w="231775" h="365125">
                <a:moveTo>
                  <a:pt x="109728" y="364521"/>
                </a:moveTo>
                <a:lnTo>
                  <a:pt x="94249" y="364212"/>
                </a:lnTo>
                <a:lnTo>
                  <a:pt x="95075" y="364212"/>
                </a:lnTo>
                <a:lnTo>
                  <a:pt x="82296" y="363378"/>
                </a:lnTo>
                <a:lnTo>
                  <a:pt x="40386" y="354234"/>
                </a:lnTo>
                <a:lnTo>
                  <a:pt x="9834" y="330588"/>
                </a:lnTo>
                <a:lnTo>
                  <a:pt x="1389" y="312705"/>
                </a:lnTo>
                <a:lnTo>
                  <a:pt x="1333" y="312515"/>
                </a:lnTo>
                <a:lnTo>
                  <a:pt x="429" y="306609"/>
                </a:lnTo>
                <a:lnTo>
                  <a:pt x="309" y="305823"/>
                </a:lnTo>
                <a:lnTo>
                  <a:pt x="258" y="304703"/>
                </a:lnTo>
                <a:lnTo>
                  <a:pt x="181" y="302990"/>
                </a:lnTo>
                <a:lnTo>
                  <a:pt x="69" y="300513"/>
                </a:lnTo>
                <a:lnTo>
                  <a:pt x="0" y="286702"/>
                </a:lnTo>
                <a:lnTo>
                  <a:pt x="1524" y="280606"/>
                </a:lnTo>
                <a:lnTo>
                  <a:pt x="3071" y="275986"/>
                </a:lnTo>
                <a:lnTo>
                  <a:pt x="6095" y="269938"/>
                </a:lnTo>
                <a:lnTo>
                  <a:pt x="9143" y="265366"/>
                </a:lnTo>
                <a:lnTo>
                  <a:pt x="12192" y="259270"/>
                </a:lnTo>
                <a:lnTo>
                  <a:pt x="15240" y="254698"/>
                </a:lnTo>
                <a:lnTo>
                  <a:pt x="28955" y="240982"/>
                </a:lnTo>
                <a:lnTo>
                  <a:pt x="35052" y="236410"/>
                </a:lnTo>
                <a:lnTo>
                  <a:pt x="28741" y="232719"/>
                </a:lnTo>
                <a:lnTo>
                  <a:pt x="9143" y="204406"/>
                </a:lnTo>
                <a:lnTo>
                  <a:pt x="9202" y="195262"/>
                </a:lnTo>
                <a:lnTo>
                  <a:pt x="23240" y="154971"/>
                </a:lnTo>
                <a:lnTo>
                  <a:pt x="33528" y="143351"/>
                </a:lnTo>
                <a:lnTo>
                  <a:pt x="29176" y="138398"/>
                </a:lnTo>
                <a:lnTo>
                  <a:pt x="15525" y="98805"/>
                </a:lnTo>
                <a:lnTo>
                  <a:pt x="15240" y="89916"/>
                </a:lnTo>
                <a:lnTo>
                  <a:pt x="15549" y="79890"/>
                </a:lnTo>
                <a:lnTo>
                  <a:pt x="16573" y="70294"/>
                </a:lnTo>
                <a:lnTo>
                  <a:pt x="18454" y="60983"/>
                </a:lnTo>
                <a:lnTo>
                  <a:pt x="21276" y="52006"/>
                </a:lnTo>
                <a:lnTo>
                  <a:pt x="21336" y="51816"/>
                </a:lnTo>
                <a:lnTo>
                  <a:pt x="48053" y="18954"/>
                </a:lnTo>
                <a:lnTo>
                  <a:pt x="90106" y="1905"/>
                </a:lnTo>
                <a:lnTo>
                  <a:pt x="109728" y="0"/>
                </a:lnTo>
                <a:lnTo>
                  <a:pt x="117348" y="0"/>
                </a:lnTo>
                <a:lnTo>
                  <a:pt x="123444" y="1524"/>
                </a:lnTo>
                <a:lnTo>
                  <a:pt x="131064" y="1524"/>
                </a:lnTo>
                <a:lnTo>
                  <a:pt x="143351" y="4572"/>
                </a:lnTo>
                <a:lnTo>
                  <a:pt x="225647" y="4572"/>
                </a:lnTo>
                <a:lnTo>
                  <a:pt x="228695" y="6096"/>
                </a:lnTo>
                <a:lnTo>
                  <a:pt x="231743" y="12192"/>
                </a:lnTo>
                <a:lnTo>
                  <a:pt x="231743" y="35052"/>
                </a:lnTo>
                <a:lnTo>
                  <a:pt x="100584" y="35052"/>
                </a:lnTo>
                <a:lnTo>
                  <a:pt x="92964" y="36576"/>
                </a:lnTo>
                <a:lnTo>
                  <a:pt x="86868" y="39624"/>
                </a:lnTo>
                <a:lnTo>
                  <a:pt x="79248" y="42672"/>
                </a:lnTo>
                <a:lnTo>
                  <a:pt x="74676" y="45720"/>
                </a:lnTo>
                <a:lnTo>
                  <a:pt x="70104" y="51816"/>
                </a:lnTo>
                <a:lnTo>
                  <a:pt x="65531" y="56388"/>
                </a:lnTo>
                <a:lnTo>
                  <a:pt x="62484" y="62484"/>
                </a:lnTo>
                <a:lnTo>
                  <a:pt x="60960" y="68580"/>
                </a:lnTo>
                <a:lnTo>
                  <a:pt x="57912" y="76200"/>
                </a:lnTo>
                <a:lnTo>
                  <a:pt x="57912" y="89916"/>
                </a:lnTo>
                <a:lnTo>
                  <a:pt x="58769" y="101710"/>
                </a:lnTo>
                <a:lnTo>
                  <a:pt x="61341" y="111906"/>
                </a:lnTo>
                <a:lnTo>
                  <a:pt x="65546" y="120491"/>
                </a:lnTo>
                <a:lnTo>
                  <a:pt x="65627" y="120656"/>
                </a:lnTo>
                <a:lnTo>
                  <a:pt x="97988" y="140970"/>
                </a:lnTo>
                <a:lnTo>
                  <a:pt x="109728" y="141827"/>
                </a:lnTo>
                <a:lnTo>
                  <a:pt x="189573" y="141827"/>
                </a:lnTo>
                <a:lnTo>
                  <a:pt x="184713" y="147994"/>
                </a:lnTo>
                <a:lnTo>
                  <a:pt x="178403" y="154019"/>
                </a:lnTo>
                <a:lnTo>
                  <a:pt x="172140" y="159210"/>
                </a:lnTo>
                <a:lnTo>
                  <a:pt x="165516" y="163163"/>
                </a:lnTo>
                <a:lnTo>
                  <a:pt x="60960" y="163163"/>
                </a:lnTo>
                <a:lnTo>
                  <a:pt x="56388" y="166211"/>
                </a:lnTo>
                <a:lnTo>
                  <a:pt x="54864" y="169259"/>
                </a:lnTo>
                <a:lnTo>
                  <a:pt x="51927" y="173664"/>
                </a:lnTo>
                <a:lnTo>
                  <a:pt x="51816" y="173831"/>
                </a:lnTo>
                <a:lnTo>
                  <a:pt x="48768" y="182975"/>
                </a:lnTo>
                <a:lnTo>
                  <a:pt x="48768" y="195262"/>
                </a:lnTo>
                <a:lnTo>
                  <a:pt x="51816" y="199834"/>
                </a:lnTo>
                <a:lnTo>
                  <a:pt x="64007" y="208978"/>
                </a:lnTo>
                <a:lnTo>
                  <a:pt x="71628" y="210502"/>
                </a:lnTo>
                <a:lnTo>
                  <a:pt x="82296" y="210502"/>
                </a:lnTo>
                <a:lnTo>
                  <a:pt x="146399" y="213550"/>
                </a:lnTo>
                <a:lnTo>
                  <a:pt x="186761" y="221980"/>
                </a:lnTo>
                <a:lnTo>
                  <a:pt x="220408" y="246197"/>
                </a:lnTo>
                <a:lnTo>
                  <a:pt x="221008" y="247078"/>
                </a:lnTo>
                <a:lnTo>
                  <a:pt x="73152" y="247078"/>
                </a:lnTo>
                <a:lnTo>
                  <a:pt x="67055" y="251650"/>
                </a:lnTo>
                <a:lnTo>
                  <a:pt x="54864" y="263842"/>
                </a:lnTo>
                <a:lnTo>
                  <a:pt x="51816" y="268414"/>
                </a:lnTo>
                <a:lnTo>
                  <a:pt x="50292" y="271462"/>
                </a:lnTo>
                <a:lnTo>
                  <a:pt x="47275" y="275986"/>
                </a:lnTo>
                <a:lnTo>
                  <a:pt x="45719" y="279082"/>
                </a:lnTo>
                <a:lnTo>
                  <a:pt x="45719" y="283654"/>
                </a:lnTo>
                <a:lnTo>
                  <a:pt x="44195" y="286702"/>
                </a:lnTo>
                <a:lnTo>
                  <a:pt x="44195" y="294417"/>
                </a:lnTo>
                <a:lnTo>
                  <a:pt x="45338" y="302990"/>
                </a:lnTo>
                <a:lnTo>
                  <a:pt x="84201" y="328136"/>
                </a:lnTo>
                <a:lnTo>
                  <a:pt x="112776" y="330993"/>
                </a:lnTo>
                <a:lnTo>
                  <a:pt x="210601" y="330993"/>
                </a:lnTo>
                <a:lnTo>
                  <a:pt x="207811" y="334137"/>
                </a:lnTo>
                <a:lnTo>
                  <a:pt x="174045" y="354711"/>
                </a:lnTo>
                <a:lnTo>
                  <a:pt x="124935" y="364212"/>
                </a:lnTo>
                <a:lnTo>
                  <a:pt x="109728" y="364521"/>
                </a:lnTo>
                <a:close/>
              </a:path>
              <a:path w="231775" h="365125">
                <a:moveTo>
                  <a:pt x="189573" y="141827"/>
                </a:moveTo>
                <a:lnTo>
                  <a:pt x="118872" y="141827"/>
                </a:lnTo>
                <a:lnTo>
                  <a:pt x="126492" y="140303"/>
                </a:lnTo>
                <a:lnTo>
                  <a:pt x="132683" y="137255"/>
                </a:lnTo>
                <a:lnTo>
                  <a:pt x="158591" y="108299"/>
                </a:lnTo>
                <a:lnTo>
                  <a:pt x="161639" y="102203"/>
                </a:lnTo>
                <a:lnTo>
                  <a:pt x="161639" y="88392"/>
                </a:lnTo>
                <a:lnTo>
                  <a:pt x="160782" y="76414"/>
                </a:lnTo>
                <a:lnTo>
                  <a:pt x="140260" y="42672"/>
                </a:lnTo>
                <a:lnTo>
                  <a:pt x="109728" y="35052"/>
                </a:lnTo>
                <a:lnTo>
                  <a:pt x="231743" y="35052"/>
                </a:lnTo>
                <a:lnTo>
                  <a:pt x="230219" y="38100"/>
                </a:lnTo>
                <a:lnTo>
                  <a:pt x="228695" y="39624"/>
                </a:lnTo>
                <a:lnTo>
                  <a:pt x="225647" y="41148"/>
                </a:lnTo>
                <a:lnTo>
                  <a:pt x="187547" y="41148"/>
                </a:lnTo>
                <a:lnTo>
                  <a:pt x="191833" y="46648"/>
                </a:lnTo>
                <a:lnTo>
                  <a:pt x="205835" y="79248"/>
                </a:lnTo>
                <a:lnTo>
                  <a:pt x="205752" y="89916"/>
                </a:lnTo>
                <a:lnTo>
                  <a:pt x="194476" y="133659"/>
                </a:lnTo>
                <a:lnTo>
                  <a:pt x="190023" y="141255"/>
                </a:lnTo>
                <a:lnTo>
                  <a:pt x="189573" y="141827"/>
                </a:lnTo>
                <a:close/>
              </a:path>
              <a:path w="231775" h="365125">
                <a:moveTo>
                  <a:pt x="109728" y="176879"/>
                </a:moveTo>
                <a:lnTo>
                  <a:pt x="102040" y="176569"/>
                </a:lnTo>
                <a:lnTo>
                  <a:pt x="102426" y="176569"/>
                </a:lnTo>
                <a:lnTo>
                  <a:pt x="95250" y="175736"/>
                </a:lnTo>
                <a:lnTo>
                  <a:pt x="87868" y="174307"/>
                </a:lnTo>
                <a:lnTo>
                  <a:pt x="80772" y="172307"/>
                </a:lnTo>
                <a:lnTo>
                  <a:pt x="71628" y="170783"/>
                </a:lnTo>
                <a:lnTo>
                  <a:pt x="65531" y="166211"/>
                </a:lnTo>
                <a:lnTo>
                  <a:pt x="60960" y="163163"/>
                </a:lnTo>
                <a:lnTo>
                  <a:pt x="165516" y="163163"/>
                </a:lnTo>
                <a:lnTo>
                  <a:pt x="119982" y="176569"/>
                </a:lnTo>
                <a:lnTo>
                  <a:pt x="109728" y="176879"/>
                </a:lnTo>
                <a:close/>
              </a:path>
              <a:path w="231775" h="365125">
                <a:moveTo>
                  <a:pt x="210601" y="330993"/>
                </a:moveTo>
                <a:lnTo>
                  <a:pt x="112776" y="330993"/>
                </a:lnTo>
                <a:lnTo>
                  <a:pt x="126594" y="330588"/>
                </a:lnTo>
                <a:lnTo>
                  <a:pt x="123748" y="330588"/>
                </a:lnTo>
                <a:lnTo>
                  <a:pt x="163163" y="320325"/>
                </a:lnTo>
                <a:lnTo>
                  <a:pt x="184499" y="289845"/>
                </a:lnTo>
                <a:lnTo>
                  <a:pt x="184499" y="283654"/>
                </a:lnTo>
                <a:lnTo>
                  <a:pt x="156495" y="252412"/>
                </a:lnTo>
                <a:lnTo>
                  <a:pt x="73152" y="247078"/>
                </a:lnTo>
                <a:lnTo>
                  <a:pt x="221008" y="247078"/>
                </a:lnTo>
                <a:lnTo>
                  <a:pt x="230219" y="280606"/>
                </a:lnTo>
                <a:lnTo>
                  <a:pt x="229671" y="288662"/>
                </a:lnTo>
                <a:lnTo>
                  <a:pt x="228123" y="296691"/>
                </a:lnTo>
                <a:lnTo>
                  <a:pt x="225718" y="304703"/>
                </a:lnTo>
                <a:lnTo>
                  <a:pt x="222673" y="312515"/>
                </a:lnTo>
                <a:lnTo>
                  <a:pt x="222599" y="312705"/>
                </a:lnTo>
                <a:lnTo>
                  <a:pt x="218671" y="320325"/>
                </a:lnTo>
                <a:lnTo>
                  <a:pt x="213645" y="327564"/>
                </a:lnTo>
                <a:lnTo>
                  <a:pt x="210601" y="33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5508" y="431482"/>
            <a:ext cx="198755" cy="378460"/>
          </a:xfrm>
          <a:custGeom>
            <a:avLst/>
            <a:gdLst/>
            <a:ahLst/>
            <a:cxnLst/>
            <a:rect l="l" t="t" r="r" b="b"/>
            <a:pathLst>
              <a:path w="198754" h="378459">
                <a:moveTo>
                  <a:pt x="10667" y="59531"/>
                </a:moveTo>
                <a:lnTo>
                  <a:pt x="7619" y="59531"/>
                </a:lnTo>
                <a:lnTo>
                  <a:pt x="6095" y="58007"/>
                </a:lnTo>
                <a:lnTo>
                  <a:pt x="4571" y="58007"/>
                </a:lnTo>
                <a:lnTo>
                  <a:pt x="3047" y="56483"/>
                </a:lnTo>
                <a:lnTo>
                  <a:pt x="3047" y="54959"/>
                </a:lnTo>
                <a:lnTo>
                  <a:pt x="1523" y="53435"/>
                </a:lnTo>
                <a:lnTo>
                  <a:pt x="1523" y="48863"/>
                </a:lnTo>
                <a:lnTo>
                  <a:pt x="0" y="45815"/>
                </a:lnTo>
                <a:lnTo>
                  <a:pt x="0" y="30575"/>
                </a:lnTo>
                <a:lnTo>
                  <a:pt x="1523" y="29051"/>
                </a:lnTo>
                <a:lnTo>
                  <a:pt x="1523" y="26003"/>
                </a:lnTo>
                <a:lnTo>
                  <a:pt x="6095" y="21431"/>
                </a:lnTo>
                <a:lnTo>
                  <a:pt x="15240" y="15335"/>
                </a:lnTo>
                <a:lnTo>
                  <a:pt x="19811" y="13811"/>
                </a:lnTo>
                <a:lnTo>
                  <a:pt x="27431" y="10763"/>
                </a:lnTo>
                <a:lnTo>
                  <a:pt x="33527" y="7620"/>
                </a:lnTo>
                <a:lnTo>
                  <a:pt x="41147" y="6096"/>
                </a:lnTo>
                <a:lnTo>
                  <a:pt x="48767" y="3048"/>
                </a:lnTo>
                <a:lnTo>
                  <a:pt x="57911" y="1524"/>
                </a:lnTo>
                <a:lnTo>
                  <a:pt x="65511" y="547"/>
                </a:lnTo>
                <a:lnTo>
                  <a:pt x="66213" y="547"/>
                </a:lnTo>
                <a:lnTo>
                  <a:pt x="71627" y="190"/>
                </a:lnTo>
                <a:lnTo>
                  <a:pt x="79465" y="0"/>
                </a:lnTo>
                <a:lnTo>
                  <a:pt x="85343" y="0"/>
                </a:lnTo>
                <a:lnTo>
                  <a:pt x="124857" y="4500"/>
                </a:lnTo>
                <a:lnTo>
                  <a:pt x="163377" y="24001"/>
                </a:lnTo>
                <a:lnTo>
                  <a:pt x="176150" y="36671"/>
                </a:lnTo>
                <a:lnTo>
                  <a:pt x="79247" y="36671"/>
                </a:lnTo>
                <a:lnTo>
                  <a:pt x="71532" y="36957"/>
                </a:lnTo>
                <a:lnTo>
                  <a:pt x="64984" y="37742"/>
                </a:lnTo>
                <a:lnTo>
                  <a:pt x="64717" y="37742"/>
                </a:lnTo>
                <a:lnTo>
                  <a:pt x="57816" y="39243"/>
                </a:lnTo>
                <a:lnTo>
                  <a:pt x="51815" y="41243"/>
                </a:lnTo>
                <a:lnTo>
                  <a:pt x="44195" y="42767"/>
                </a:lnTo>
                <a:lnTo>
                  <a:pt x="36576" y="45815"/>
                </a:lnTo>
                <a:lnTo>
                  <a:pt x="30479" y="48863"/>
                </a:lnTo>
                <a:lnTo>
                  <a:pt x="25907" y="50387"/>
                </a:lnTo>
                <a:lnTo>
                  <a:pt x="21335" y="53435"/>
                </a:lnTo>
                <a:lnTo>
                  <a:pt x="16764" y="54959"/>
                </a:lnTo>
                <a:lnTo>
                  <a:pt x="13715" y="58007"/>
                </a:lnTo>
                <a:lnTo>
                  <a:pt x="10667" y="59531"/>
                </a:lnTo>
                <a:close/>
              </a:path>
              <a:path w="198754" h="378459">
                <a:moveTo>
                  <a:pt x="88391" y="282225"/>
                </a:moveTo>
                <a:lnTo>
                  <a:pt x="74675" y="282225"/>
                </a:lnTo>
                <a:lnTo>
                  <a:pt x="71627" y="280701"/>
                </a:lnTo>
                <a:lnTo>
                  <a:pt x="65531" y="280701"/>
                </a:lnTo>
                <a:lnTo>
                  <a:pt x="64007" y="279177"/>
                </a:lnTo>
                <a:lnTo>
                  <a:pt x="62483" y="279177"/>
                </a:lnTo>
                <a:lnTo>
                  <a:pt x="62483" y="277653"/>
                </a:lnTo>
                <a:lnTo>
                  <a:pt x="60959" y="276129"/>
                </a:lnTo>
                <a:lnTo>
                  <a:pt x="60959" y="273081"/>
                </a:lnTo>
                <a:lnTo>
                  <a:pt x="59624" y="207549"/>
                </a:lnTo>
                <a:lnTo>
                  <a:pt x="59518" y="202366"/>
                </a:lnTo>
                <a:lnTo>
                  <a:pt x="59435" y="187642"/>
                </a:lnTo>
                <a:lnTo>
                  <a:pt x="60852" y="184808"/>
                </a:lnTo>
                <a:lnTo>
                  <a:pt x="60959" y="184594"/>
                </a:lnTo>
                <a:lnTo>
                  <a:pt x="67055" y="178498"/>
                </a:lnTo>
                <a:lnTo>
                  <a:pt x="70103" y="176974"/>
                </a:lnTo>
                <a:lnTo>
                  <a:pt x="85343" y="176974"/>
                </a:lnTo>
                <a:lnTo>
                  <a:pt x="93298" y="176664"/>
                </a:lnTo>
                <a:lnTo>
                  <a:pt x="100976" y="175641"/>
                </a:lnTo>
                <a:lnTo>
                  <a:pt x="108101" y="173759"/>
                </a:lnTo>
                <a:lnTo>
                  <a:pt x="114395" y="170878"/>
                </a:lnTo>
                <a:lnTo>
                  <a:pt x="120729" y="168068"/>
                </a:lnTo>
                <a:lnTo>
                  <a:pt x="146399" y="134302"/>
                </a:lnTo>
                <a:lnTo>
                  <a:pt x="148399" y="128325"/>
                </a:lnTo>
                <a:lnTo>
                  <a:pt x="149828" y="121920"/>
                </a:lnTo>
                <a:lnTo>
                  <a:pt x="150611" y="115807"/>
                </a:lnTo>
                <a:lnTo>
                  <a:pt x="150685" y="115228"/>
                </a:lnTo>
                <a:lnTo>
                  <a:pt x="150971" y="108394"/>
                </a:lnTo>
                <a:lnTo>
                  <a:pt x="150800" y="103727"/>
                </a:lnTo>
                <a:lnTo>
                  <a:pt x="150685" y="100600"/>
                </a:lnTo>
                <a:lnTo>
                  <a:pt x="136969" y="61983"/>
                </a:lnTo>
                <a:lnTo>
                  <a:pt x="104108" y="40528"/>
                </a:lnTo>
                <a:lnTo>
                  <a:pt x="79247" y="36671"/>
                </a:lnTo>
                <a:lnTo>
                  <a:pt x="176150" y="36671"/>
                </a:lnTo>
                <a:lnTo>
                  <a:pt x="193714" y="73509"/>
                </a:lnTo>
                <a:lnTo>
                  <a:pt x="197636" y="93261"/>
                </a:lnTo>
                <a:lnTo>
                  <a:pt x="197667" y="93464"/>
                </a:lnTo>
                <a:lnTo>
                  <a:pt x="198215" y="103727"/>
                </a:lnTo>
                <a:lnTo>
                  <a:pt x="197693" y="115228"/>
                </a:lnTo>
                <a:lnTo>
                  <a:pt x="197667" y="115807"/>
                </a:lnTo>
                <a:lnTo>
                  <a:pt x="186880" y="155352"/>
                </a:lnTo>
                <a:lnTo>
                  <a:pt x="158210" y="190119"/>
                </a:lnTo>
                <a:lnTo>
                  <a:pt x="141827" y="198310"/>
                </a:lnTo>
                <a:lnTo>
                  <a:pt x="133300" y="202366"/>
                </a:lnTo>
                <a:lnTo>
                  <a:pt x="123908" y="205251"/>
                </a:lnTo>
                <a:lnTo>
                  <a:pt x="113926" y="206976"/>
                </a:lnTo>
                <a:lnTo>
                  <a:pt x="103631" y="207549"/>
                </a:lnTo>
                <a:lnTo>
                  <a:pt x="102107" y="273081"/>
                </a:lnTo>
                <a:lnTo>
                  <a:pt x="102107" y="276129"/>
                </a:lnTo>
                <a:lnTo>
                  <a:pt x="100583" y="277653"/>
                </a:lnTo>
                <a:lnTo>
                  <a:pt x="94487" y="280701"/>
                </a:lnTo>
                <a:lnTo>
                  <a:pt x="88391" y="282225"/>
                </a:lnTo>
                <a:close/>
              </a:path>
              <a:path w="198754" h="378459">
                <a:moveTo>
                  <a:pt x="96011" y="317373"/>
                </a:moveTo>
                <a:lnTo>
                  <a:pt x="68579" y="317373"/>
                </a:lnTo>
                <a:lnTo>
                  <a:pt x="71627" y="315849"/>
                </a:lnTo>
                <a:lnTo>
                  <a:pt x="92963" y="315849"/>
                </a:lnTo>
                <a:lnTo>
                  <a:pt x="96011" y="317373"/>
                </a:lnTo>
                <a:close/>
              </a:path>
              <a:path w="198754" h="378459">
                <a:moveTo>
                  <a:pt x="96011" y="376809"/>
                </a:moveTo>
                <a:lnTo>
                  <a:pt x="68579" y="376809"/>
                </a:lnTo>
                <a:lnTo>
                  <a:pt x="62483" y="373761"/>
                </a:lnTo>
                <a:lnTo>
                  <a:pt x="57911" y="369189"/>
                </a:lnTo>
                <a:lnTo>
                  <a:pt x="56387" y="364617"/>
                </a:lnTo>
                <a:lnTo>
                  <a:pt x="54863" y="361569"/>
                </a:lnTo>
                <a:lnTo>
                  <a:pt x="54863" y="356997"/>
                </a:lnTo>
                <a:lnTo>
                  <a:pt x="53339" y="352425"/>
                </a:lnTo>
                <a:lnTo>
                  <a:pt x="53339" y="340233"/>
                </a:lnTo>
                <a:lnTo>
                  <a:pt x="54863" y="335661"/>
                </a:lnTo>
                <a:lnTo>
                  <a:pt x="54863" y="331089"/>
                </a:lnTo>
                <a:lnTo>
                  <a:pt x="56387" y="328041"/>
                </a:lnTo>
                <a:lnTo>
                  <a:pt x="57911" y="323469"/>
                </a:lnTo>
                <a:lnTo>
                  <a:pt x="62483" y="318897"/>
                </a:lnTo>
                <a:lnTo>
                  <a:pt x="65531" y="317373"/>
                </a:lnTo>
                <a:lnTo>
                  <a:pt x="100583" y="317373"/>
                </a:lnTo>
                <a:lnTo>
                  <a:pt x="103631" y="318897"/>
                </a:lnTo>
                <a:lnTo>
                  <a:pt x="105155" y="321945"/>
                </a:lnTo>
                <a:lnTo>
                  <a:pt x="108203" y="323469"/>
                </a:lnTo>
                <a:lnTo>
                  <a:pt x="109727" y="328041"/>
                </a:lnTo>
                <a:lnTo>
                  <a:pt x="109727" y="331089"/>
                </a:lnTo>
                <a:lnTo>
                  <a:pt x="111251" y="335661"/>
                </a:lnTo>
                <a:lnTo>
                  <a:pt x="111251" y="356997"/>
                </a:lnTo>
                <a:lnTo>
                  <a:pt x="109727" y="361569"/>
                </a:lnTo>
                <a:lnTo>
                  <a:pt x="109727" y="364617"/>
                </a:lnTo>
                <a:lnTo>
                  <a:pt x="108203" y="369189"/>
                </a:lnTo>
                <a:lnTo>
                  <a:pt x="105155" y="370713"/>
                </a:lnTo>
                <a:lnTo>
                  <a:pt x="103631" y="373761"/>
                </a:lnTo>
                <a:lnTo>
                  <a:pt x="100583" y="375285"/>
                </a:lnTo>
                <a:lnTo>
                  <a:pt x="96011" y="376809"/>
                </a:lnTo>
                <a:close/>
              </a:path>
              <a:path w="198754" h="378459">
                <a:moveTo>
                  <a:pt x="88391" y="378333"/>
                </a:moveTo>
                <a:lnTo>
                  <a:pt x="77723" y="378333"/>
                </a:lnTo>
                <a:lnTo>
                  <a:pt x="71627" y="376809"/>
                </a:lnTo>
                <a:lnTo>
                  <a:pt x="92963" y="376809"/>
                </a:lnTo>
                <a:lnTo>
                  <a:pt x="88391" y="378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508" y="1468850"/>
            <a:ext cx="268605" cy="248920"/>
          </a:xfrm>
          <a:custGeom>
            <a:avLst/>
            <a:gdLst/>
            <a:ahLst/>
            <a:cxnLst/>
            <a:rect l="l" t="t" r="r" b="b"/>
            <a:pathLst>
              <a:path w="268605" h="248919">
                <a:moveTo>
                  <a:pt x="28956" y="247173"/>
                </a:moveTo>
                <a:lnTo>
                  <a:pt x="1524" y="247173"/>
                </a:lnTo>
                <a:lnTo>
                  <a:pt x="0" y="245649"/>
                </a:lnTo>
                <a:lnTo>
                  <a:pt x="0" y="6095"/>
                </a:lnTo>
                <a:lnTo>
                  <a:pt x="3047" y="4571"/>
                </a:lnTo>
                <a:lnTo>
                  <a:pt x="6095" y="1524"/>
                </a:lnTo>
                <a:lnTo>
                  <a:pt x="9144" y="0"/>
                </a:lnTo>
                <a:lnTo>
                  <a:pt x="36576" y="0"/>
                </a:lnTo>
                <a:lnTo>
                  <a:pt x="41147" y="1524"/>
                </a:lnTo>
                <a:lnTo>
                  <a:pt x="44195" y="1524"/>
                </a:lnTo>
                <a:lnTo>
                  <a:pt x="47244" y="3047"/>
                </a:lnTo>
                <a:lnTo>
                  <a:pt x="48768" y="3047"/>
                </a:lnTo>
                <a:lnTo>
                  <a:pt x="51816" y="4571"/>
                </a:lnTo>
                <a:lnTo>
                  <a:pt x="53340" y="7619"/>
                </a:lnTo>
                <a:lnTo>
                  <a:pt x="56388" y="9143"/>
                </a:lnTo>
                <a:lnTo>
                  <a:pt x="57912" y="12191"/>
                </a:lnTo>
                <a:lnTo>
                  <a:pt x="59435" y="13715"/>
                </a:lnTo>
                <a:lnTo>
                  <a:pt x="59435" y="16764"/>
                </a:lnTo>
                <a:lnTo>
                  <a:pt x="60959" y="19812"/>
                </a:lnTo>
                <a:lnTo>
                  <a:pt x="63995" y="27431"/>
                </a:lnTo>
                <a:lnTo>
                  <a:pt x="30480" y="27431"/>
                </a:lnTo>
                <a:lnTo>
                  <a:pt x="30480" y="245649"/>
                </a:lnTo>
                <a:lnTo>
                  <a:pt x="28956" y="247173"/>
                </a:lnTo>
                <a:close/>
              </a:path>
              <a:path w="268605" h="248919">
                <a:moveTo>
                  <a:pt x="257746" y="1524"/>
                </a:moveTo>
                <a:lnTo>
                  <a:pt x="227171" y="1524"/>
                </a:lnTo>
                <a:lnTo>
                  <a:pt x="230314" y="0"/>
                </a:lnTo>
                <a:lnTo>
                  <a:pt x="256222" y="0"/>
                </a:lnTo>
                <a:lnTo>
                  <a:pt x="257746" y="1524"/>
                </a:lnTo>
                <a:close/>
              </a:path>
              <a:path w="268605" h="248919">
                <a:moveTo>
                  <a:pt x="166009" y="199834"/>
                </a:moveTo>
                <a:lnTo>
                  <a:pt x="134207" y="199834"/>
                </a:lnTo>
                <a:lnTo>
                  <a:pt x="208883" y="21335"/>
                </a:lnTo>
                <a:lnTo>
                  <a:pt x="210407" y="16764"/>
                </a:lnTo>
                <a:lnTo>
                  <a:pt x="213455" y="10667"/>
                </a:lnTo>
                <a:lnTo>
                  <a:pt x="214979" y="9143"/>
                </a:lnTo>
                <a:lnTo>
                  <a:pt x="216503" y="6095"/>
                </a:lnTo>
                <a:lnTo>
                  <a:pt x="219551" y="3047"/>
                </a:lnTo>
                <a:lnTo>
                  <a:pt x="222599" y="3047"/>
                </a:lnTo>
                <a:lnTo>
                  <a:pt x="225647" y="1524"/>
                </a:lnTo>
                <a:lnTo>
                  <a:pt x="260794" y="1524"/>
                </a:lnTo>
                <a:lnTo>
                  <a:pt x="263842" y="4571"/>
                </a:lnTo>
                <a:lnTo>
                  <a:pt x="265366" y="4571"/>
                </a:lnTo>
                <a:lnTo>
                  <a:pt x="266890" y="6095"/>
                </a:lnTo>
                <a:lnTo>
                  <a:pt x="266890" y="9143"/>
                </a:lnTo>
                <a:lnTo>
                  <a:pt x="268414" y="10667"/>
                </a:lnTo>
                <a:lnTo>
                  <a:pt x="268414" y="27431"/>
                </a:lnTo>
                <a:lnTo>
                  <a:pt x="236410" y="27431"/>
                </a:lnTo>
                <a:lnTo>
                  <a:pt x="166009" y="199834"/>
                </a:lnTo>
                <a:close/>
              </a:path>
              <a:path w="268605" h="248919">
                <a:moveTo>
                  <a:pt x="144875" y="247173"/>
                </a:moveTo>
                <a:lnTo>
                  <a:pt x="117443" y="247173"/>
                </a:lnTo>
                <a:lnTo>
                  <a:pt x="117443" y="245649"/>
                </a:lnTo>
                <a:lnTo>
                  <a:pt x="115919" y="245649"/>
                </a:lnTo>
                <a:lnTo>
                  <a:pt x="115919" y="244125"/>
                </a:lnTo>
                <a:lnTo>
                  <a:pt x="32004" y="27431"/>
                </a:lnTo>
                <a:lnTo>
                  <a:pt x="63995" y="27431"/>
                </a:lnTo>
                <a:lnTo>
                  <a:pt x="132683" y="199834"/>
                </a:lnTo>
                <a:lnTo>
                  <a:pt x="166009" y="199834"/>
                </a:lnTo>
                <a:lnTo>
                  <a:pt x="147923" y="244125"/>
                </a:lnTo>
                <a:lnTo>
                  <a:pt x="144875" y="247173"/>
                </a:lnTo>
                <a:close/>
              </a:path>
              <a:path w="268605" h="248919">
                <a:moveTo>
                  <a:pt x="266890" y="247173"/>
                </a:moveTo>
                <a:lnTo>
                  <a:pt x="237934" y="247173"/>
                </a:lnTo>
                <a:lnTo>
                  <a:pt x="237934" y="245649"/>
                </a:lnTo>
                <a:lnTo>
                  <a:pt x="236410" y="245649"/>
                </a:lnTo>
                <a:lnTo>
                  <a:pt x="236410" y="27431"/>
                </a:lnTo>
                <a:lnTo>
                  <a:pt x="268414" y="27431"/>
                </a:lnTo>
                <a:lnTo>
                  <a:pt x="268414" y="244125"/>
                </a:lnTo>
                <a:lnTo>
                  <a:pt x="266890" y="245649"/>
                </a:lnTo>
                <a:lnTo>
                  <a:pt x="266890" y="247173"/>
                </a:lnTo>
                <a:close/>
              </a:path>
              <a:path w="268605" h="248919">
                <a:moveTo>
                  <a:pt x="24383" y="248697"/>
                </a:moveTo>
                <a:lnTo>
                  <a:pt x="3047" y="248697"/>
                </a:lnTo>
                <a:lnTo>
                  <a:pt x="3047" y="247173"/>
                </a:lnTo>
                <a:lnTo>
                  <a:pt x="25908" y="247173"/>
                </a:lnTo>
                <a:lnTo>
                  <a:pt x="24383" y="248697"/>
                </a:lnTo>
                <a:close/>
              </a:path>
              <a:path w="268605" h="248919">
                <a:moveTo>
                  <a:pt x="141827" y="248697"/>
                </a:moveTo>
                <a:lnTo>
                  <a:pt x="122015" y="248697"/>
                </a:lnTo>
                <a:lnTo>
                  <a:pt x="120491" y="247173"/>
                </a:lnTo>
                <a:lnTo>
                  <a:pt x="143351" y="247173"/>
                </a:lnTo>
                <a:lnTo>
                  <a:pt x="141827" y="248697"/>
                </a:lnTo>
                <a:close/>
              </a:path>
              <a:path w="268605" h="248919">
                <a:moveTo>
                  <a:pt x="262318" y="248697"/>
                </a:moveTo>
                <a:lnTo>
                  <a:pt x="240982" y="248697"/>
                </a:lnTo>
                <a:lnTo>
                  <a:pt x="239458" y="247173"/>
                </a:lnTo>
                <a:lnTo>
                  <a:pt x="263842" y="247173"/>
                </a:lnTo>
                <a:lnTo>
                  <a:pt x="262318" y="248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978" y="1468850"/>
            <a:ext cx="128111" cy="24869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218533" y="1462754"/>
            <a:ext cx="38100" cy="255270"/>
          </a:xfrm>
          <a:custGeom>
            <a:avLst/>
            <a:gdLst/>
            <a:ahLst/>
            <a:cxnLst/>
            <a:rect l="l" t="t" r="r" b="b"/>
            <a:pathLst>
              <a:path w="38100" h="255269">
                <a:moveTo>
                  <a:pt x="32004" y="73247"/>
                </a:moveTo>
                <a:lnTo>
                  <a:pt x="6096" y="73247"/>
                </a:lnTo>
                <a:lnTo>
                  <a:pt x="7620" y="71723"/>
                </a:lnTo>
                <a:lnTo>
                  <a:pt x="30480" y="71723"/>
                </a:lnTo>
                <a:lnTo>
                  <a:pt x="32004" y="73247"/>
                </a:lnTo>
                <a:close/>
              </a:path>
              <a:path w="38100" h="255269">
                <a:moveTo>
                  <a:pt x="33528" y="74771"/>
                </a:moveTo>
                <a:lnTo>
                  <a:pt x="4572" y="74771"/>
                </a:lnTo>
                <a:lnTo>
                  <a:pt x="4572" y="73247"/>
                </a:lnTo>
                <a:lnTo>
                  <a:pt x="33528" y="73247"/>
                </a:lnTo>
                <a:lnTo>
                  <a:pt x="33528" y="74771"/>
                </a:lnTo>
                <a:close/>
              </a:path>
              <a:path w="38100" h="255269">
                <a:moveTo>
                  <a:pt x="35052" y="251745"/>
                </a:moveTo>
                <a:lnTo>
                  <a:pt x="3048" y="251745"/>
                </a:lnTo>
                <a:lnTo>
                  <a:pt x="3048" y="74771"/>
                </a:lnTo>
                <a:lnTo>
                  <a:pt x="35052" y="74771"/>
                </a:lnTo>
                <a:lnTo>
                  <a:pt x="35052" y="251745"/>
                </a:lnTo>
                <a:close/>
              </a:path>
              <a:path w="38100" h="255269">
                <a:moveTo>
                  <a:pt x="33528" y="253269"/>
                </a:moveTo>
                <a:lnTo>
                  <a:pt x="4572" y="253269"/>
                </a:lnTo>
                <a:lnTo>
                  <a:pt x="4572" y="251745"/>
                </a:lnTo>
                <a:lnTo>
                  <a:pt x="33528" y="251745"/>
                </a:lnTo>
                <a:lnTo>
                  <a:pt x="33528" y="253269"/>
                </a:lnTo>
                <a:close/>
              </a:path>
              <a:path w="38100" h="255269">
                <a:moveTo>
                  <a:pt x="30480" y="254793"/>
                </a:moveTo>
                <a:lnTo>
                  <a:pt x="7620" y="254793"/>
                </a:lnTo>
                <a:lnTo>
                  <a:pt x="6096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38100" h="255269">
                <a:moveTo>
                  <a:pt x="25908" y="38100"/>
                </a:moveTo>
                <a:lnTo>
                  <a:pt x="12192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6576" y="6096"/>
                </a:lnTo>
                <a:lnTo>
                  <a:pt x="38100" y="12192"/>
                </a:lnTo>
                <a:lnTo>
                  <a:pt x="38100" y="25908"/>
                </a:lnTo>
                <a:lnTo>
                  <a:pt x="36576" y="32004"/>
                </a:lnTo>
                <a:lnTo>
                  <a:pt x="32004" y="36576"/>
                </a:lnTo>
                <a:lnTo>
                  <a:pt x="259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575" y="1534477"/>
            <a:ext cx="149447" cy="1861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7876" y="1531429"/>
            <a:ext cx="122015" cy="18916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46218" y="1450562"/>
            <a:ext cx="509905" cy="270510"/>
            <a:chOff x="1746218" y="1450562"/>
            <a:chExt cx="509905" cy="27051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218" y="1531429"/>
              <a:ext cx="122015" cy="1891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3571" y="1531429"/>
              <a:ext cx="156781" cy="18916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97023" y="1450562"/>
              <a:ext cx="158750" cy="270510"/>
            </a:xfrm>
            <a:custGeom>
              <a:avLst/>
              <a:gdLst/>
              <a:ahLst/>
              <a:cxnLst/>
              <a:rect l="l" t="t" r="r" b="b"/>
              <a:pathLst>
                <a:path w="158750" h="270510">
                  <a:moveTo>
                    <a:pt x="150971" y="1523"/>
                  </a:moveTo>
                  <a:lnTo>
                    <a:pt x="137255" y="1523"/>
                  </a:lnTo>
                  <a:lnTo>
                    <a:pt x="138779" y="0"/>
                  </a:lnTo>
                  <a:lnTo>
                    <a:pt x="147923" y="0"/>
                  </a:lnTo>
                  <a:lnTo>
                    <a:pt x="150971" y="1523"/>
                  </a:lnTo>
                  <a:close/>
                </a:path>
                <a:path w="158750" h="270510">
                  <a:moveTo>
                    <a:pt x="157067" y="4571"/>
                  </a:moveTo>
                  <a:lnTo>
                    <a:pt x="128111" y="4571"/>
                  </a:lnTo>
                  <a:lnTo>
                    <a:pt x="128111" y="3047"/>
                  </a:lnTo>
                  <a:lnTo>
                    <a:pt x="129635" y="1523"/>
                  </a:lnTo>
                  <a:lnTo>
                    <a:pt x="155543" y="1523"/>
                  </a:lnTo>
                  <a:lnTo>
                    <a:pt x="155543" y="3047"/>
                  </a:lnTo>
                  <a:lnTo>
                    <a:pt x="157067" y="3047"/>
                  </a:lnTo>
                  <a:lnTo>
                    <a:pt x="157067" y="4571"/>
                  </a:lnTo>
                  <a:close/>
                </a:path>
                <a:path w="158750" h="270510">
                  <a:moveTo>
                    <a:pt x="158591" y="106775"/>
                  </a:moveTo>
                  <a:lnTo>
                    <a:pt x="126587" y="106775"/>
                  </a:lnTo>
                  <a:lnTo>
                    <a:pt x="126587" y="4571"/>
                  </a:lnTo>
                  <a:lnTo>
                    <a:pt x="158591" y="4571"/>
                  </a:lnTo>
                  <a:lnTo>
                    <a:pt x="158591" y="106775"/>
                  </a:lnTo>
                  <a:close/>
                </a:path>
                <a:path w="158750" h="270510">
                  <a:moveTo>
                    <a:pt x="70104" y="270033"/>
                  </a:moveTo>
                  <a:lnTo>
                    <a:pt x="60860" y="269462"/>
                  </a:lnTo>
                  <a:lnTo>
                    <a:pt x="61118" y="269462"/>
                  </a:lnTo>
                  <a:lnTo>
                    <a:pt x="52959" y="267938"/>
                  </a:lnTo>
                  <a:lnTo>
                    <a:pt x="16764" y="242506"/>
                  </a:lnTo>
                  <a:lnTo>
                    <a:pt x="12599" y="236410"/>
                  </a:lnTo>
                  <a:lnTo>
                    <a:pt x="12501" y="236267"/>
                  </a:lnTo>
                  <a:lnTo>
                    <a:pt x="8953" y="229171"/>
                  </a:lnTo>
                  <a:lnTo>
                    <a:pt x="6262" y="221503"/>
                  </a:lnTo>
                  <a:lnTo>
                    <a:pt x="4572" y="213550"/>
                  </a:lnTo>
                  <a:lnTo>
                    <a:pt x="2571" y="204620"/>
                  </a:lnTo>
                  <a:lnTo>
                    <a:pt x="1143" y="195833"/>
                  </a:lnTo>
                  <a:lnTo>
                    <a:pt x="285" y="186761"/>
                  </a:lnTo>
                  <a:lnTo>
                    <a:pt x="104" y="180546"/>
                  </a:lnTo>
                  <a:lnTo>
                    <a:pt x="0" y="176974"/>
                  </a:lnTo>
                  <a:lnTo>
                    <a:pt x="4572" y="137255"/>
                  </a:lnTo>
                  <a:lnTo>
                    <a:pt x="24669" y="101107"/>
                  </a:lnTo>
                  <a:lnTo>
                    <a:pt x="65817" y="81176"/>
                  </a:lnTo>
                  <a:lnTo>
                    <a:pt x="74676" y="80867"/>
                  </a:lnTo>
                  <a:lnTo>
                    <a:pt x="81534" y="81176"/>
                  </a:lnTo>
                  <a:lnTo>
                    <a:pt x="120632" y="100464"/>
                  </a:lnTo>
                  <a:lnTo>
                    <a:pt x="126587" y="106775"/>
                  </a:lnTo>
                  <a:lnTo>
                    <a:pt x="158591" y="106775"/>
                  </a:lnTo>
                  <a:lnTo>
                    <a:pt x="158591" y="108299"/>
                  </a:lnTo>
                  <a:lnTo>
                    <a:pt x="68580" y="108299"/>
                  </a:lnTo>
                  <a:lnTo>
                    <a:pt x="62484" y="109823"/>
                  </a:lnTo>
                  <a:lnTo>
                    <a:pt x="36576" y="141827"/>
                  </a:lnTo>
                  <a:lnTo>
                    <a:pt x="33551" y="180546"/>
                  </a:lnTo>
                  <a:lnTo>
                    <a:pt x="33715" y="186761"/>
                  </a:lnTo>
                  <a:lnTo>
                    <a:pt x="50292" y="233362"/>
                  </a:lnTo>
                  <a:lnTo>
                    <a:pt x="54864" y="236410"/>
                  </a:lnTo>
                  <a:lnTo>
                    <a:pt x="60960" y="240982"/>
                  </a:lnTo>
                  <a:lnTo>
                    <a:pt x="67056" y="242506"/>
                  </a:lnTo>
                  <a:lnTo>
                    <a:pt x="126792" y="242506"/>
                  </a:lnTo>
                  <a:lnTo>
                    <a:pt x="124061" y="245365"/>
                  </a:lnTo>
                  <a:lnTo>
                    <a:pt x="87249" y="267747"/>
                  </a:lnTo>
                  <a:lnTo>
                    <a:pt x="78962" y="269462"/>
                  </a:lnTo>
                  <a:lnTo>
                    <a:pt x="70104" y="270033"/>
                  </a:lnTo>
                  <a:close/>
                </a:path>
                <a:path w="158750" h="270510">
                  <a:moveTo>
                    <a:pt x="126792" y="242506"/>
                  </a:moveTo>
                  <a:lnTo>
                    <a:pt x="83820" y="242506"/>
                  </a:lnTo>
                  <a:lnTo>
                    <a:pt x="88392" y="240982"/>
                  </a:lnTo>
                  <a:lnTo>
                    <a:pt x="91440" y="239458"/>
                  </a:lnTo>
                  <a:lnTo>
                    <a:pt x="96012" y="237934"/>
                  </a:lnTo>
                  <a:lnTo>
                    <a:pt x="99060" y="234886"/>
                  </a:lnTo>
                  <a:lnTo>
                    <a:pt x="103632" y="233362"/>
                  </a:lnTo>
                  <a:lnTo>
                    <a:pt x="108299" y="228790"/>
                  </a:lnTo>
                  <a:lnTo>
                    <a:pt x="112871" y="224218"/>
                  </a:lnTo>
                  <a:lnTo>
                    <a:pt x="117443" y="221170"/>
                  </a:lnTo>
                  <a:lnTo>
                    <a:pt x="126587" y="208978"/>
                  </a:lnTo>
                  <a:lnTo>
                    <a:pt x="126587" y="140303"/>
                  </a:lnTo>
                  <a:lnTo>
                    <a:pt x="96154" y="112799"/>
                  </a:lnTo>
                  <a:lnTo>
                    <a:pt x="77724" y="108299"/>
                  </a:lnTo>
                  <a:lnTo>
                    <a:pt x="158591" y="108299"/>
                  </a:lnTo>
                  <a:lnTo>
                    <a:pt x="158591" y="237934"/>
                  </a:lnTo>
                  <a:lnTo>
                    <a:pt x="131159" y="237934"/>
                  </a:lnTo>
                  <a:lnTo>
                    <a:pt x="126792" y="242506"/>
                  </a:lnTo>
                  <a:close/>
                </a:path>
                <a:path w="158750" h="270510">
                  <a:moveTo>
                    <a:pt x="157067" y="265461"/>
                  </a:moveTo>
                  <a:lnTo>
                    <a:pt x="131159" y="265461"/>
                  </a:lnTo>
                  <a:lnTo>
                    <a:pt x="131159" y="237934"/>
                  </a:lnTo>
                  <a:lnTo>
                    <a:pt x="158591" y="237934"/>
                  </a:lnTo>
                  <a:lnTo>
                    <a:pt x="158591" y="263937"/>
                  </a:lnTo>
                  <a:lnTo>
                    <a:pt x="157067" y="265461"/>
                  </a:lnTo>
                  <a:close/>
                </a:path>
                <a:path w="158750" h="270510">
                  <a:moveTo>
                    <a:pt x="154019" y="266985"/>
                  </a:moveTo>
                  <a:lnTo>
                    <a:pt x="134207" y="266985"/>
                  </a:lnTo>
                  <a:lnTo>
                    <a:pt x="134207" y="265461"/>
                  </a:lnTo>
                  <a:lnTo>
                    <a:pt x="155543" y="265461"/>
                  </a:lnTo>
                  <a:lnTo>
                    <a:pt x="154019" y="26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2383726" y="1450568"/>
            <a:ext cx="447040" cy="267335"/>
          </a:xfrm>
          <a:custGeom>
            <a:avLst/>
            <a:gdLst/>
            <a:ahLst/>
            <a:cxnLst/>
            <a:rect l="l" t="t" r="r" b="b"/>
            <a:pathLst>
              <a:path w="447039" h="267335">
                <a:moveTo>
                  <a:pt x="260794" y="86969"/>
                </a:moveTo>
                <a:lnTo>
                  <a:pt x="259270" y="86969"/>
                </a:lnTo>
                <a:lnTo>
                  <a:pt x="259270" y="85445"/>
                </a:lnTo>
                <a:lnTo>
                  <a:pt x="257746" y="85445"/>
                </a:lnTo>
                <a:lnTo>
                  <a:pt x="257746" y="83921"/>
                </a:lnTo>
                <a:lnTo>
                  <a:pt x="233362" y="83921"/>
                </a:lnTo>
                <a:lnTo>
                  <a:pt x="231838" y="85445"/>
                </a:lnTo>
                <a:lnTo>
                  <a:pt x="230314" y="85445"/>
                </a:lnTo>
                <a:lnTo>
                  <a:pt x="230314" y="86969"/>
                </a:lnTo>
                <a:lnTo>
                  <a:pt x="228790" y="86969"/>
                </a:lnTo>
                <a:lnTo>
                  <a:pt x="228790" y="90017"/>
                </a:lnTo>
                <a:lnTo>
                  <a:pt x="187540" y="231838"/>
                </a:lnTo>
                <a:lnTo>
                  <a:pt x="159512" y="134213"/>
                </a:lnTo>
                <a:lnTo>
                  <a:pt x="146392" y="88493"/>
                </a:lnTo>
                <a:lnTo>
                  <a:pt x="144868" y="86969"/>
                </a:lnTo>
                <a:lnTo>
                  <a:pt x="144868" y="85445"/>
                </a:lnTo>
                <a:lnTo>
                  <a:pt x="141820" y="85445"/>
                </a:lnTo>
                <a:lnTo>
                  <a:pt x="141820" y="83921"/>
                </a:lnTo>
                <a:lnTo>
                  <a:pt x="118960" y="83921"/>
                </a:lnTo>
                <a:lnTo>
                  <a:pt x="117436" y="85445"/>
                </a:lnTo>
                <a:lnTo>
                  <a:pt x="115912" y="85445"/>
                </a:lnTo>
                <a:lnTo>
                  <a:pt x="115912" y="86969"/>
                </a:lnTo>
                <a:lnTo>
                  <a:pt x="114388" y="86969"/>
                </a:lnTo>
                <a:lnTo>
                  <a:pt x="114388" y="90017"/>
                </a:lnTo>
                <a:lnTo>
                  <a:pt x="76200" y="231838"/>
                </a:lnTo>
                <a:lnTo>
                  <a:pt x="74676" y="233362"/>
                </a:lnTo>
                <a:lnTo>
                  <a:pt x="74676" y="231838"/>
                </a:lnTo>
                <a:lnTo>
                  <a:pt x="33528" y="90017"/>
                </a:lnTo>
                <a:lnTo>
                  <a:pt x="33528" y="88493"/>
                </a:lnTo>
                <a:lnTo>
                  <a:pt x="32004" y="86969"/>
                </a:lnTo>
                <a:lnTo>
                  <a:pt x="32004" y="85445"/>
                </a:lnTo>
                <a:lnTo>
                  <a:pt x="30480" y="85445"/>
                </a:lnTo>
                <a:lnTo>
                  <a:pt x="28956" y="83921"/>
                </a:lnTo>
                <a:lnTo>
                  <a:pt x="4572" y="83921"/>
                </a:lnTo>
                <a:lnTo>
                  <a:pt x="3048" y="85445"/>
                </a:lnTo>
                <a:lnTo>
                  <a:pt x="1524" y="85445"/>
                </a:lnTo>
                <a:lnTo>
                  <a:pt x="1524" y="86969"/>
                </a:lnTo>
                <a:lnTo>
                  <a:pt x="0" y="86969"/>
                </a:lnTo>
                <a:lnTo>
                  <a:pt x="0" y="91541"/>
                </a:lnTo>
                <a:lnTo>
                  <a:pt x="1524" y="91541"/>
                </a:lnTo>
                <a:lnTo>
                  <a:pt x="1524" y="97637"/>
                </a:lnTo>
                <a:lnTo>
                  <a:pt x="51816" y="260896"/>
                </a:lnTo>
                <a:lnTo>
                  <a:pt x="56388" y="265468"/>
                </a:lnTo>
                <a:lnTo>
                  <a:pt x="57912" y="265468"/>
                </a:lnTo>
                <a:lnTo>
                  <a:pt x="59436" y="266992"/>
                </a:lnTo>
                <a:lnTo>
                  <a:pt x="88480" y="266992"/>
                </a:lnTo>
                <a:lnTo>
                  <a:pt x="90004" y="265468"/>
                </a:lnTo>
                <a:lnTo>
                  <a:pt x="93052" y="265468"/>
                </a:lnTo>
                <a:lnTo>
                  <a:pt x="93052" y="263944"/>
                </a:lnTo>
                <a:lnTo>
                  <a:pt x="94576" y="262420"/>
                </a:lnTo>
                <a:lnTo>
                  <a:pt x="94576" y="260896"/>
                </a:lnTo>
                <a:lnTo>
                  <a:pt x="101955" y="233362"/>
                </a:lnTo>
                <a:lnTo>
                  <a:pt x="128104" y="135737"/>
                </a:lnTo>
                <a:lnTo>
                  <a:pt x="129628" y="134213"/>
                </a:lnTo>
                <a:lnTo>
                  <a:pt x="129628" y="135737"/>
                </a:lnTo>
                <a:lnTo>
                  <a:pt x="166204" y="260896"/>
                </a:lnTo>
                <a:lnTo>
                  <a:pt x="166204" y="262420"/>
                </a:lnTo>
                <a:lnTo>
                  <a:pt x="169252" y="265468"/>
                </a:lnTo>
                <a:lnTo>
                  <a:pt x="170776" y="265468"/>
                </a:lnTo>
                <a:lnTo>
                  <a:pt x="172300" y="266992"/>
                </a:lnTo>
                <a:lnTo>
                  <a:pt x="201256" y="266992"/>
                </a:lnTo>
                <a:lnTo>
                  <a:pt x="202780" y="265468"/>
                </a:lnTo>
                <a:lnTo>
                  <a:pt x="205828" y="265468"/>
                </a:lnTo>
                <a:lnTo>
                  <a:pt x="205828" y="263944"/>
                </a:lnTo>
                <a:lnTo>
                  <a:pt x="207352" y="262420"/>
                </a:lnTo>
                <a:lnTo>
                  <a:pt x="207352" y="260896"/>
                </a:lnTo>
                <a:lnTo>
                  <a:pt x="216103" y="233362"/>
                </a:lnTo>
                <a:lnTo>
                  <a:pt x="259270" y="97637"/>
                </a:lnTo>
                <a:lnTo>
                  <a:pt x="259270" y="91541"/>
                </a:lnTo>
                <a:lnTo>
                  <a:pt x="260794" y="91541"/>
                </a:lnTo>
                <a:lnTo>
                  <a:pt x="260794" y="86969"/>
                </a:lnTo>
                <a:close/>
              </a:path>
              <a:path w="447039" h="267335">
                <a:moveTo>
                  <a:pt x="446811" y="263931"/>
                </a:moveTo>
                <a:lnTo>
                  <a:pt x="446760" y="148209"/>
                </a:lnTo>
                <a:lnTo>
                  <a:pt x="446430" y="139915"/>
                </a:lnTo>
                <a:lnTo>
                  <a:pt x="445528" y="132207"/>
                </a:lnTo>
                <a:lnTo>
                  <a:pt x="443763" y="125056"/>
                </a:lnTo>
                <a:lnTo>
                  <a:pt x="442239" y="115912"/>
                </a:lnTo>
                <a:lnTo>
                  <a:pt x="439191" y="108292"/>
                </a:lnTo>
                <a:lnTo>
                  <a:pt x="433095" y="102196"/>
                </a:lnTo>
                <a:lnTo>
                  <a:pt x="428523" y="96100"/>
                </a:lnTo>
                <a:lnTo>
                  <a:pt x="422427" y="90004"/>
                </a:lnTo>
                <a:lnTo>
                  <a:pt x="414807" y="86956"/>
                </a:lnTo>
                <a:lnTo>
                  <a:pt x="408787" y="84086"/>
                </a:lnTo>
                <a:lnTo>
                  <a:pt x="402043" y="82194"/>
                </a:lnTo>
                <a:lnTo>
                  <a:pt x="394449" y="81178"/>
                </a:lnTo>
                <a:lnTo>
                  <a:pt x="385851" y="80860"/>
                </a:lnTo>
                <a:lnTo>
                  <a:pt x="378993" y="81419"/>
                </a:lnTo>
                <a:lnTo>
                  <a:pt x="337756" y="101993"/>
                </a:lnTo>
                <a:lnTo>
                  <a:pt x="330898" y="108292"/>
                </a:lnTo>
                <a:lnTo>
                  <a:pt x="330898" y="4572"/>
                </a:lnTo>
                <a:lnTo>
                  <a:pt x="329374" y="3048"/>
                </a:lnTo>
                <a:lnTo>
                  <a:pt x="329374" y="1524"/>
                </a:lnTo>
                <a:lnTo>
                  <a:pt x="326326" y="1524"/>
                </a:lnTo>
                <a:lnTo>
                  <a:pt x="324802" y="0"/>
                </a:lnTo>
                <a:lnTo>
                  <a:pt x="304990" y="0"/>
                </a:lnTo>
                <a:lnTo>
                  <a:pt x="303466" y="1524"/>
                </a:lnTo>
                <a:lnTo>
                  <a:pt x="300418" y="1524"/>
                </a:lnTo>
                <a:lnTo>
                  <a:pt x="300418" y="3048"/>
                </a:lnTo>
                <a:lnTo>
                  <a:pt x="298894" y="4572"/>
                </a:lnTo>
                <a:lnTo>
                  <a:pt x="298894" y="263931"/>
                </a:lnTo>
                <a:lnTo>
                  <a:pt x="300418" y="263931"/>
                </a:lnTo>
                <a:lnTo>
                  <a:pt x="300418" y="265455"/>
                </a:lnTo>
                <a:lnTo>
                  <a:pt x="301942" y="265455"/>
                </a:lnTo>
                <a:lnTo>
                  <a:pt x="303466" y="266979"/>
                </a:lnTo>
                <a:lnTo>
                  <a:pt x="326326" y="266979"/>
                </a:lnTo>
                <a:lnTo>
                  <a:pt x="327850" y="265455"/>
                </a:lnTo>
                <a:lnTo>
                  <a:pt x="329374" y="265455"/>
                </a:lnTo>
                <a:lnTo>
                  <a:pt x="329374" y="263931"/>
                </a:lnTo>
                <a:lnTo>
                  <a:pt x="330898" y="263931"/>
                </a:lnTo>
                <a:lnTo>
                  <a:pt x="330898" y="141820"/>
                </a:lnTo>
                <a:lnTo>
                  <a:pt x="361327" y="112801"/>
                </a:lnTo>
                <a:lnTo>
                  <a:pt x="379755" y="108292"/>
                </a:lnTo>
                <a:lnTo>
                  <a:pt x="385851" y="108292"/>
                </a:lnTo>
                <a:lnTo>
                  <a:pt x="414807" y="143344"/>
                </a:lnTo>
                <a:lnTo>
                  <a:pt x="416331" y="150964"/>
                </a:lnTo>
                <a:lnTo>
                  <a:pt x="416331" y="263931"/>
                </a:lnTo>
                <a:lnTo>
                  <a:pt x="417855" y="265455"/>
                </a:lnTo>
                <a:lnTo>
                  <a:pt x="419379" y="265455"/>
                </a:lnTo>
                <a:lnTo>
                  <a:pt x="420903" y="266979"/>
                </a:lnTo>
                <a:lnTo>
                  <a:pt x="442239" y="266979"/>
                </a:lnTo>
                <a:lnTo>
                  <a:pt x="443763" y="265455"/>
                </a:lnTo>
                <a:lnTo>
                  <a:pt x="445287" y="265455"/>
                </a:lnTo>
                <a:lnTo>
                  <a:pt x="446811" y="263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7975" y="1531429"/>
            <a:ext cx="158499" cy="18916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3718" y="1531429"/>
            <a:ext cx="147923" cy="18611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3295745" y="1542097"/>
            <a:ext cx="40005" cy="177165"/>
          </a:xfrm>
          <a:custGeom>
            <a:avLst/>
            <a:gdLst/>
            <a:ahLst/>
            <a:cxnLst/>
            <a:rect l="l" t="t" r="r" b="b"/>
            <a:pathLst>
              <a:path w="40004" h="177164">
                <a:moveTo>
                  <a:pt x="35052" y="41148"/>
                </a:moveTo>
                <a:lnTo>
                  <a:pt x="6096" y="41148"/>
                </a:lnTo>
                <a:lnTo>
                  <a:pt x="4572" y="38100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28956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00" y="6096"/>
                </a:lnTo>
                <a:lnTo>
                  <a:pt x="38100" y="7620"/>
                </a:lnTo>
                <a:lnTo>
                  <a:pt x="39624" y="10668"/>
                </a:lnTo>
                <a:lnTo>
                  <a:pt x="39624" y="32004"/>
                </a:lnTo>
                <a:lnTo>
                  <a:pt x="38100" y="35052"/>
                </a:lnTo>
                <a:lnTo>
                  <a:pt x="38100" y="36576"/>
                </a:lnTo>
                <a:lnTo>
                  <a:pt x="36576" y="38100"/>
                </a:lnTo>
                <a:lnTo>
                  <a:pt x="35052" y="41148"/>
                </a:lnTo>
                <a:close/>
              </a:path>
              <a:path w="40004" h="177164">
                <a:moveTo>
                  <a:pt x="30480" y="42672"/>
                </a:moveTo>
                <a:lnTo>
                  <a:pt x="10668" y="42672"/>
                </a:lnTo>
                <a:lnTo>
                  <a:pt x="7620" y="41148"/>
                </a:lnTo>
                <a:lnTo>
                  <a:pt x="32004" y="41148"/>
                </a:lnTo>
                <a:lnTo>
                  <a:pt x="30480" y="42672"/>
                </a:lnTo>
                <a:close/>
              </a:path>
              <a:path w="40004" h="177164">
                <a:moveTo>
                  <a:pt x="24384" y="44196"/>
                </a:moveTo>
                <a:lnTo>
                  <a:pt x="16764" y="44196"/>
                </a:lnTo>
                <a:lnTo>
                  <a:pt x="12192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0004" h="177164">
                <a:moveTo>
                  <a:pt x="30480" y="175450"/>
                </a:moveTo>
                <a:lnTo>
                  <a:pt x="7620" y="175450"/>
                </a:lnTo>
                <a:lnTo>
                  <a:pt x="4572" y="172402"/>
                </a:lnTo>
                <a:lnTo>
                  <a:pt x="3048" y="169354"/>
                </a:lnTo>
                <a:lnTo>
                  <a:pt x="1524" y="167735"/>
                </a:lnTo>
                <a:lnTo>
                  <a:pt x="1524" y="164687"/>
                </a:lnTo>
                <a:lnTo>
                  <a:pt x="0" y="161639"/>
                </a:lnTo>
                <a:lnTo>
                  <a:pt x="0" y="146399"/>
                </a:lnTo>
                <a:lnTo>
                  <a:pt x="1524" y="143351"/>
                </a:lnTo>
                <a:lnTo>
                  <a:pt x="1524" y="140303"/>
                </a:lnTo>
                <a:lnTo>
                  <a:pt x="7620" y="134207"/>
                </a:lnTo>
                <a:lnTo>
                  <a:pt x="10668" y="132683"/>
                </a:lnTo>
                <a:lnTo>
                  <a:pt x="30480" y="132683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8100" y="140303"/>
                </a:lnTo>
                <a:lnTo>
                  <a:pt x="39624" y="143351"/>
                </a:lnTo>
                <a:lnTo>
                  <a:pt x="39624" y="164687"/>
                </a:lnTo>
                <a:lnTo>
                  <a:pt x="38100" y="167735"/>
                </a:lnTo>
                <a:lnTo>
                  <a:pt x="38100" y="169354"/>
                </a:lnTo>
                <a:lnTo>
                  <a:pt x="36576" y="172402"/>
                </a:lnTo>
                <a:lnTo>
                  <a:pt x="35052" y="173926"/>
                </a:lnTo>
                <a:lnTo>
                  <a:pt x="32004" y="173926"/>
                </a:lnTo>
                <a:lnTo>
                  <a:pt x="30480" y="175450"/>
                </a:lnTo>
                <a:close/>
              </a:path>
              <a:path w="40004" h="177164">
                <a:moveTo>
                  <a:pt x="24384" y="176974"/>
                </a:moveTo>
                <a:lnTo>
                  <a:pt x="16764" y="176974"/>
                </a:lnTo>
                <a:lnTo>
                  <a:pt x="12192" y="175450"/>
                </a:lnTo>
                <a:lnTo>
                  <a:pt x="27432" y="175450"/>
                </a:lnTo>
                <a:lnTo>
                  <a:pt x="24384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268" y="2019585"/>
            <a:ext cx="82296" cy="8229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9650" y="1964626"/>
            <a:ext cx="152495" cy="21507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5485" y="2021109"/>
            <a:ext cx="126587" cy="16011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392364" y="2019585"/>
            <a:ext cx="378460" cy="161925"/>
            <a:chOff x="1392364" y="2019585"/>
            <a:chExt cx="378460" cy="16192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2364" y="2019585"/>
              <a:ext cx="219646" cy="1601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110" y="2019585"/>
              <a:ext cx="120491" cy="161639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20989" y="2019585"/>
            <a:ext cx="126587" cy="16011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61876" y="1960054"/>
            <a:ext cx="1224724" cy="2776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94805" y="1950910"/>
            <a:ext cx="135731" cy="230314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3570353" y="2019585"/>
            <a:ext cx="447040" cy="161925"/>
            <a:chOff x="3570353" y="2019585"/>
            <a:chExt cx="447040" cy="161925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47184" y="2019585"/>
              <a:ext cx="135682" cy="1616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0353" y="2019585"/>
              <a:ext cx="147825" cy="1616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3346" y="2019585"/>
              <a:ext cx="103727" cy="16163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4131468" y="1981390"/>
            <a:ext cx="430530" cy="200025"/>
            <a:chOff x="4131468" y="1981390"/>
            <a:chExt cx="430530" cy="200025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7778" y="2019585"/>
              <a:ext cx="146203" cy="1616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31468" y="2019585"/>
              <a:ext cx="126587" cy="1601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3891" y="1981390"/>
              <a:ext cx="97631" cy="19983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660677" y="1960054"/>
            <a:ext cx="599440" cy="221615"/>
            <a:chOff x="4660677" y="1960054"/>
            <a:chExt cx="599440" cy="221615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0677" y="2019585"/>
              <a:ext cx="135731" cy="161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16221" y="2021109"/>
              <a:ext cx="131159" cy="158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74812" y="1960054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10">
                  <a:moveTo>
                    <a:pt x="24384" y="62579"/>
                  </a:moveTo>
                  <a:lnTo>
                    <a:pt x="10668" y="62579"/>
                  </a:lnTo>
                  <a:lnTo>
                    <a:pt x="12192" y="61055"/>
                  </a:lnTo>
                  <a:lnTo>
                    <a:pt x="22860" y="61055"/>
                  </a:lnTo>
                  <a:lnTo>
                    <a:pt x="24384" y="62579"/>
                  </a:lnTo>
                  <a:close/>
                </a:path>
                <a:path w="33654" h="219710">
                  <a:moveTo>
                    <a:pt x="29051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4572" y="64103"/>
                  </a:lnTo>
                  <a:lnTo>
                    <a:pt x="6096" y="62579"/>
                  </a:lnTo>
                  <a:lnTo>
                    <a:pt x="29051" y="62579"/>
                  </a:lnTo>
                  <a:lnTo>
                    <a:pt x="30575" y="64103"/>
                  </a:lnTo>
                  <a:lnTo>
                    <a:pt x="30575" y="216598"/>
                  </a:lnTo>
                  <a:lnTo>
                    <a:pt x="29051" y="216598"/>
                  </a:lnTo>
                  <a:lnTo>
                    <a:pt x="29051" y="218122"/>
                  </a:lnTo>
                  <a:close/>
                </a:path>
                <a:path w="33654" h="219710">
                  <a:moveTo>
                    <a:pt x="22860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4384" y="218122"/>
                  </a:lnTo>
                  <a:lnTo>
                    <a:pt x="22860" y="219646"/>
                  </a:lnTo>
                  <a:close/>
                </a:path>
                <a:path w="33654" h="219710">
                  <a:moveTo>
                    <a:pt x="24384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9051" y="1524"/>
                  </a:lnTo>
                  <a:lnTo>
                    <a:pt x="30575" y="4571"/>
                  </a:lnTo>
                  <a:lnTo>
                    <a:pt x="33623" y="6095"/>
                  </a:lnTo>
                  <a:lnTo>
                    <a:pt x="33623" y="27431"/>
                  </a:lnTo>
                  <a:lnTo>
                    <a:pt x="30575" y="28956"/>
                  </a:lnTo>
                  <a:lnTo>
                    <a:pt x="27432" y="32004"/>
                  </a:lnTo>
                  <a:lnTo>
                    <a:pt x="24384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43487" y="1981390"/>
              <a:ext cx="216503" cy="19983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66765" y="1946338"/>
            <a:ext cx="1462563" cy="291322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6928583" y="2019585"/>
            <a:ext cx="314325" cy="161925"/>
            <a:chOff x="6928583" y="2019585"/>
            <a:chExt cx="314325" cy="161925"/>
          </a:xfrm>
        </p:grpSpPr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8583" y="2019585"/>
              <a:ext cx="147825" cy="1616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16032" y="2019585"/>
              <a:ext cx="126587" cy="16011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7370730" y="1966150"/>
            <a:ext cx="393700" cy="215265"/>
            <a:chOff x="7370730" y="1966150"/>
            <a:chExt cx="393700" cy="215265"/>
          </a:xfrm>
        </p:grpSpPr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70730" y="1966150"/>
              <a:ext cx="230314" cy="2135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3717" y="2019585"/>
              <a:ext cx="120491" cy="161639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7814595" y="1946338"/>
            <a:ext cx="297815" cy="288925"/>
            <a:chOff x="7814595" y="1946338"/>
            <a:chExt cx="297815" cy="288925"/>
          </a:xfrm>
        </p:grpSpPr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4595" y="2019585"/>
              <a:ext cx="204311" cy="1616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052435" y="1946338"/>
              <a:ext cx="59690" cy="288925"/>
            </a:xfrm>
            <a:custGeom>
              <a:avLst/>
              <a:gdLst/>
              <a:ahLst/>
              <a:cxnLst/>
              <a:rect l="l" t="t" r="r" b="b"/>
              <a:pathLst>
                <a:path w="59690" h="288925">
                  <a:moveTo>
                    <a:pt x="21431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21431" y="0"/>
                  </a:lnTo>
                  <a:lnTo>
                    <a:pt x="21431" y="1524"/>
                  </a:lnTo>
                  <a:close/>
                </a:path>
                <a:path w="59690" h="288925">
                  <a:moveTo>
                    <a:pt x="21431" y="286797"/>
                  </a:moveTo>
                  <a:lnTo>
                    <a:pt x="0" y="286797"/>
                  </a:lnTo>
                  <a:lnTo>
                    <a:pt x="0" y="280701"/>
                  </a:lnTo>
                  <a:lnTo>
                    <a:pt x="7430" y="264422"/>
                  </a:lnTo>
                  <a:lnTo>
                    <a:pt x="13727" y="247697"/>
                  </a:lnTo>
                  <a:lnTo>
                    <a:pt x="26717" y="196165"/>
                  </a:lnTo>
                  <a:lnTo>
                    <a:pt x="30181" y="161686"/>
                  </a:lnTo>
                  <a:lnTo>
                    <a:pt x="30241" y="160789"/>
                  </a:lnTo>
                  <a:lnTo>
                    <a:pt x="30575" y="143351"/>
                  </a:lnTo>
                  <a:lnTo>
                    <a:pt x="30241" y="125968"/>
                  </a:lnTo>
                  <a:lnTo>
                    <a:pt x="29051" y="108299"/>
                  </a:lnTo>
                  <a:lnTo>
                    <a:pt x="18899" y="56070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22955" y="1524"/>
                  </a:lnTo>
                  <a:lnTo>
                    <a:pt x="22955" y="3048"/>
                  </a:lnTo>
                  <a:lnTo>
                    <a:pt x="31313" y="19337"/>
                  </a:lnTo>
                  <a:lnTo>
                    <a:pt x="50387" y="71723"/>
                  </a:lnTo>
                  <a:lnTo>
                    <a:pt x="58959" y="125087"/>
                  </a:lnTo>
                  <a:lnTo>
                    <a:pt x="59531" y="143351"/>
                  </a:lnTo>
                  <a:lnTo>
                    <a:pt x="59269" y="152510"/>
                  </a:lnTo>
                  <a:lnTo>
                    <a:pt x="58646" y="160789"/>
                  </a:lnTo>
                  <a:lnTo>
                    <a:pt x="58578" y="161686"/>
                  </a:lnTo>
                  <a:lnTo>
                    <a:pt x="52411" y="207454"/>
                  </a:lnTo>
                  <a:lnTo>
                    <a:pt x="38195" y="251650"/>
                  </a:lnTo>
                  <a:lnTo>
                    <a:pt x="35385" y="259944"/>
                  </a:lnTo>
                  <a:lnTo>
                    <a:pt x="31718" y="268497"/>
                  </a:lnTo>
                  <a:lnTo>
                    <a:pt x="27479" y="277033"/>
                  </a:lnTo>
                  <a:lnTo>
                    <a:pt x="22955" y="285273"/>
                  </a:lnTo>
                  <a:lnTo>
                    <a:pt x="21431" y="286797"/>
                  </a:lnTo>
                  <a:close/>
                </a:path>
                <a:path w="59690" h="288925">
                  <a:moveTo>
                    <a:pt x="19907" y="288321"/>
                  </a:moveTo>
                  <a:lnTo>
                    <a:pt x="3048" y="288321"/>
                  </a:lnTo>
                  <a:lnTo>
                    <a:pt x="1524" y="286797"/>
                  </a:lnTo>
                  <a:lnTo>
                    <a:pt x="19907" y="286797"/>
                  </a:lnTo>
                  <a:lnTo>
                    <a:pt x="1990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2268" y="2452782"/>
            <a:ext cx="82296" cy="8239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09650" y="2399442"/>
            <a:ext cx="1079753" cy="21507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193036" y="2452782"/>
            <a:ext cx="260985" cy="161925"/>
            <a:chOff x="2193036" y="2452782"/>
            <a:chExt cx="260985" cy="161925"/>
          </a:xfrm>
        </p:grpSpPr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93036" y="2452782"/>
              <a:ext cx="115919" cy="1617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31815" y="2452782"/>
              <a:ext cx="122015" cy="161734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2502693" y="2382583"/>
            <a:ext cx="337185" cy="232410"/>
            <a:chOff x="2502693" y="2382583"/>
            <a:chExt cx="337185" cy="232410"/>
          </a:xfrm>
        </p:grpSpPr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02693" y="2452782"/>
              <a:ext cx="128111" cy="16021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661285" y="2382583"/>
              <a:ext cx="53340" cy="84455"/>
            </a:xfrm>
            <a:custGeom>
              <a:avLst/>
              <a:gdLst/>
              <a:ahLst/>
              <a:cxnLst/>
              <a:rect l="l" t="t" r="r" b="b"/>
              <a:pathLst>
                <a:path w="53339" h="84455">
                  <a:moveTo>
                    <a:pt x="48768" y="1524"/>
                  </a:moveTo>
                  <a:lnTo>
                    <a:pt x="27432" y="1524"/>
                  </a:lnTo>
                  <a:lnTo>
                    <a:pt x="28956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3339" h="84455">
                  <a:moveTo>
                    <a:pt x="19812" y="82391"/>
                  </a:moveTo>
                  <a:lnTo>
                    <a:pt x="0" y="82391"/>
                  </a:lnTo>
                  <a:lnTo>
                    <a:pt x="0" y="79343"/>
                  </a:lnTo>
                  <a:lnTo>
                    <a:pt x="1524" y="79343"/>
                  </a:lnTo>
                  <a:lnTo>
                    <a:pt x="22860" y="33623"/>
                  </a:lnTo>
                  <a:lnTo>
                    <a:pt x="22860" y="6096"/>
                  </a:lnTo>
                  <a:lnTo>
                    <a:pt x="24384" y="4572"/>
                  </a:lnTo>
                  <a:lnTo>
                    <a:pt x="24384" y="3048"/>
                  </a:lnTo>
                  <a:lnTo>
                    <a:pt x="25908" y="1524"/>
                  </a:lnTo>
                  <a:lnTo>
                    <a:pt x="50292" y="1524"/>
                  </a:lnTo>
                  <a:lnTo>
                    <a:pt x="51816" y="3048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27527"/>
                  </a:lnTo>
                  <a:lnTo>
                    <a:pt x="51816" y="30575"/>
                  </a:lnTo>
                  <a:lnTo>
                    <a:pt x="51816" y="33623"/>
                  </a:lnTo>
                  <a:lnTo>
                    <a:pt x="50292" y="35147"/>
                  </a:lnTo>
                  <a:lnTo>
                    <a:pt x="48768" y="38195"/>
                  </a:lnTo>
                  <a:lnTo>
                    <a:pt x="47244" y="39719"/>
                  </a:lnTo>
                  <a:lnTo>
                    <a:pt x="44196" y="45815"/>
                  </a:lnTo>
                  <a:lnTo>
                    <a:pt x="21336" y="79343"/>
                  </a:lnTo>
                  <a:lnTo>
                    <a:pt x="21336" y="80867"/>
                  </a:lnTo>
                  <a:lnTo>
                    <a:pt x="19812" y="80867"/>
                  </a:lnTo>
                  <a:lnTo>
                    <a:pt x="19812" y="82391"/>
                  </a:lnTo>
                  <a:close/>
                </a:path>
                <a:path w="53339" h="84455">
                  <a:moveTo>
                    <a:pt x="16764" y="83915"/>
                  </a:moveTo>
                  <a:lnTo>
                    <a:pt x="1524" y="83915"/>
                  </a:lnTo>
                  <a:lnTo>
                    <a:pt x="1524" y="82391"/>
                  </a:lnTo>
                  <a:lnTo>
                    <a:pt x="16764" y="82391"/>
                  </a:lnTo>
                  <a:lnTo>
                    <a:pt x="16764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43676" y="2416206"/>
              <a:ext cx="96012" cy="19831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940456" y="2384107"/>
            <a:ext cx="681990" cy="287020"/>
            <a:chOff x="2940456" y="2384107"/>
            <a:chExt cx="681990" cy="287020"/>
          </a:xfrm>
        </p:grpSpPr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40456" y="2452782"/>
              <a:ext cx="285089" cy="1617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7549" y="2452782"/>
              <a:ext cx="135683" cy="21812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434524" y="2384107"/>
              <a:ext cx="27940" cy="229235"/>
            </a:xfrm>
            <a:custGeom>
              <a:avLst/>
              <a:gdLst/>
              <a:ahLst/>
              <a:cxnLst/>
              <a:rect l="l" t="t" r="r" b="b"/>
              <a:pathLst>
                <a:path w="27939" h="229235">
                  <a:moveTo>
                    <a:pt x="27432" y="225837"/>
                  </a:moveTo>
                  <a:lnTo>
                    <a:pt x="0" y="225837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24384" y="0"/>
                  </a:lnTo>
                  <a:lnTo>
                    <a:pt x="27432" y="3047"/>
                  </a:lnTo>
                  <a:lnTo>
                    <a:pt x="27432" y="225837"/>
                  </a:lnTo>
                  <a:close/>
                </a:path>
                <a:path w="27939" h="229235">
                  <a:moveTo>
                    <a:pt x="25908" y="227361"/>
                  </a:moveTo>
                  <a:lnTo>
                    <a:pt x="1524" y="227361"/>
                  </a:lnTo>
                  <a:lnTo>
                    <a:pt x="1524" y="225837"/>
                  </a:lnTo>
                  <a:lnTo>
                    <a:pt x="25908" y="225837"/>
                  </a:lnTo>
                  <a:lnTo>
                    <a:pt x="25908" y="227361"/>
                  </a:lnTo>
                  <a:close/>
                </a:path>
                <a:path w="27939" h="229235">
                  <a:moveTo>
                    <a:pt x="19812" y="228885"/>
                  </a:moveTo>
                  <a:lnTo>
                    <a:pt x="7620" y="228885"/>
                  </a:lnTo>
                  <a:lnTo>
                    <a:pt x="4572" y="227361"/>
                  </a:lnTo>
                  <a:lnTo>
                    <a:pt x="22860" y="227361"/>
                  </a:lnTo>
                  <a:lnTo>
                    <a:pt x="19812" y="228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01580" y="2452782"/>
              <a:ext cx="120491" cy="161734"/>
            </a:xfrm>
            <a:prstGeom prst="rect">
              <a:avLst/>
            </a:prstGeom>
          </p:spPr>
        </p:pic>
      </p:grpSp>
      <p:sp>
        <p:nvSpPr>
          <p:cNvPr id="86" name="object 86"/>
          <p:cNvSpPr/>
          <p:nvPr/>
        </p:nvSpPr>
        <p:spPr>
          <a:xfrm>
            <a:off x="3669410" y="2394775"/>
            <a:ext cx="33655" cy="218440"/>
          </a:xfrm>
          <a:custGeom>
            <a:avLst/>
            <a:gdLst/>
            <a:ahLst/>
            <a:cxnLst/>
            <a:rect l="l" t="t" r="r" b="b"/>
            <a:pathLst>
              <a:path w="33654" h="218439">
                <a:moveTo>
                  <a:pt x="21336" y="61055"/>
                </a:moveTo>
                <a:lnTo>
                  <a:pt x="12192" y="61055"/>
                </a:lnTo>
                <a:lnTo>
                  <a:pt x="13716" y="59531"/>
                </a:lnTo>
                <a:lnTo>
                  <a:pt x="18288" y="59531"/>
                </a:lnTo>
                <a:lnTo>
                  <a:pt x="21336" y="61055"/>
                </a:lnTo>
                <a:close/>
              </a:path>
              <a:path w="33654" h="218439">
                <a:moveTo>
                  <a:pt x="27432" y="62579"/>
                </a:moveTo>
                <a:lnTo>
                  <a:pt x="4572" y="62579"/>
                </a:lnTo>
                <a:lnTo>
                  <a:pt x="6096" y="61055"/>
                </a:lnTo>
                <a:lnTo>
                  <a:pt x="27432" y="61055"/>
                </a:lnTo>
                <a:lnTo>
                  <a:pt x="27432" y="62579"/>
                </a:lnTo>
                <a:close/>
              </a:path>
              <a:path w="33654" h="218439">
                <a:moveTo>
                  <a:pt x="27432" y="216693"/>
                </a:moveTo>
                <a:lnTo>
                  <a:pt x="4572" y="216693"/>
                </a:lnTo>
                <a:lnTo>
                  <a:pt x="4572" y="215169"/>
                </a:lnTo>
                <a:lnTo>
                  <a:pt x="3048" y="215169"/>
                </a:lnTo>
                <a:lnTo>
                  <a:pt x="3048" y="62579"/>
                </a:lnTo>
                <a:lnTo>
                  <a:pt x="28956" y="62579"/>
                </a:lnTo>
                <a:lnTo>
                  <a:pt x="28956" y="64103"/>
                </a:lnTo>
                <a:lnTo>
                  <a:pt x="30480" y="64103"/>
                </a:lnTo>
                <a:lnTo>
                  <a:pt x="30480" y="213645"/>
                </a:lnTo>
                <a:lnTo>
                  <a:pt x="27432" y="216693"/>
                </a:lnTo>
                <a:close/>
              </a:path>
              <a:path w="33654" h="218439">
                <a:moveTo>
                  <a:pt x="22860" y="218217"/>
                </a:moveTo>
                <a:lnTo>
                  <a:pt x="9144" y="218217"/>
                </a:lnTo>
                <a:lnTo>
                  <a:pt x="7620" y="216693"/>
                </a:lnTo>
                <a:lnTo>
                  <a:pt x="24384" y="216693"/>
                </a:lnTo>
                <a:lnTo>
                  <a:pt x="22860" y="218217"/>
                </a:lnTo>
                <a:close/>
              </a:path>
              <a:path w="33654" h="218439">
                <a:moveTo>
                  <a:pt x="22860" y="32099"/>
                </a:moveTo>
                <a:lnTo>
                  <a:pt x="9144" y="32099"/>
                </a:lnTo>
                <a:lnTo>
                  <a:pt x="3048" y="29051"/>
                </a:lnTo>
                <a:lnTo>
                  <a:pt x="1524" y="26003"/>
                </a:lnTo>
                <a:lnTo>
                  <a:pt x="0" y="21431"/>
                </a:lnTo>
                <a:lnTo>
                  <a:pt x="0" y="4667"/>
                </a:lnTo>
                <a:lnTo>
                  <a:pt x="3048" y="3143"/>
                </a:lnTo>
                <a:lnTo>
                  <a:pt x="6096" y="0"/>
                </a:lnTo>
                <a:lnTo>
                  <a:pt x="27432" y="0"/>
                </a:lnTo>
                <a:lnTo>
                  <a:pt x="28956" y="3143"/>
                </a:lnTo>
                <a:lnTo>
                  <a:pt x="32004" y="4667"/>
                </a:lnTo>
                <a:lnTo>
                  <a:pt x="33528" y="9239"/>
                </a:lnTo>
                <a:lnTo>
                  <a:pt x="33528" y="21431"/>
                </a:lnTo>
                <a:lnTo>
                  <a:pt x="32004" y="26003"/>
                </a:lnTo>
                <a:lnTo>
                  <a:pt x="27432" y="30575"/>
                </a:lnTo>
                <a:lnTo>
                  <a:pt x="22860" y="3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48659" y="2452782"/>
            <a:ext cx="128111" cy="160210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3982021" y="2384107"/>
            <a:ext cx="504825" cy="230504"/>
            <a:chOff x="3982021" y="2384107"/>
            <a:chExt cx="504825" cy="230504"/>
          </a:xfrm>
        </p:grpSpPr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82021" y="2416206"/>
              <a:ext cx="96107" cy="19831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13180" y="2384107"/>
              <a:ext cx="126587" cy="22888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79481" y="2452782"/>
              <a:ext cx="135642" cy="16173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453222" y="2394775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2955" y="61055"/>
                  </a:moveTo>
                  <a:lnTo>
                    <a:pt x="12192" y="61055"/>
                  </a:lnTo>
                  <a:lnTo>
                    <a:pt x="15240" y="59531"/>
                  </a:lnTo>
                  <a:lnTo>
                    <a:pt x="19907" y="59531"/>
                  </a:lnTo>
                  <a:lnTo>
                    <a:pt x="22955" y="61055"/>
                  </a:lnTo>
                  <a:close/>
                </a:path>
                <a:path w="33654" h="218439">
                  <a:moveTo>
                    <a:pt x="29051" y="62579"/>
                  </a:moveTo>
                  <a:lnTo>
                    <a:pt x="6096" y="62579"/>
                  </a:lnTo>
                  <a:lnTo>
                    <a:pt x="6096" y="61055"/>
                  </a:lnTo>
                  <a:lnTo>
                    <a:pt x="29051" y="61055"/>
                  </a:lnTo>
                  <a:lnTo>
                    <a:pt x="29051" y="62579"/>
                  </a:lnTo>
                  <a:close/>
                </a:path>
                <a:path w="33654" h="218439">
                  <a:moveTo>
                    <a:pt x="29051" y="216693"/>
                  </a:moveTo>
                  <a:lnTo>
                    <a:pt x="6096" y="216693"/>
                  </a:lnTo>
                  <a:lnTo>
                    <a:pt x="4572" y="215169"/>
                  </a:lnTo>
                  <a:lnTo>
                    <a:pt x="4572" y="62579"/>
                  </a:lnTo>
                  <a:lnTo>
                    <a:pt x="30575" y="62579"/>
                  </a:lnTo>
                  <a:lnTo>
                    <a:pt x="30575" y="215169"/>
                  </a:lnTo>
                  <a:lnTo>
                    <a:pt x="29051" y="216693"/>
                  </a:lnTo>
                  <a:close/>
                </a:path>
                <a:path w="33654" h="218439">
                  <a:moveTo>
                    <a:pt x="24479" y="218217"/>
                  </a:moveTo>
                  <a:lnTo>
                    <a:pt x="10668" y="218217"/>
                  </a:lnTo>
                  <a:lnTo>
                    <a:pt x="9144" y="216693"/>
                  </a:lnTo>
                  <a:lnTo>
                    <a:pt x="26003" y="216693"/>
                  </a:lnTo>
                  <a:lnTo>
                    <a:pt x="24479" y="218217"/>
                  </a:lnTo>
                  <a:close/>
                </a:path>
                <a:path w="33654" h="218439">
                  <a:moveTo>
                    <a:pt x="24479" y="32099"/>
                  </a:moveTo>
                  <a:lnTo>
                    <a:pt x="10668" y="32099"/>
                  </a:lnTo>
                  <a:lnTo>
                    <a:pt x="6096" y="30575"/>
                  </a:lnTo>
                  <a:lnTo>
                    <a:pt x="1524" y="26003"/>
                  </a:lnTo>
                  <a:lnTo>
                    <a:pt x="0" y="214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4572" y="3143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3143"/>
                  </a:lnTo>
                  <a:lnTo>
                    <a:pt x="33623" y="4667"/>
                  </a:lnTo>
                  <a:lnTo>
                    <a:pt x="33623" y="26003"/>
                  </a:lnTo>
                  <a:lnTo>
                    <a:pt x="30575" y="29051"/>
                  </a:lnTo>
                  <a:lnTo>
                    <a:pt x="24479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" name="object 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534090" y="2452782"/>
            <a:ext cx="86963" cy="16021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17065" y="2394775"/>
            <a:ext cx="1223200" cy="27612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54566" y="2379535"/>
            <a:ext cx="1015745" cy="29136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195375" y="2379535"/>
            <a:ext cx="1602867" cy="291322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22268" y="2899791"/>
            <a:ext cx="82296" cy="8391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09650" y="2831115"/>
            <a:ext cx="974502" cy="23183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097023" y="2899790"/>
            <a:ext cx="218027" cy="160115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2363914" y="2863119"/>
            <a:ext cx="381635" cy="200025"/>
            <a:chOff x="2363914" y="2863119"/>
            <a:chExt cx="381635" cy="200025"/>
          </a:xfrm>
        </p:grpSpPr>
        <p:pic>
          <p:nvPicPr>
            <p:cNvPr id="101" name="object 1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63914" y="2902838"/>
              <a:ext cx="126587" cy="16011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28601" y="2863119"/>
              <a:ext cx="216598" cy="199834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2854928" y="2831115"/>
            <a:ext cx="302260" cy="232410"/>
            <a:chOff x="2854928" y="2831115"/>
            <a:chExt cx="302260" cy="232410"/>
          </a:xfrm>
        </p:grpSpPr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54928" y="2831115"/>
              <a:ext cx="135731" cy="23183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21234" y="2899790"/>
              <a:ext cx="135731" cy="163163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263646" y="2831115"/>
            <a:ext cx="1505330" cy="23183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890992" y="2826543"/>
            <a:ext cx="1155953" cy="292893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6095796" y="2831121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4384" y="227266"/>
                </a:moveTo>
                <a:lnTo>
                  <a:pt x="3048" y="227266"/>
                </a:lnTo>
                <a:lnTo>
                  <a:pt x="4572" y="228790"/>
                </a:lnTo>
                <a:lnTo>
                  <a:pt x="22860" y="228790"/>
                </a:lnTo>
                <a:lnTo>
                  <a:pt x="24384" y="227266"/>
                </a:lnTo>
                <a:close/>
              </a:path>
              <a:path w="27939" h="229235">
                <a:moveTo>
                  <a:pt x="24384" y="1524"/>
                </a:moveTo>
                <a:lnTo>
                  <a:pt x="22860" y="0"/>
                </a:lnTo>
                <a:lnTo>
                  <a:pt x="4572" y="0"/>
                </a:lnTo>
                <a:lnTo>
                  <a:pt x="3048" y="1524"/>
                </a:lnTo>
                <a:lnTo>
                  <a:pt x="24384" y="1524"/>
                </a:lnTo>
                <a:close/>
              </a:path>
              <a:path w="27939" h="229235">
                <a:moveTo>
                  <a:pt x="27432" y="3238"/>
                </a:moveTo>
                <a:lnTo>
                  <a:pt x="26987" y="3238"/>
                </a:lnTo>
                <a:lnTo>
                  <a:pt x="26987" y="1968"/>
                </a:lnTo>
                <a:lnTo>
                  <a:pt x="1524" y="1968"/>
                </a:lnTo>
                <a:lnTo>
                  <a:pt x="1524" y="3238"/>
                </a:lnTo>
                <a:lnTo>
                  <a:pt x="0" y="3238"/>
                </a:lnTo>
                <a:lnTo>
                  <a:pt x="0" y="225488"/>
                </a:lnTo>
                <a:lnTo>
                  <a:pt x="1524" y="225488"/>
                </a:lnTo>
                <a:lnTo>
                  <a:pt x="1524" y="226758"/>
                </a:lnTo>
                <a:lnTo>
                  <a:pt x="27051" y="226758"/>
                </a:lnTo>
                <a:lnTo>
                  <a:pt x="27051" y="225488"/>
                </a:lnTo>
                <a:lnTo>
                  <a:pt x="27432" y="225488"/>
                </a:lnTo>
                <a:lnTo>
                  <a:pt x="27432" y="3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6168961" y="2831115"/>
            <a:ext cx="500380" cy="232410"/>
            <a:chOff x="6168961" y="2831115"/>
            <a:chExt cx="500380" cy="232410"/>
          </a:xfrm>
        </p:grpSpPr>
        <p:sp>
          <p:nvSpPr>
            <p:cNvPr id="110" name="object 110"/>
            <p:cNvSpPr/>
            <p:nvPr/>
          </p:nvSpPr>
          <p:spPr>
            <a:xfrm>
              <a:off x="6168961" y="284178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8956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7432" y="61055"/>
                  </a:lnTo>
                  <a:lnTo>
                    <a:pt x="28956" y="62579"/>
                  </a:lnTo>
                  <a:close/>
                </a:path>
                <a:path w="33654" h="218439">
                  <a:moveTo>
                    <a:pt x="30480" y="216598"/>
                  </a:moveTo>
                  <a:lnTo>
                    <a:pt x="4572" y="216598"/>
                  </a:lnTo>
                  <a:lnTo>
                    <a:pt x="4572" y="62579"/>
                  </a:lnTo>
                  <a:lnTo>
                    <a:pt x="30480" y="62579"/>
                  </a:lnTo>
                  <a:lnTo>
                    <a:pt x="30480" y="216598"/>
                  </a:lnTo>
                  <a:close/>
                </a:path>
                <a:path w="33654" h="218439">
                  <a:moveTo>
                    <a:pt x="27432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8956" y="216598"/>
                  </a:lnTo>
                  <a:lnTo>
                    <a:pt x="27432" y="218122"/>
                  </a:lnTo>
                  <a:close/>
                </a:path>
                <a:path w="33654" h="218439">
                  <a:moveTo>
                    <a:pt x="24384" y="32004"/>
                  </a:moveTo>
                  <a:lnTo>
                    <a:pt x="6096" y="32004"/>
                  </a:lnTo>
                  <a:lnTo>
                    <a:pt x="4572" y="28956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5"/>
                  </a:lnTo>
                  <a:lnTo>
                    <a:pt x="33528" y="25907"/>
                  </a:lnTo>
                  <a:lnTo>
                    <a:pt x="30480" y="28956"/>
                  </a:lnTo>
                  <a:lnTo>
                    <a:pt x="24384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39160" y="2902838"/>
              <a:ext cx="105251" cy="15706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65843" y="2899790"/>
              <a:ext cx="135635" cy="16316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533483" y="2831115"/>
              <a:ext cx="135731" cy="231838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794277" y="2826543"/>
            <a:ext cx="1307020" cy="28984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22268" y="3348228"/>
            <a:ext cx="82296" cy="82391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09650" y="3278123"/>
            <a:ext cx="974502" cy="23183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086355" y="3348228"/>
            <a:ext cx="122015" cy="161734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257139" y="3348227"/>
            <a:ext cx="239458" cy="16173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614041" y="3278123"/>
            <a:ext cx="760952" cy="231838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3491010" y="3348228"/>
            <a:ext cx="314325" cy="161925"/>
            <a:chOff x="3491010" y="3348228"/>
            <a:chExt cx="314325" cy="161925"/>
          </a:xfrm>
        </p:grpSpPr>
        <p:pic>
          <p:nvPicPr>
            <p:cNvPr id="121" name="object 12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491010" y="3348228"/>
              <a:ext cx="147825" cy="1617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77030" y="3348228"/>
              <a:ext cx="128111" cy="158686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928586" y="3278123"/>
            <a:ext cx="128111" cy="228790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4105560" y="3348227"/>
            <a:ext cx="457834" cy="218440"/>
            <a:chOff x="4105560" y="3348227"/>
            <a:chExt cx="457834" cy="218440"/>
          </a:xfrm>
        </p:grpSpPr>
        <p:pic>
          <p:nvPicPr>
            <p:cNvPr id="125" name="object 12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05560" y="3349751"/>
              <a:ext cx="126587" cy="16021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65675" y="3348227"/>
              <a:ext cx="140303" cy="21812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427600" y="3348227"/>
              <a:ext cx="135445" cy="161734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669821" y="3310127"/>
            <a:ext cx="1169765" cy="199834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5941888" y="3276600"/>
            <a:ext cx="268605" cy="233679"/>
            <a:chOff x="5941888" y="3276600"/>
            <a:chExt cx="268605" cy="233679"/>
          </a:xfrm>
        </p:grpSpPr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941888" y="3348227"/>
              <a:ext cx="147825" cy="1617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109525" y="3276600"/>
              <a:ext cx="100679" cy="230314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6297072" y="3279648"/>
            <a:ext cx="563245" cy="230504"/>
            <a:chOff x="6297072" y="3279648"/>
            <a:chExt cx="563245" cy="230504"/>
          </a:xfrm>
        </p:grpSpPr>
        <p:pic>
          <p:nvPicPr>
            <p:cNvPr id="133" name="object 13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297072" y="3279648"/>
              <a:ext cx="135731" cy="23031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474047" y="3348228"/>
              <a:ext cx="120396" cy="1617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621970" y="3310128"/>
              <a:ext cx="96012" cy="1998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739413" y="3348228"/>
              <a:ext cx="120396" cy="161734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981849" y="3273456"/>
            <a:ext cx="1453396" cy="29289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37508" y="6328981"/>
            <a:ext cx="1322260" cy="323468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2084832" y="6329076"/>
            <a:ext cx="201295" cy="257810"/>
            <a:chOff x="2084832" y="6329076"/>
            <a:chExt cx="201295" cy="257810"/>
          </a:xfrm>
        </p:grpSpPr>
        <p:sp>
          <p:nvSpPr>
            <p:cNvPr id="140" name="object 140"/>
            <p:cNvSpPr/>
            <p:nvPr/>
          </p:nvSpPr>
          <p:spPr>
            <a:xfrm>
              <a:off x="2084832" y="6329076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2004" y="73152"/>
                  </a:moveTo>
                  <a:lnTo>
                    <a:pt x="7620" y="73152"/>
                  </a:lnTo>
                  <a:lnTo>
                    <a:pt x="7620" y="71628"/>
                  </a:lnTo>
                  <a:lnTo>
                    <a:pt x="30480" y="71628"/>
                  </a:lnTo>
                  <a:lnTo>
                    <a:pt x="32004" y="73152"/>
                  </a:lnTo>
                  <a:close/>
                </a:path>
                <a:path w="40005" h="255270">
                  <a:moveTo>
                    <a:pt x="33528" y="253174"/>
                  </a:moveTo>
                  <a:lnTo>
                    <a:pt x="4572" y="253174"/>
                  </a:lnTo>
                  <a:lnTo>
                    <a:pt x="4572" y="73152"/>
                  </a:lnTo>
                  <a:lnTo>
                    <a:pt x="33528" y="73152"/>
                  </a:lnTo>
                  <a:lnTo>
                    <a:pt x="35052" y="74676"/>
                  </a:lnTo>
                  <a:lnTo>
                    <a:pt x="35052" y="251650"/>
                  </a:lnTo>
                  <a:lnTo>
                    <a:pt x="33528" y="253174"/>
                  </a:lnTo>
                  <a:close/>
                </a:path>
                <a:path w="40005" h="255270">
                  <a:moveTo>
                    <a:pt x="30480" y="254698"/>
                  </a:moveTo>
                  <a:lnTo>
                    <a:pt x="9144" y="254698"/>
                  </a:lnTo>
                  <a:lnTo>
                    <a:pt x="7620" y="253174"/>
                  </a:lnTo>
                  <a:lnTo>
                    <a:pt x="32004" y="253174"/>
                  </a:lnTo>
                  <a:lnTo>
                    <a:pt x="30480" y="254698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3528"/>
                  </a:lnTo>
                  <a:lnTo>
                    <a:pt x="1524" y="32004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3"/>
                  </a:lnTo>
                  <a:lnTo>
                    <a:pt x="35052" y="4571"/>
                  </a:lnTo>
                  <a:lnTo>
                    <a:pt x="38100" y="6096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2004"/>
                  </a:lnTo>
                  <a:lnTo>
                    <a:pt x="35052" y="33528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64080" y="6397656"/>
              <a:ext cx="122015" cy="189166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2331815" y="6315360"/>
            <a:ext cx="393700" cy="271780"/>
            <a:chOff x="2331815" y="6315360"/>
            <a:chExt cx="393700" cy="271780"/>
          </a:xfrm>
        </p:grpSpPr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331815" y="6397656"/>
              <a:ext cx="148018" cy="186118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516409" y="6315360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54864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3340" y="0"/>
                  </a:lnTo>
                  <a:lnTo>
                    <a:pt x="54864" y="1524"/>
                  </a:lnTo>
                  <a:close/>
                </a:path>
                <a:path w="62864" h="99695">
                  <a:moveTo>
                    <a:pt x="19812" y="97631"/>
                  </a:moveTo>
                  <a:lnTo>
                    <a:pt x="1524" y="97631"/>
                  </a:lnTo>
                  <a:lnTo>
                    <a:pt x="0" y="96107"/>
                  </a:lnTo>
                  <a:lnTo>
                    <a:pt x="0" y="93059"/>
                  </a:lnTo>
                  <a:lnTo>
                    <a:pt x="1524" y="93059"/>
                  </a:lnTo>
                  <a:lnTo>
                    <a:pt x="25908" y="39624"/>
                  </a:lnTo>
                  <a:lnTo>
                    <a:pt x="25908" y="12192"/>
                  </a:lnTo>
                  <a:lnTo>
                    <a:pt x="27432" y="9144"/>
                  </a:lnTo>
                  <a:lnTo>
                    <a:pt x="27432" y="7620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32004" y="1524"/>
                  </a:lnTo>
                  <a:lnTo>
                    <a:pt x="57912" y="1524"/>
                  </a:lnTo>
                  <a:lnTo>
                    <a:pt x="60960" y="4572"/>
                  </a:lnTo>
                  <a:lnTo>
                    <a:pt x="60960" y="6096"/>
                  </a:lnTo>
                  <a:lnTo>
                    <a:pt x="62484" y="7620"/>
                  </a:lnTo>
                  <a:lnTo>
                    <a:pt x="62484" y="30480"/>
                  </a:lnTo>
                  <a:lnTo>
                    <a:pt x="60960" y="33528"/>
                  </a:lnTo>
                  <a:lnTo>
                    <a:pt x="60960" y="36576"/>
                  </a:lnTo>
                  <a:lnTo>
                    <a:pt x="59436" y="38100"/>
                  </a:lnTo>
                  <a:lnTo>
                    <a:pt x="59436" y="41148"/>
                  </a:lnTo>
                  <a:lnTo>
                    <a:pt x="56388" y="47244"/>
                  </a:lnTo>
                  <a:lnTo>
                    <a:pt x="53340" y="50292"/>
                  </a:lnTo>
                  <a:lnTo>
                    <a:pt x="51816" y="53340"/>
                  </a:lnTo>
                  <a:lnTo>
                    <a:pt x="25908" y="93059"/>
                  </a:lnTo>
                  <a:lnTo>
                    <a:pt x="22860" y="96107"/>
                  </a:lnTo>
                  <a:lnTo>
                    <a:pt x="21336" y="96107"/>
                  </a:lnTo>
                  <a:lnTo>
                    <a:pt x="19812" y="97631"/>
                  </a:lnTo>
                  <a:close/>
                </a:path>
                <a:path w="62864" h="99695">
                  <a:moveTo>
                    <a:pt x="15240" y="99155"/>
                  </a:moveTo>
                  <a:lnTo>
                    <a:pt x="6096" y="99155"/>
                  </a:lnTo>
                  <a:lnTo>
                    <a:pt x="4572" y="97631"/>
                  </a:lnTo>
                  <a:lnTo>
                    <a:pt x="16764" y="97631"/>
                  </a:lnTo>
                  <a:lnTo>
                    <a:pt x="15240" y="9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612516" y="6353460"/>
              <a:ext cx="112776" cy="233362"/>
            </a:xfrm>
            <a:prstGeom prst="rect">
              <a:avLst/>
            </a:prstGeom>
          </p:spPr>
        </p:pic>
      </p:grpSp>
      <p:pic>
        <p:nvPicPr>
          <p:cNvPr id="146" name="object 14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2844260" y="6397656"/>
            <a:ext cx="141827" cy="189166"/>
          </a:xfrm>
          <a:prstGeom prst="rect">
            <a:avLst/>
          </a:prstGeom>
        </p:spPr>
      </p:pic>
      <p:grpSp>
        <p:nvGrpSpPr>
          <p:cNvPr id="147" name="object 147"/>
          <p:cNvGrpSpPr/>
          <p:nvPr/>
        </p:nvGrpSpPr>
        <p:grpSpPr>
          <a:xfrm>
            <a:off x="3042570" y="6316884"/>
            <a:ext cx="825500" cy="335915"/>
            <a:chOff x="3042570" y="6316884"/>
            <a:chExt cx="825500" cy="335915"/>
          </a:xfrm>
        </p:grpSpPr>
        <p:sp>
          <p:nvSpPr>
            <p:cNvPr id="148" name="object 148"/>
            <p:cNvSpPr/>
            <p:nvPr/>
          </p:nvSpPr>
          <p:spPr>
            <a:xfrm>
              <a:off x="3042564" y="6316891"/>
              <a:ext cx="331470" cy="267335"/>
            </a:xfrm>
            <a:custGeom>
              <a:avLst/>
              <a:gdLst/>
              <a:ahLst/>
              <a:cxnLst/>
              <a:rect l="l" t="t" r="r" b="b"/>
              <a:pathLst>
                <a:path w="331470" h="267334">
                  <a:moveTo>
                    <a:pt x="32004" y="4572"/>
                  </a:move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263842"/>
                  </a:lnTo>
                  <a:lnTo>
                    <a:pt x="1524" y="263842"/>
                  </a:lnTo>
                  <a:lnTo>
                    <a:pt x="1524" y="265366"/>
                  </a:lnTo>
                  <a:lnTo>
                    <a:pt x="3048" y="265366"/>
                  </a:lnTo>
                  <a:lnTo>
                    <a:pt x="4572" y="266890"/>
                  </a:lnTo>
                  <a:lnTo>
                    <a:pt x="27432" y="266890"/>
                  </a:lnTo>
                  <a:lnTo>
                    <a:pt x="28956" y="265366"/>
                  </a:lnTo>
                  <a:lnTo>
                    <a:pt x="30480" y="265366"/>
                  </a:lnTo>
                  <a:lnTo>
                    <a:pt x="30480" y="263842"/>
                  </a:lnTo>
                  <a:lnTo>
                    <a:pt x="32004" y="263842"/>
                  </a:lnTo>
                  <a:lnTo>
                    <a:pt x="32004" y="4572"/>
                  </a:lnTo>
                  <a:close/>
                </a:path>
                <a:path w="331470" h="267334">
                  <a:moveTo>
                    <a:pt x="330898" y="88480"/>
                  </a:moveTo>
                  <a:lnTo>
                    <a:pt x="329374" y="86868"/>
                  </a:lnTo>
                  <a:lnTo>
                    <a:pt x="329374" y="85344"/>
                  </a:lnTo>
                  <a:lnTo>
                    <a:pt x="327850" y="85344"/>
                  </a:lnTo>
                  <a:lnTo>
                    <a:pt x="327850" y="83820"/>
                  </a:lnTo>
                  <a:lnTo>
                    <a:pt x="303466" y="83820"/>
                  </a:lnTo>
                  <a:lnTo>
                    <a:pt x="301942" y="85344"/>
                  </a:lnTo>
                  <a:lnTo>
                    <a:pt x="300418" y="85344"/>
                  </a:lnTo>
                  <a:lnTo>
                    <a:pt x="300418" y="86868"/>
                  </a:lnTo>
                  <a:lnTo>
                    <a:pt x="298894" y="86868"/>
                  </a:lnTo>
                  <a:lnTo>
                    <a:pt x="298894" y="90004"/>
                  </a:lnTo>
                  <a:lnTo>
                    <a:pt x="257746" y="231838"/>
                  </a:lnTo>
                  <a:lnTo>
                    <a:pt x="229654" y="134200"/>
                  </a:lnTo>
                  <a:lnTo>
                    <a:pt x="216509" y="88480"/>
                  </a:lnTo>
                  <a:lnTo>
                    <a:pt x="214985" y="88480"/>
                  </a:lnTo>
                  <a:lnTo>
                    <a:pt x="214985" y="86868"/>
                  </a:lnTo>
                  <a:lnTo>
                    <a:pt x="213461" y="85344"/>
                  </a:lnTo>
                  <a:lnTo>
                    <a:pt x="211937" y="85344"/>
                  </a:lnTo>
                  <a:lnTo>
                    <a:pt x="210413" y="83820"/>
                  </a:lnTo>
                  <a:lnTo>
                    <a:pt x="189077" y="83820"/>
                  </a:lnTo>
                  <a:lnTo>
                    <a:pt x="187553" y="85344"/>
                  </a:lnTo>
                  <a:lnTo>
                    <a:pt x="186029" y="85344"/>
                  </a:lnTo>
                  <a:lnTo>
                    <a:pt x="184505" y="86868"/>
                  </a:lnTo>
                  <a:lnTo>
                    <a:pt x="184505" y="90004"/>
                  </a:lnTo>
                  <a:lnTo>
                    <a:pt x="146405" y="231838"/>
                  </a:lnTo>
                  <a:lnTo>
                    <a:pt x="144881" y="233362"/>
                  </a:lnTo>
                  <a:lnTo>
                    <a:pt x="144881" y="231838"/>
                  </a:lnTo>
                  <a:lnTo>
                    <a:pt x="103733" y="90004"/>
                  </a:lnTo>
                  <a:lnTo>
                    <a:pt x="103733" y="88480"/>
                  </a:lnTo>
                  <a:lnTo>
                    <a:pt x="102209" y="86868"/>
                  </a:lnTo>
                  <a:lnTo>
                    <a:pt x="102209" y="85344"/>
                  </a:lnTo>
                  <a:lnTo>
                    <a:pt x="99161" y="85344"/>
                  </a:lnTo>
                  <a:lnTo>
                    <a:pt x="99161" y="83820"/>
                  </a:lnTo>
                  <a:lnTo>
                    <a:pt x="73152" y="83820"/>
                  </a:lnTo>
                  <a:lnTo>
                    <a:pt x="73152" y="85344"/>
                  </a:lnTo>
                  <a:lnTo>
                    <a:pt x="71628" y="85344"/>
                  </a:lnTo>
                  <a:lnTo>
                    <a:pt x="71628" y="86868"/>
                  </a:lnTo>
                  <a:lnTo>
                    <a:pt x="70104" y="86868"/>
                  </a:lnTo>
                  <a:lnTo>
                    <a:pt x="70104" y="91528"/>
                  </a:lnTo>
                  <a:lnTo>
                    <a:pt x="71628" y="93052"/>
                  </a:lnTo>
                  <a:lnTo>
                    <a:pt x="71628" y="97624"/>
                  </a:lnTo>
                  <a:lnTo>
                    <a:pt x="122021" y="260794"/>
                  </a:lnTo>
                  <a:lnTo>
                    <a:pt x="123545" y="262318"/>
                  </a:lnTo>
                  <a:lnTo>
                    <a:pt x="123545" y="263842"/>
                  </a:lnTo>
                  <a:lnTo>
                    <a:pt x="125069" y="263842"/>
                  </a:lnTo>
                  <a:lnTo>
                    <a:pt x="126593" y="265366"/>
                  </a:lnTo>
                  <a:lnTo>
                    <a:pt x="128117" y="265366"/>
                  </a:lnTo>
                  <a:lnTo>
                    <a:pt x="129641" y="266890"/>
                  </a:lnTo>
                  <a:lnTo>
                    <a:pt x="158597" y="266890"/>
                  </a:lnTo>
                  <a:lnTo>
                    <a:pt x="160121" y="265366"/>
                  </a:lnTo>
                  <a:lnTo>
                    <a:pt x="163169" y="265366"/>
                  </a:lnTo>
                  <a:lnTo>
                    <a:pt x="163169" y="263842"/>
                  </a:lnTo>
                  <a:lnTo>
                    <a:pt x="164693" y="262318"/>
                  </a:lnTo>
                  <a:lnTo>
                    <a:pt x="164693" y="260794"/>
                  </a:lnTo>
                  <a:lnTo>
                    <a:pt x="172046" y="233362"/>
                  </a:lnTo>
                  <a:lnTo>
                    <a:pt x="198221" y="135724"/>
                  </a:lnTo>
                  <a:lnTo>
                    <a:pt x="198221" y="134200"/>
                  </a:lnTo>
                  <a:lnTo>
                    <a:pt x="199745" y="135724"/>
                  </a:lnTo>
                  <a:lnTo>
                    <a:pt x="234886" y="260794"/>
                  </a:lnTo>
                  <a:lnTo>
                    <a:pt x="236410" y="262318"/>
                  </a:lnTo>
                  <a:lnTo>
                    <a:pt x="236410" y="263842"/>
                  </a:lnTo>
                  <a:lnTo>
                    <a:pt x="237934" y="263842"/>
                  </a:lnTo>
                  <a:lnTo>
                    <a:pt x="239458" y="265366"/>
                  </a:lnTo>
                  <a:lnTo>
                    <a:pt x="240982" y="265366"/>
                  </a:lnTo>
                  <a:lnTo>
                    <a:pt x="242506" y="266890"/>
                  </a:lnTo>
                  <a:lnTo>
                    <a:pt x="271462" y="266890"/>
                  </a:lnTo>
                  <a:lnTo>
                    <a:pt x="272986" y="265366"/>
                  </a:lnTo>
                  <a:lnTo>
                    <a:pt x="274510" y="265366"/>
                  </a:lnTo>
                  <a:lnTo>
                    <a:pt x="277558" y="262318"/>
                  </a:lnTo>
                  <a:lnTo>
                    <a:pt x="277558" y="260794"/>
                  </a:lnTo>
                  <a:lnTo>
                    <a:pt x="286016" y="233362"/>
                  </a:lnTo>
                  <a:lnTo>
                    <a:pt x="327850" y="97624"/>
                  </a:lnTo>
                  <a:lnTo>
                    <a:pt x="329374" y="94576"/>
                  </a:lnTo>
                  <a:lnTo>
                    <a:pt x="329374" y="91528"/>
                  </a:lnTo>
                  <a:lnTo>
                    <a:pt x="330898" y="90004"/>
                  </a:lnTo>
                  <a:lnTo>
                    <a:pt x="330898" y="88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394900" y="6397656"/>
              <a:ext cx="141827" cy="18916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64159" y="6397657"/>
              <a:ext cx="303466" cy="254793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4001833" y="6315360"/>
            <a:ext cx="819150" cy="271780"/>
            <a:chOff x="4001833" y="6315360"/>
            <a:chExt cx="819150" cy="271780"/>
          </a:xfrm>
        </p:grpSpPr>
        <p:pic>
          <p:nvPicPr>
            <p:cNvPr id="152" name="object 15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01833" y="6400704"/>
              <a:ext cx="149447" cy="18611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195476" y="6397656"/>
              <a:ext cx="122015" cy="18916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351115" y="6397656"/>
              <a:ext cx="158591" cy="18916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532566" y="6315360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4">
                  <a:moveTo>
                    <a:pt x="60960" y="85344"/>
                  </a:moveTo>
                  <a:lnTo>
                    <a:pt x="30480" y="85344"/>
                  </a:lnTo>
                  <a:lnTo>
                    <a:pt x="30539" y="59436"/>
                  </a:lnTo>
                  <a:lnTo>
                    <a:pt x="30784" y="53340"/>
                  </a:lnTo>
                  <a:lnTo>
                    <a:pt x="30861" y="51435"/>
                  </a:lnTo>
                  <a:lnTo>
                    <a:pt x="31765" y="43719"/>
                  </a:lnTo>
                  <a:lnTo>
                    <a:pt x="33528" y="36576"/>
                  </a:lnTo>
                  <a:lnTo>
                    <a:pt x="35052" y="28956"/>
                  </a:lnTo>
                  <a:lnTo>
                    <a:pt x="38100" y="21336"/>
                  </a:lnTo>
                  <a:lnTo>
                    <a:pt x="42672" y="16764"/>
                  </a:lnTo>
                  <a:lnTo>
                    <a:pt x="47244" y="10668"/>
                  </a:lnTo>
                  <a:lnTo>
                    <a:pt x="53340" y="6096"/>
                  </a:lnTo>
                  <a:lnTo>
                    <a:pt x="60960" y="4572"/>
                  </a:lnTo>
                  <a:lnTo>
                    <a:pt x="67056" y="1524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97631" y="1524"/>
                  </a:lnTo>
                  <a:lnTo>
                    <a:pt x="102203" y="1524"/>
                  </a:lnTo>
                  <a:lnTo>
                    <a:pt x="108299" y="4572"/>
                  </a:lnTo>
                  <a:lnTo>
                    <a:pt x="109823" y="4572"/>
                  </a:lnTo>
                  <a:lnTo>
                    <a:pt x="111347" y="6096"/>
                  </a:lnTo>
                  <a:lnTo>
                    <a:pt x="112871" y="6096"/>
                  </a:lnTo>
                  <a:lnTo>
                    <a:pt x="112871" y="7620"/>
                  </a:lnTo>
                  <a:lnTo>
                    <a:pt x="114395" y="7620"/>
                  </a:lnTo>
                  <a:lnTo>
                    <a:pt x="114395" y="10668"/>
                  </a:lnTo>
                  <a:lnTo>
                    <a:pt x="115919" y="12192"/>
                  </a:lnTo>
                  <a:lnTo>
                    <a:pt x="115919" y="25908"/>
                  </a:lnTo>
                  <a:lnTo>
                    <a:pt x="82391" y="25908"/>
                  </a:lnTo>
                  <a:lnTo>
                    <a:pt x="79343" y="27432"/>
                  </a:lnTo>
                  <a:lnTo>
                    <a:pt x="74771" y="28956"/>
                  </a:lnTo>
                  <a:lnTo>
                    <a:pt x="71723" y="30480"/>
                  </a:lnTo>
                  <a:lnTo>
                    <a:pt x="68580" y="32004"/>
                  </a:lnTo>
                  <a:lnTo>
                    <a:pt x="67056" y="35052"/>
                  </a:lnTo>
                  <a:lnTo>
                    <a:pt x="65532" y="39624"/>
                  </a:lnTo>
                  <a:lnTo>
                    <a:pt x="64008" y="42672"/>
                  </a:lnTo>
                  <a:lnTo>
                    <a:pt x="62484" y="48768"/>
                  </a:lnTo>
                  <a:lnTo>
                    <a:pt x="62484" y="53340"/>
                  </a:lnTo>
                  <a:lnTo>
                    <a:pt x="60960" y="59436"/>
                  </a:lnTo>
                  <a:lnTo>
                    <a:pt x="60960" y="85344"/>
                  </a:lnTo>
                  <a:close/>
                </a:path>
                <a:path w="116204" h="268604">
                  <a:moveTo>
                    <a:pt x="112871" y="32004"/>
                  </a:moveTo>
                  <a:lnTo>
                    <a:pt x="109823" y="32004"/>
                  </a:lnTo>
                  <a:lnTo>
                    <a:pt x="108299" y="30480"/>
                  </a:lnTo>
                  <a:lnTo>
                    <a:pt x="105251" y="30480"/>
                  </a:lnTo>
                  <a:lnTo>
                    <a:pt x="103727" y="28956"/>
                  </a:lnTo>
                  <a:lnTo>
                    <a:pt x="100679" y="28956"/>
                  </a:lnTo>
                  <a:lnTo>
                    <a:pt x="99155" y="27432"/>
                  </a:lnTo>
                  <a:lnTo>
                    <a:pt x="96107" y="27432"/>
                  </a:lnTo>
                  <a:lnTo>
                    <a:pt x="93059" y="25908"/>
                  </a:lnTo>
                  <a:lnTo>
                    <a:pt x="115919" y="25908"/>
                  </a:lnTo>
                  <a:lnTo>
                    <a:pt x="115919" y="27432"/>
                  </a:lnTo>
                  <a:lnTo>
                    <a:pt x="114395" y="28956"/>
                  </a:lnTo>
                  <a:lnTo>
                    <a:pt x="114395" y="30480"/>
                  </a:lnTo>
                  <a:lnTo>
                    <a:pt x="112871" y="32004"/>
                  </a:lnTo>
                  <a:close/>
                </a:path>
                <a:path w="116204" h="268604">
                  <a:moveTo>
                    <a:pt x="102203" y="86868"/>
                  </a:moveTo>
                  <a:lnTo>
                    <a:pt x="3048" y="86868"/>
                  </a:lnTo>
                  <a:lnTo>
                    <a:pt x="4572" y="85344"/>
                  </a:lnTo>
                  <a:lnTo>
                    <a:pt x="102203" y="85344"/>
                  </a:lnTo>
                  <a:lnTo>
                    <a:pt x="102203" y="86868"/>
                  </a:lnTo>
                  <a:close/>
                </a:path>
                <a:path w="116204" h="268604">
                  <a:moveTo>
                    <a:pt x="103727" y="111347"/>
                  </a:moveTo>
                  <a:lnTo>
                    <a:pt x="1524" y="111347"/>
                  </a:lnTo>
                  <a:lnTo>
                    <a:pt x="1524" y="108299"/>
                  </a:lnTo>
                  <a:lnTo>
                    <a:pt x="0" y="106775"/>
                  </a:lnTo>
                  <a:lnTo>
                    <a:pt x="0" y="90011"/>
                  </a:lnTo>
                  <a:lnTo>
                    <a:pt x="1524" y="88392"/>
                  </a:lnTo>
                  <a:lnTo>
                    <a:pt x="1524" y="86868"/>
                  </a:lnTo>
                  <a:lnTo>
                    <a:pt x="103727" y="86868"/>
                  </a:lnTo>
                  <a:lnTo>
                    <a:pt x="103727" y="88392"/>
                  </a:lnTo>
                  <a:lnTo>
                    <a:pt x="105251" y="90011"/>
                  </a:lnTo>
                  <a:lnTo>
                    <a:pt x="105251" y="93059"/>
                  </a:lnTo>
                  <a:lnTo>
                    <a:pt x="106775" y="94583"/>
                  </a:lnTo>
                  <a:lnTo>
                    <a:pt x="106775" y="103727"/>
                  </a:lnTo>
                  <a:lnTo>
                    <a:pt x="105251" y="106775"/>
                  </a:lnTo>
                  <a:lnTo>
                    <a:pt x="105251" y="108299"/>
                  </a:lnTo>
                  <a:lnTo>
                    <a:pt x="103727" y="111347"/>
                  </a:lnTo>
                  <a:close/>
                </a:path>
                <a:path w="116204" h="268604">
                  <a:moveTo>
                    <a:pt x="59436" y="266890"/>
                  </a:moveTo>
                  <a:lnTo>
                    <a:pt x="30480" y="266890"/>
                  </a:lnTo>
                  <a:lnTo>
                    <a:pt x="30480" y="111347"/>
                  </a:lnTo>
                  <a:lnTo>
                    <a:pt x="60960" y="111347"/>
                  </a:lnTo>
                  <a:lnTo>
                    <a:pt x="60960" y="265366"/>
                  </a:lnTo>
                  <a:lnTo>
                    <a:pt x="59436" y="266890"/>
                  </a:lnTo>
                  <a:close/>
                </a:path>
                <a:path w="116204" h="268604">
                  <a:moveTo>
                    <a:pt x="56388" y="268414"/>
                  </a:moveTo>
                  <a:lnTo>
                    <a:pt x="35052" y="268414"/>
                  </a:lnTo>
                  <a:lnTo>
                    <a:pt x="33528" y="266890"/>
                  </a:lnTo>
                  <a:lnTo>
                    <a:pt x="57912" y="266890"/>
                  </a:lnTo>
                  <a:lnTo>
                    <a:pt x="56388" y="26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71345" y="6400704"/>
              <a:ext cx="149447" cy="186118"/>
            </a:xfrm>
            <a:prstGeom prst="rect">
              <a:avLst/>
            </a:prstGeom>
          </p:spPr>
        </p:pic>
      </p:grpSp>
      <p:sp>
        <p:nvSpPr>
          <p:cNvPr id="157" name="object 157"/>
          <p:cNvSpPr/>
          <p:nvPr/>
        </p:nvSpPr>
        <p:spPr>
          <a:xfrm>
            <a:off x="4878800" y="6316884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4">
                <a:moveTo>
                  <a:pt x="27432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32385" h="267334">
                <a:moveTo>
                  <a:pt x="32004" y="263842"/>
                </a:moveTo>
                <a:lnTo>
                  <a:pt x="0" y="263842"/>
                </a:lnTo>
                <a:lnTo>
                  <a:pt x="0" y="4571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8"/>
                </a:lnTo>
                <a:lnTo>
                  <a:pt x="32004" y="4571"/>
                </a:lnTo>
                <a:lnTo>
                  <a:pt x="32004" y="263842"/>
                </a:lnTo>
                <a:close/>
              </a:path>
              <a:path w="32385" h="267334">
                <a:moveTo>
                  <a:pt x="30480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30480" y="263842"/>
                </a:lnTo>
                <a:lnTo>
                  <a:pt x="30480" y="265366"/>
                </a:lnTo>
                <a:close/>
              </a:path>
              <a:path w="32385" h="267334">
                <a:moveTo>
                  <a:pt x="27432" y="266890"/>
                </a:moveTo>
                <a:lnTo>
                  <a:pt x="4572" y="266890"/>
                </a:lnTo>
                <a:lnTo>
                  <a:pt x="3048" y="265366"/>
                </a:lnTo>
                <a:lnTo>
                  <a:pt x="28956" y="265366"/>
                </a:lnTo>
                <a:lnTo>
                  <a:pt x="27432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74812" y="6408419"/>
            <a:ext cx="40005" cy="177165"/>
          </a:xfrm>
          <a:custGeom>
            <a:avLst/>
            <a:gdLst/>
            <a:ahLst/>
            <a:cxnLst/>
            <a:rect l="l" t="t" r="r" b="b"/>
            <a:pathLst>
              <a:path w="40004" h="177165">
                <a:moveTo>
                  <a:pt x="35147" y="41148"/>
                </a:moveTo>
                <a:lnTo>
                  <a:pt x="6096" y="41148"/>
                </a:lnTo>
                <a:lnTo>
                  <a:pt x="4572" y="38100"/>
                </a:lnTo>
                <a:lnTo>
                  <a:pt x="1524" y="35052"/>
                </a:lnTo>
                <a:lnTo>
                  <a:pt x="0" y="32004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9051" y="0"/>
                </a:lnTo>
                <a:lnTo>
                  <a:pt x="32099" y="1524"/>
                </a:lnTo>
                <a:lnTo>
                  <a:pt x="33623" y="3048"/>
                </a:lnTo>
                <a:lnTo>
                  <a:pt x="36671" y="4572"/>
                </a:lnTo>
                <a:lnTo>
                  <a:pt x="38195" y="6096"/>
                </a:lnTo>
                <a:lnTo>
                  <a:pt x="38195" y="7620"/>
                </a:lnTo>
                <a:lnTo>
                  <a:pt x="39719" y="10668"/>
                </a:lnTo>
                <a:lnTo>
                  <a:pt x="39719" y="32004"/>
                </a:lnTo>
                <a:lnTo>
                  <a:pt x="38195" y="35052"/>
                </a:lnTo>
                <a:lnTo>
                  <a:pt x="38195" y="36576"/>
                </a:lnTo>
                <a:lnTo>
                  <a:pt x="36671" y="38100"/>
                </a:lnTo>
                <a:lnTo>
                  <a:pt x="35147" y="41148"/>
                </a:lnTo>
                <a:close/>
              </a:path>
              <a:path w="40004" h="177165">
                <a:moveTo>
                  <a:pt x="29051" y="42672"/>
                </a:moveTo>
                <a:lnTo>
                  <a:pt x="10668" y="42672"/>
                </a:lnTo>
                <a:lnTo>
                  <a:pt x="7620" y="41148"/>
                </a:lnTo>
                <a:lnTo>
                  <a:pt x="32099" y="41148"/>
                </a:lnTo>
                <a:lnTo>
                  <a:pt x="29051" y="42672"/>
                </a:lnTo>
                <a:close/>
              </a:path>
              <a:path w="40004" h="177165">
                <a:moveTo>
                  <a:pt x="24384" y="44196"/>
                </a:moveTo>
                <a:lnTo>
                  <a:pt x="15240" y="44196"/>
                </a:lnTo>
                <a:lnTo>
                  <a:pt x="12192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0004" h="177165">
                <a:moveTo>
                  <a:pt x="29051" y="175355"/>
                </a:moveTo>
                <a:lnTo>
                  <a:pt x="7620" y="175355"/>
                </a:lnTo>
                <a:lnTo>
                  <a:pt x="4572" y="172307"/>
                </a:lnTo>
                <a:lnTo>
                  <a:pt x="3048" y="169259"/>
                </a:lnTo>
                <a:lnTo>
                  <a:pt x="1524" y="167735"/>
                </a:lnTo>
                <a:lnTo>
                  <a:pt x="0" y="164687"/>
                </a:lnTo>
                <a:lnTo>
                  <a:pt x="0" y="143351"/>
                </a:lnTo>
                <a:lnTo>
                  <a:pt x="1524" y="140303"/>
                </a:lnTo>
                <a:lnTo>
                  <a:pt x="7620" y="134207"/>
                </a:lnTo>
                <a:lnTo>
                  <a:pt x="10668" y="132683"/>
                </a:lnTo>
                <a:lnTo>
                  <a:pt x="29051" y="132683"/>
                </a:lnTo>
                <a:lnTo>
                  <a:pt x="32099" y="134207"/>
                </a:lnTo>
                <a:lnTo>
                  <a:pt x="33623" y="135731"/>
                </a:lnTo>
                <a:lnTo>
                  <a:pt x="36671" y="137255"/>
                </a:lnTo>
                <a:lnTo>
                  <a:pt x="38195" y="138779"/>
                </a:lnTo>
                <a:lnTo>
                  <a:pt x="38195" y="140303"/>
                </a:lnTo>
                <a:lnTo>
                  <a:pt x="39719" y="143351"/>
                </a:lnTo>
                <a:lnTo>
                  <a:pt x="39719" y="164687"/>
                </a:lnTo>
                <a:lnTo>
                  <a:pt x="38195" y="167735"/>
                </a:lnTo>
                <a:lnTo>
                  <a:pt x="38195" y="169259"/>
                </a:lnTo>
                <a:lnTo>
                  <a:pt x="36671" y="172307"/>
                </a:lnTo>
                <a:lnTo>
                  <a:pt x="35147" y="173831"/>
                </a:lnTo>
                <a:lnTo>
                  <a:pt x="32099" y="173831"/>
                </a:lnTo>
                <a:lnTo>
                  <a:pt x="29051" y="175355"/>
                </a:lnTo>
                <a:close/>
              </a:path>
              <a:path w="40004" h="177165">
                <a:moveTo>
                  <a:pt x="24384" y="176879"/>
                </a:moveTo>
                <a:lnTo>
                  <a:pt x="15240" y="176879"/>
                </a:lnTo>
                <a:lnTo>
                  <a:pt x="12192" y="175355"/>
                </a:lnTo>
                <a:lnTo>
                  <a:pt x="27432" y="175355"/>
                </a:lnTo>
                <a:lnTo>
                  <a:pt x="24384" y="176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1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268" y="6885908"/>
            <a:ext cx="82296" cy="82295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983646" y="6815708"/>
            <a:ext cx="770255" cy="232410"/>
            <a:chOff x="983646" y="6815708"/>
            <a:chExt cx="770255" cy="232410"/>
          </a:xfrm>
        </p:grpSpPr>
        <p:pic>
          <p:nvPicPr>
            <p:cNvPr id="161" name="object 16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83646" y="6832472"/>
              <a:ext cx="158686" cy="2135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71289" y="6815708"/>
              <a:ext cx="126587" cy="23031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37549" y="6885813"/>
              <a:ext cx="135682" cy="16173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14379" y="6885813"/>
              <a:ext cx="239458" cy="161734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1866709" y="6826377"/>
            <a:ext cx="173990" cy="221615"/>
            <a:chOff x="1866709" y="6826377"/>
            <a:chExt cx="173990" cy="221615"/>
          </a:xfrm>
        </p:grpSpPr>
        <p:sp>
          <p:nvSpPr>
            <p:cNvPr id="166" name="object 166"/>
            <p:cNvSpPr/>
            <p:nvPr/>
          </p:nvSpPr>
          <p:spPr>
            <a:xfrm>
              <a:off x="1866709" y="6826377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5" h="219709">
                  <a:moveTo>
                    <a:pt x="24384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2860" y="60960"/>
                  </a:lnTo>
                  <a:lnTo>
                    <a:pt x="24384" y="62484"/>
                  </a:lnTo>
                  <a:close/>
                </a:path>
                <a:path w="33655" h="219709">
                  <a:moveTo>
                    <a:pt x="27432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8956" y="62484"/>
                  </a:lnTo>
                  <a:lnTo>
                    <a:pt x="30480" y="64008"/>
                  </a:lnTo>
                  <a:lnTo>
                    <a:pt x="30480" y="216598"/>
                  </a:lnTo>
                  <a:lnTo>
                    <a:pt x="28956" y="216598"/>
                  </a:lnTo>
                  <a:lnTo>
                    <a:pt x="27432" y="218122"/>
                  </a:lnTo>
                  <a:close/>
                </a:path>
                <a:path w="33655" h="219709">
                  <a:moveTo>
                    <a:pt x="22860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4384" y="218122"/>
                  </a:lnTo>
                  <a:lnTo>
                    <a:pt x="22860" y="219646"/>
                  </a:lnTo>
                  <a:close/>
                </a:path>
                <a:path w="33655" h="219709">
                  <a:moveTo>
                    <a:pt x="24384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0480" y="4571"/>
                  </a:lnTo>
                  <a:lnTo>
                    <a:pt x="33528" y="6095"/>
                  </a:lnTo>
                  <a:lnTo>
                    <a:pt x="33528" y="27431"/>
                  </a:lnTo>
                  <a:lnTo>
                    <a:pt x="30480" y="28956"/>
                  </a:lnTo>
                  <a:lnTo>
                    <a:pt x="27432" y="32004"/>
                  </a:lnTo>
                  <a:lnTo>
                    <a:pt x="24384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35289" y="6885908"/>
              <a:ext cx="105251" cy="161639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2153411" y="6885813"/>
            <a:ext cx="314325" cy="161925"/>
            <a:chOff x="2153411" y="6885813"/>
            <a:chExt cx="314325" cy="161925"/>
          </a:xfrm>
        </p:grpSpPr>
        <p:pic>
          <p:nvPicPr>
            <p:cNvPr id="169" name="object 16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153411" y="6885813"/>
              <a:ext cx="126587" cy="16021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319721" y="6885813"/>
              <a:ext cx="147825" cy="161734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2581941" y="6817232"/>
            <a:ext cx="637540" cy="230504"/>
            <a:chOff x="2581941" y="6817232"/>
            <a:chExt cx="637540" cy="230504"/>
          </a:xfrm>
        </p:grpSpPr>
        <p:pic>
          <p:nvPicPr>
            <p:cNvPr id="172" name="object 17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581941" y="6885812"/>
              <a:ext cx="126587" cy="16021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48297" y="6885813"/>
              <a:ext cx="135682" cy="16173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916032" y="6885813"/>
              <a:ext cx="135682" cy="16173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085290" y="6817232"/>
              <a:ext cx="134159" cy="230314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3326225" y="6847713"/>
            <a:ext cx="265430" cy="200025"/>
            <a:chOff x="3326225" y="6847713"/>
            <a:chExt cx="265430" cy="200025"/>
          </a:xfrm>
        </p:grpSpPr>
        <p:pic>
          <p:nvPicPr>
            <p:cNvPr id="177" name="object 17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326225" y="6847713"/>
              <a:ext cx="96107" cy="1998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443766" y="6885813"/>
              <a:ext cx="147825" cy="161734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3702939" y="6815708"/>
            <a:ext cx="499109" cy="232410"/>
            <a:chOff x="3702939" y="6815708"/>
            <a:chExt cx="499109" cy="232410"/>
          </a:xfrm>
        </p:grpSpPr>
        <p:pic>
          <p:nvPicPr>
            <p:cNvPr id="180" name="object 18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702939" y="6815708"/>
              <a:ext cx="111347" cy="8391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846290" y="6815708"/>
              <a:ext cx="26034" cy="230504"/>
            </a:xfrm>
            <a:custGeom>
              <a:avLst/>
              <a:gdLst/>
              <a:ahLst/>
              <a:cxnLst/>
              <a:rect l="l" t="t" r="r" b="b"/>
              <a:pathLst>
                <a:path w="26035" h="230504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6035" h="230504">
                  <a:moveTo>
                    <a:pt x="24384" y="228790"/>
                  </a:moveTo>
                  <a:lnTo>
                    <a:pt x="1524" y="228790"/>
                  </a:lnTo>
                  <a:lnTo>
                    <a:pt x="0" y="22726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227266"/>
                  </a:lnTo>
                  <a:lnTo>
                    <a:pt x="24384" y="227266"/>
                  </a:lnTo>
                  <a:lnTo>
                    <a:pt x="24384" y="228790"/>
                  </a:lnTo>
                  <a:close/>
                </a:path>
                <a:path w="26035" h="230504">
                  <a:moveTo>
                    <a:pt x="18288" y="230314"/>
                  </a:moveTo>
                  <a:lnTo>
                    <a:pt x="7620" y="230314"/>
                  </a:lnTo>
                  <a:lnTo>
                    <a:pt x="6096" y="228790"/>
                  </a:lnTo>
                  <a:lnTo>
                    <a:pt x="19812" y="228790"/>
                  </a:lnTo>
                  <a:lnTo>
                    <a:pt x="18288" y="23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13395" y="6885813"/>
              <a:ext cx="135682" cy="16173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81176" y="6885812"/>
              <a:ext cx="120396" cy="161734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4251959" y="6815709"/>
            <a:ext cx="386080" cy="230504"/>
            <a:chOff x="4251959" y="6815709"/>
            <a:chExt cx="386080" cy="230504"/>
          </a:xfrm>
        </p:grpSpPr>
        <p:pic>
          <p:nvPicPr>
            <p:cNvPr id="185" name="object 18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959" y="6885813"/>
              <a:ext cx="85439" cy="16021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367879" y="6885813"/>
              <a:ext cx="128111" cy="160210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526470" y="6815709"/>
              <a:ext cx="111347" cy="83915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4740021" y="6847713"/>
            <a:ext cx="265430" cy="200025"/>
            <a:chOff x="4740021" y="6847713"/>
            <a:chExt cx="265430" cy="200025"/>
          </a:xfrm>
        </p:grpSpPr>
        <p:pic>
          <p:nvPicPr>
            <p:cNvPr id="189" name="object 18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40021" y="6847713"/>
              <a:ext cx="96012" cy="19983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858991" y="6885813"/>
              <a:ext cx="146396" cy="161734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110586" y="6815708"/>
            <a:ext cx="1172770" cy="231838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6400800" y="6815708"/>
            <a:ext cx="799465" cy="288925"/>
            <a:chOff x="6400800" y="6815708"/>
            <a:chExt cx="799465" cy="288925"/>
          </a:xfrm>
        </p:grpSpPr>
        <p:pic>
          <p:nvPicPr>
            <p:cNvPr id="193" name="object 19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400800" y="6885813"/>
              <a:ext cx="135731" cy="21821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67011" y="6885812"/>
              <a:ext cx="122015" cy="16173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711886" y="6887337"/>
              <a:ext cx="141827" cy="21669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884288" y="6885813"/>
              <a:ext cx="248507" cy="161734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7172515" y="6815708"/>
              <a:ext cx="27940" cy="230504"/>
            </a:xfrm>
            <a:custGeom>
              <a:avLst/>
              <a:gdLst/>
              <a:ahLst/>
              <a:cxnLst/>
              <a:rect l="l" t="t" r="r" b="b"/>
              <a:pathLst>
                <a:path w="27940" h="230504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7940" h="230504">
                  <a:moveTo>
                    <a:pt x="24384" y="228790"/>
                  </a:moveTo>
                  <a:lnTo>
                    <a:pt x="1524" y="228790"/>
                  </a:lnTo>
                  <a:lnTo>
                    <a:pt x="0" y="22726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4572"/>
                  </a:lnTo>
                  <a:lnTo>
                    <a:pt x="27432" y="225742"/>
                  </a:lnTo>
                  <a:lnTo>
                    <a:pt x="25908" y="225742"/>
                  </a:lnTo>
                  <a:lnTo>
                    <a:pt x="25908" y="227266"/>
                  </a:lnTo>
                  <a:lnTo>
                    <a:pt x="24384" y="227266"/>
                  </a:lnTo>
                  <a:lnTo>
                    <a:pt x="24384" y="228790"/>
                  </a:lnTo>
                  <a:close/>
                </a:path>
                <a:path w="27940" h="230504">
                  <a:moveTo>
                    <a:pt x="18288" y="230314"/>
                  </a:moveTo>
                  <a:lnTo>
                    <a:pt x="9144" y="230314"/>
                  </a:lnTo>
                  <a:lnTo>
                    <a:pt x="6096" y="228790"/>
                  </a:lnTo>
                  <a:lnTo>
                    <a:pt x="19812" y="228790"/>
                  </a:lnTo>
                  <a:lnTo>
                    <a:pt x="18288" y="23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/>
          <p:nvPr/>
        </p:nvSpPr>
        <p:spPr>
          <a:xfrm>
            <a:off x="7248714" y="6815708"/>
            <a:ext cx="27940" cy="230504"/>
          </a:xfrm>
          <a:custGeom>
            <a:avLst/>
            <a:gdLst/>
            <a:ahLst/>
            <a:cxnLst/>
            <a:rect l="l" t="t" r="r" b="b"/>
            <a:pathLst>
              <a:path w="27940" h="230504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40" h="230504">
                <a:moveTo>
                  <a:pt x="24479" y="228790"/>
                </a:moveTo>
                <a:lnTo>
                  <a:pt x="1524" y="228790"/>
                </a:lnTo>
                <a:lnTo>
                  <a:pt x="1524" y="227266"/>
                </a:lnTo>
                <a:lnTo>
                  <a:pt x="0" y="225742"/>
                </a:lnTo>
                <a:lnTo>
                  <a:pt x="0" y="4572"/>
                </a:lnTo>
                <a:lnTo>
                  <a:pt x="3048" y="1524"/>
                </a:lnTo>
                <a:lnTo>
                  <a:pt x="26003" y="1524"/>
                </a:lnTo>
                <a:lnTo>
                  <a:pt x="26003" y="3048"/>
                </a:lnTo>
                <a:lnTo>
                  <a:pt x="27527" y="4572"/>
                </a:lnTo>
                <a:lnTo>
                  <a:pt x="27527" y="225742"/>
                </a:lnTo>
                <a:lnTo>
                  <a:pt x="24479" y="228790"/>
                </a:lnTo>
                <a:close/>
              </a:path>
              <a:path w="27940" h="230504">
                <a:moveTo>
                  <a:pt x="18288" y="230314"/>
                </a:moveTo>
                <a:lnTo>
                  <a:pt x="9144" y="230314"/>
                </a:lnTo>
                <a:lnTo>
                  <a:pt x="7620" y="228790"/>
                </a:lnTo>
                <a:lnTo>
                  <a:pt x="19812" y="228790"/>
                </a:lnTo>
                <a:lnTo>
                  <a:pt x="18288" y="230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9" name="object 19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02919" y="3736848"/>
            <a:ext cx="2293620" cy="1837944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973324" y="3736848"/>
            <a:ext cx="2203704" cy="183794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358384" y="3733800"/>
            <a:ext cx="2171700" cy="1840991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7706867" y="3738372"/>
            <a:ext cx="2016251" cy="1836420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117443" y="7425880"/>
            <a:ext cx="446817" cy="134207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631412" y="7465504"/>
            <a:ext cx="183515" cy="94615"/>
            <a:chOff x="631412" y="7465504"/>
            <a:chExt cx="183515" cy="94615"/>
          </a:xfrm>
        </p:grpSpPr>
        <p:pic>
          <p:nvPicPr>
            <p:cNvPr id="205" name="object 20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31412" y="7465504"/>
              <a:ext cx="86868" cy="9458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41235" y="7465504"/>
              <a:ext cx="73152" cy="93059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881538" y="7425880"/>
            <a:ext cx="351155" cy="134620"/>
            <a:chOff x="881538" y="7425880"/>
            <a:chExt cx="351155" cy="134620"/>
          </a:xfrm>
        </p:grpSpPr>
        <p:sp>
          <p:nvSpPr>
            <p:cNvPr id="208" name="object 208"/>
            <p:cNvSpPr/>
            <p:nvPr/>
          </p:nvSpPr>
          <p:spPr>
            <a:xfrm>
              <a:off x="881532" y="7425880"/>
              <a:ext cx="146685" cy="134620"/>
            </a:xfrm>
            <a:custGeom>
              <a:avLst/>
              <a:gdLst/>
              <a:ahLst/>
              <a:cxnLst/>
              <a:rect l="l" t="t" r="r" b="b"/>
              <a:pathLst>
                <a:path w="146684" h="134620">
                  <a:moveTo>
                    <a:pt x="59436" y="100685"/>
                  </a:moveTo>
                  <a:lnTo>
                    <a:pt x="56388" y="94589"/>
                  </a:lnTo>
                  <a:lnTo>
                    <a:pt x="54864" y="93065"/>
                  </a:lnTo>
                  <a:lnTo>
                    <a:pt x="53340" y="90017"/>
                  </a:lnTo>
                  <a:lnTo>
                    <a:pt x="51816" y="88493"/>
                  </a:lnTo>
                  <a:lnTo>
                    <a:pt x="45720" y="85445"/>
                  </a:lnTo>
                  <a:lnTo>
                    <a:pt x="44196" y="83921"/>
                  </a:lnTo>
                  <a:lnTo>
                    <a:pt x="41148" y="82397"/>
                  </a:lnTo>
                  <a:lnTo>
                    <a:pt x="38100" y="82397"/>
                  </a:lnTo>
                  <a:lnTo>
                    <a:pt x="35052" y="80873"/>
                  </a:lnTo>
                  <a:lnTo>
                    <a:pt x="33528" y="79349"/>
                  </a:lnTo>
                  <a:lnTo>
                    <a:pt x="30480" y="79349"/>
                  </a:lnTo>
                  <a:lnTo>
                    <a:pt x="27432" y="77825"/>
                  </a:lnTo>
                  <a:lnTo>
                    <a:pt x="25908" y="76301"/>
                  </a:lnTo>
                  <a:lnTo>
                    <a:pt x="22860" y="74777"/>
                  </a:lnTo>
                  <a:lnTo>
                    <a:pt x="21336" y="74777"/>
                  </a:lnTo>
                  <a:lnTo>
                    <a:pt x="18288" y="71729"/>
                  </a:lnTo>
                  <a:lnTo>
                    <a:pt x="16764" y="68681"/>
                  </a:lnTo>
                  <a:lnTo>
                    <a:pt x="16764" y="59537"/>
                  </a:lnTo>
                  <a:lnTo>
                    <a:pt x="21336" y="54965"/>
                  </a:lnTo>
                  <a:lnTo>
                    <a:pt x="22860" y="53352"/>
                  </a:lnTo>
                  <a:lnTo>
                    <a:pt x="25908" y="53352"/>
                  </a:lnTo>
                  <a:lnTo>
                    <a:pt x="27432" y="51828"/>
                  </a:lnTo>
                  <a:lnTo>
                    <a:pt x="35052" y="51828"/>
                  </a:lnTo>
                  <a:lnTo>
                    <a:pt x="38100" y="53352"/>
                  </a:lnTo>
                  <a:lnTo>
                    <a:pt x="42672" y="53352"/>
                  </a:lnTo>
                  <a:lnTo>
                    <a:pt x="44196" y="54965"/>
                  </a:lnTo>
                  <a:lnTo>
                    <a:pt x="47244" y="54965"/>
                  </a:lnTo>
                  <a:lnTo>
                    <a:pt x="48768" y="56489"/>
                  </a:lnTo>
                  <a:lnTo>
                    <a:pt x="50292" y="56489"/>
                  </a:lnTo>
                  <a:lnTo>
                    <a:pt x="50292" y="58013"/>
                  </a:lnTo>
                  <a:lnTo>
                    <a:pt x="51816" y="58013"/>
                  </a:lnTo>
                  <a:lnTo>
                    <a:pt x="53340" y="59537"/>
                  </a:lnTo>
                  <a:lnTo>
                    <a:pt x="53340" y="58013"/>
                  </a:lnTo>
                  <a:lnTo>
                    <a:pt x="54864" y="58013"/>
                  </a:lnTo>
                  <a:lnTo>
                    <a:pt x="54864" y="54965"/>
                  </a:lnTo>
                  <a:lnTo>
                    <a:pt x="56388" y="54965"/>
                  </a:lnTo>
                  <a:lnTo>
                    <a:pt x="56388" y="51828"/>
                  </a:lnTo>
                  <a:lnTo>
                    <a:pt x="56388" y="50304"/>
                  </a:lnTo>
                  <a:lnTo>
                    <a:pt x="54864" y="50304"/>
                  </a:lnTo>
                  <a:lnTo>
                    <a:pt x="54864" y="45732"/>
                  </a:lnTo>
                  <a:lnTo>
                    <a:pt x="53340" y="45732"/>
                  </a:lnTo>
                  <a:lnTo>
                    <a:pt x="51816" y="44208"/>
                  </a:lnTo>
                  <a:lnTo>
                    <a:pt x="50292" y="44208"/>
                  </a:lnTo>
                  <a:lnTo>
                    <a:pt x="48768" y="42684"/>
                  </a:lnTo>
                  <a:lnTo>
                    <a:pt x="45720" y="42684"/>
                  </a:lnTo>
                  <a:lnTo>
                    <a:pt x="44196" y="41160"/>
                  </a:lnTo>
                  <a:lnTo>
                    <a:pt x="39624" y="41160"/>
                  </a:lnTo>
                  <a:lnTo>
                    <a:pt x="36576" y="39636"/>
                  </a:lnTo>
                  <a:lnTo>
                    <a:pt x="27432" y="39636"/>
                  </a:lnTo>
                  <a:lnTo>
                    <a:pt x="3048" y="56489"/>
                  </a:lnTo>
                  <a:lnTo>
                    <a:pt x="1524" y="59537"/>
                  </a:lnTo>
                  <a:lnTo>
                    <a:pt x="1524" y="73253"/>
                  </a:lnTo>
                  <a:lnTo>
                    <a:pt x="3048" y="74777"/>
                  </a:lnTo>
                  <a:lnTo>
                    <a:pt x="6096" y="80873"/>
                  </a:lnTo>
                  <a:lnTo>
                    <a:pt x="7620" y="82397"/>
                  </a:lnTo>
                  <a:lnTo>
                    <a:pt x="10668" y="83921"/>
                  </a:lnTo>
                  <a:lnTo>
                    <a:pt x="12192" y="85445"/>
                  </a:lnTo>
                  <a:lnTo>
                    <a:pt x="18288" y="88493"/>
                  </a:lnTo>
                  <a:lnTo>
                    <a:pt x="19812" y="90017"/>
                  </a:lnTo>
                  <a:lnTo>
                    <a:pt x="22860" y="91541"/>
                  </a:lnTo>
                  <a:lnTo>
                    <a:pt x="25908" y="91541"/>
                  </a:lnTo>
                  <a:lnTo>
                    <a:pt x="28956" y="93065"/>
                  </a:lnTo>
                  <a:lnTo>
                    <a:pt x="30480" y="94589"/>
                  </a:lnTo>
                  <a:lnTo>
                    <a:pt x="33528" y="94589"/>
                  </a:lnTo>
                  <a:lnTo>
                    <a:pt x="35052" y="96113"/>
                  </a:lnTo>
                  <a:lnTo>
                    <a:pt x="38100" y="97637"/>
                  </a:lnTo>
                  <a:lnTo>
                    <a:pt x="44196" y="103733"/>
                  </a:lnTo>
                  <a:lnTo>
                    <a:pt x="44196" y="112877"/>
                  </a:lnTo>
                  <a:lnTo>
                    <a:pt x="42672" y="114401"/>
                  </a:lnTo>
                  <a:lnTo>
                    <a:pt x="42672" y="115925"/>
                  </a:lnTo>
                  <a:lnTo>
                    <a:pt x="39624" y="118973"/>
                  </a:lnTo>
                  <a:lnTo>
                    <a:pt x="38100" y="118973"/>
                  </a:lnTo>
                  <a:lnTo>
                    <a:pt x="36576" y="120497"/>
                  </a:lnTo>
                  <a:lnTo>
                    <a:pt x="33528" y="120497"/>
                  </a:lnTo>
                  <a:lnTo>
                    <a:pt x="32004" y="122021"/>
                  </a:lnTo>
                  <a:lnTo>
                    <a:pt x="19812" y="122021"/>
                  </a:lnTo>
                  <a:lnTo>
                    <a:pt x="16764" y="120497"/>
                  </a:lnTo>
                  <a:lnTo>
                    <a:pt x="13716" y="120497"/>
                  </a:lnTo>
                  <a:lnTo>
                    <a:pt x="10668" y="117449"/>
                  </a:lnTo>
                  <a:lnTo>
                    <a:pt x="7620" y="117449"/>
                  </a:lnTo>
                  <a:lnTo>
                    <a:pt x="4572" y="114401"/>
                  </a:lnTo>
                  <a:lnTo>
                    <a:pt x="0" y="114401"/>
                  </a:lnTo>
                  <a:lnTo>
                    <a:pt x="0" y="126593"/>
                  </a:lnTo>
                  <a:lnTo>
                    <a:pt x="3048" y="129641"/>
                  </a:lnTo>
                  <a:lnTo>
                    <a:pt x="4572" y="129641"/>
                  </a:lnTo>
                  <a:lnTo>
                    <a:pt x="6096" y="131165"/>
                  </a:lnTo>
                  <a:lnTo>
                    <a:pt x="7620" y="131165"/>
                  </a:lnTo>
                  <a:lnTo>
                    <a:pt x="10668" y="132689"/>
                  </a:lnTo>
                  <a:lnTo>
                    <a:pt x="15240" y="132689"/>
                  </a:lnTo>
                  <a:lnTo>
                    <a:pt x="18288" y="134213"/>
                  </a:lnTo>
                  <a:lnTo>
                    <a:pt x="36576" y="134213"/>
                  </a:lnTo>
                  <a:lnTo>
                    <a:pt x="39624" y="132689"/>
                  </a:lnTo>
                  <a:lnTo>
                    <a:pt x="44196" y="131165"/>
                  </a:lnTo>
                  <a:lnTo>
                    <a:pt x="50292" y="128117"/>
                  </a:lnTo>
                  <a:lnTo>
                    <a:pt x="56388" y="122021"/>
                  </a:lnTo>
                  <a:lnTo>
                    <a:pt x="59436" y="115925"/>
                  </a:lnTo>
                  <a:lnTo>
                    <a:pt x="59436" y="100685"/>
                  </a:lnTo>
                  <a:close/>
                </a:path>
                <a:path w="146684" h="134620">
                  <a:moveTo>
                    <a:pt x="99060" y="1371"/>
                  </a:moveTo>
                  <a:lnTo>
                    <a:pt x="97536" y="1371"/>
                  </a:lnTo>
                  <a:lnTo>
                    <a:pt x="97536" y="0"/>
                  </a:lnTo>
                  <a:lnTo>
                    <a:pt x="83820" y="0"/>
                  </a:lnTo>
                  <a:lnTo>
                    <a:pt x="83820" y="1371"/>
                  </a:lnTo>
                  <a:lnTo>
                    <a:pt x="82296" y="1371"/>
                  </a:lnTo>
                  <a:lnTo>
                    <a:pt x="82296" y="130911"/>
                  </a:lnTo>
                  <a:lnTo>
                    <a:pt x="83820" y="130911"/>
                  </a:lnTo>
                  <a:lnTo>
                    <a:pt x="83820" y="132181"/>
                  </a:lnTo>
                  <a:lnTo>
                    <a:pt x="98679" y="132181"/>
                  </a:lnTo>
                  <a:lnTo>
                    <a:pt x="98679" y="130911"/>
                  </a:lnTo>
                  <a:lnTo>
                    <a:pt x="99060" y="130911"/>
                  </a:lnTo>
                  <a:lnTo>
                    <a:pt x="99060" y="1371"/>
                  </a:lnTo>
                  <a:close/>
                </a:path>
                <a:path w="146684" h="134620">
                  <a:moveTo>
                    <a:pt x="144881" y="42672"/>
                  </a:moveTo>
                  <a:lnTo>
                    <a:pt x="143357" y="42672"/>
                  </a:lnTo>
                  <a:lnTo>
                    <a:pt x="141833" y="41148"/>
                  </a:lnTo>
                  <a:lnTo>
                    <a:pt x="131165" y="41148"/>
                  </a:lnTo>
                  <a:lnTo>
                    <a:pt x="129641" y="42672"/>
                  </a:lnTo>
                  <a:lnTo>
                    <a:pt x="128117" y="42672"/>
                  </a:lnTo>
                  <a:lnTo>
                    <a:pt x="128117" y="131165"/>
                  </a:lnTo>
                  <a:lnTo>
                    <a:pt x="129641" y="132689"/>
                  </a:lnTo>
                  <a:lnTo>
                    <a:pt x="143357" y="132689"/>
                  </a:lnTo>
                  <a:lnTo>
                    <a:pt x="143357" y="131165"/>
                  </a:lnTo>
                  <a:lnTo>
                    <a:pt x="144881" y="131165"/>
                  </a:lnTo>
                  <a:lnTo>
                    <a:pt x="144881" y="42672"/>
                  </a:lnTo>
                  <a:close/>
                </a:path>
                <a:path w="146684" h="134620">
                  <a:moveTo>
                    <a:pt x="146405" y="12192"/>
                  </a:moveTo>
                  <a:lnTo>
                    <a:pt x="144881" y="9144"/>
                  </a:lnTo>
                  <a:lnTo>
                    <a:pt x="143357" y="7620"/>
                  </a:lnTo>
                  <a:lnTo>
                    <a:pt x="143357" y="6096"/>
                  </a:lnTo>
                  <a:lnTo>
                    <a:pt x="129641" y="6096"/>
                  </a:lnTo>
                  <a:lnTo>
                    <a:pt x="126593" y="9144"/>
                  </a:lnTo>
                  <a:lnTo>
                    <a:pt x="126593" y="21336"/>
                  </a:lnTo>
                  <a:lnTo>
                    <a:pt x="129641" y="24384"/>
                  </a:lnTo>
                  <a:lnTo>
                    <a:pt x="143357" y="24384"/>
                  </a:lnTo>
                  <a:lnTo>
                    <a:pt x="143357" y="22860"/>
                  </a:lnTo>
                  <a:lnTo>
                    <a:pt x="144881" y="21336"/>
                  </a:lnTo>
                  <a:lnTo>
                    <a:pt x="146405" y="18288"/>
                  </a:lnTo>
                  <a:lnTo>
                    <a:pt x="14640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50797" y="7425880"/>
              <a:ext cx="77724" cy="13420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153001" y="7465504"/>
              <a:ext cx="79248" cy="94583"/>
            </a:xfrm>
            <a:prstGeom prst="rect">
              <a:avLst/>
            </a:prstGeom>
          </p:spPr>
        </p:pic>
      </p:grpSp>
      <p:pic>
        <p:nvPicPr>
          <p:cNvPr id="211" name="object 21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300924" y="7425880"/>
            <a:ext cx="172307" cy="167830"/>
          </a:xfrm>
          <a:prstGeom prst="rect">
            <a:avLst/>
          </a:prstGeom>
        </p:spPr>
      </p:pic>
      <p:grpSp>
        <p:nvGrpSpPr>
          <p:cNvPr id="212" name="object 212"/>
          <p:cNvGrpSpPr/>
          <p:nvPr/>
        </p:nvGrpSpPr>
        <p:grpSpPr>
          <a:xfrm>
            <a:off x="1537335" y="7435024"/>
            <a:ext cx="114300" cy="125095"/>
            <a:chOff x="1537335" y="7435024"/>
            <a:chExt cx="114300" cy="125095"/>
          </a:xfrm>
        </p:grpSpPr>
        <p:pic>
          <p:nvPicPr>
            <p:cNvPr id="213" name="object 21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537335" y="7435024"/>
              <a:ext cx="68580" cy="123539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631822" y="753722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1712690" y="7425880"/>
            <a:ext cx="674370" cy="168275"/>
            <a:chOff x="1712690" y="7425880"/>
            <a:chExt cx="674370" cy="168275"/>
          </a:xfrm>
        </p:grpSpPr>
        <p:sp>
          <p:nvSpPr>
            <p:cNvPr id="216" name="object 216"/>
            <p:cNvSpPr/>
            <p:nvPr/>
          </p:nvSpPr>
          <p:spPr>
            <a:xfrm>
              <a:off x="1712683" y="7425880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5">
                  <a:moveTo>
                    <a:pt x="106781" y="128117"/>
                  </a:moveTo>
                  <a:lnTo>
                    <a:pt x="105257" y="126593"/>
                  </a:lnTo>
                  <a:lnTo>
                    <a:pt x="95910" y="100685"/>
                  </a:lnTo>
                  <a:lnTo>
                    <a:pt x="90970" y="86969"/>
                  </a:lnTo>
                  <a:lnTo>
                    <a:pt x="74676" y="41795"/>
                  </a:lnTo>
                  <a:lnTo>
                    <a:pt x="74676" y="86969"/>
                  </a:lnTo>
                  <a:lnTo>
                    <a:pt x="30480" y="86969"/>
                  </a:lnTo>
                  <a:lnTo>
                    <a:pt x="51816" y="25908"/>
                  </a:lnTo>
                  <a:lnTo>
                    <a:pt x="74676" y="86969"/>
                  </a:lnTo>
                  <a:lnTo>
                    <a:pt x="74676" y="41795"/>
                  </a:lnTo>
                  <a:lnTo>
                    <a:pt x="68948" y="25908"/>
                  </a:lnTo>
                  <a:lnTo>
                    <a:pt x="64008" y="12192"/>
                  </a:lnTo>
                  <a:lnTo>
                    <a:pt x="64008" y="10668"/>
                  </a:lnTo>
                  <a:lnTo>
                    <a:pt x="62484" y="10668"/>
                  </a:lnTo>
                  <a:lnTo>
                    <a:pt x="62484" y="9144"/>
                  </a:lnTo>
                  <a:lnTo>
                    <a:pt x="44196" y="9144"/>
                  </a:lnTo>
                  <a:lnTo>
                    <a:pt x="42672" y="10668"/>
                  </a:lnTo>
                  <a:lnTo>
                    <a:pt x="42672" y="12192"/>
                  </a:lnTo>
                  <a:lnTo>
                    <a:pt x="1524" y="126593"/>
                  </a:lnTo>
                  <a:lnTo>
                    <a:pt x="0" y="128117"/>
                  </a:lnTo>
                  <a:lnTo>
                    <a:pt x="0" y="132689"/>
                  </a:lnTo>
                  <a:lnTo>
                    <a:pt x="15240" y="132689"/>
                  </a:lnTo>
                  <a:lnTo>
                    <a:pt x="15240" y="131165"/>
                  </a:lnTo>
                  <a:lnTo>
                    <a:pt x="16764" y="131165"/>
                  </a:lnTo>
                  <a:lnTo>
                    <a:pt x="16764" y="129641"/>
                  </a:lnTo>
                  <a:lnTo>
                    <a:pt x="27432" y="100685"/>
                  </a:lnTo>
                  <a:lnTo>
                    <a:pt x="77724" y="100685"/>
                  </a:lnTo>
                  <a:lnTo>
                    <a:pt x="88493" y="129641"/>
                  </a:lnTo>
                  <a:lnTo>
                    <a:pt x="90017" y="131165"/>
                  </a:lnTo>
                  <a:lnTo>
                    <a:pt x="90017" y="132689"/>
                  </a:lnTo>
                  <a:lnTo>
                    <a:pt x="105257" y="132689"/>
                  </a:lnTo>
                  <a:lnTo>
                    <a:pt x="106781" y="131165"/>
                  </a:lnTo>
                  <a:lnTo>
                    <a:pt x="106781" y="128117"/>
                  </a:lnTo>
                  <a:close/>
                </a:path>
                <a:path w="140335" h="132715">
                  <a:moveTo>
                    <a:pt x="140296" y="0"/>
                  </a:moveTo>
                  <a:lnTo>
                    <a:pt x="126580" y="0"/>
                  </a:lnTo>
                  <a:lnTo>
                    <a:pt x="125056" y="1524"/>
                  </a:lnTo>
                  <a:lnTo>
                    <a:pt x="125056" y="132689"/>
                  </a:lnTo>
                  <a:lnTo>
                    <a:pt x="140296" y="132689"/>
                  </a:lnTo>
                  <a:lnTo>
                    <a:pt x="1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883473" y="7425880"/>
              <a:ext cx="353853" cy="167830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264759" y="7431976"/>
              <a:ext cx="20320" cy="127000"/>
            </a:xfrm>
            <a:custGeom>
              <a:avLst/>
              <a:gdLst/>
              <a:ahLst/>
              <a:cxnLst/>
              <a:rect l="l" t="t" r="r" b="b"/>
              <a:pathLst>
                <a:path w="20319" h="127000">
                  <a:moveTo>
                    <a:pt x="16764" y="126587"/>
                  </a:moveTo>
                  <a:lnTo>
                    <a:pt x="3048" y="126587"/>
                  </a:lnTo>
                  <a:lnTo>
                    <a:pt x="3048" y="125063"/>
                  </a:lnTo>
                  <a:lnTo>
                    <a:pt x="1524" y="125063"/>
                  </a:lnTo>
                  <a:lnTo>
                    <a:pt x="1524" y="38100"/>
                  </a:lnTo>
                  <a:lnTo>
                    <a:pt x="4572" y="35052"/>
                  </a:lnTo>
                  <a:lnTo>
                    <a:pt x="15240" y="35052"/>
                  </a:lnTo>
                  <a:lnTo>
                    <a:pt x="16764" y="36576"/>
                  </a:lnTo>
                  <a:lnTo>
                    <a:pt x="18288" y="36576"/>
                  </a:lnTo>
                  <a:lnTo>
                    <a:pt x="18288" y="125063"/>
                  </a:lnTo>
                  <a:lnTo>
                    <a:pt x="16764" y="126587"/>
                  </a:lnTo>
                  <a:close/>
                </a:path>
                <a:path w="20319" h="127000">
                  <a:moveTo>
                    <a:pt x="16764" y="18288"/>
                  </a:moveTo>
                  <a:lnTo>
                    <a:pt x="3048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5240"/>
                  </a:lnTo>
                  <a:lnTo>
                    <a:pt x="16764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312003" y="7465504"/>
              <a:ext cx="74771" cy="93059"/>
            </a:xfrm>
            <a:prstGeom prst="rect">
              <a:avLst/>
            </a:prstGeom>
          </p:spPr>
        </p:pic>
      </p:grpSp>
      <p:pic>
        <p:nvPicPr>
          <p:cNvPr id="220" name="object 22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9382315" y="7261097"/>
            <a:ext cx="67151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429" y="408622"/>
            <a:ext cx="985170" cy="29136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89143" y="483393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5">
                <a:moveTo>
                  <a:pt x="71989" y="36576"/>
                </a:moveTo>
                <a:lnTo>
                  <a:pt x="33528" y="36576"/>
                </a:lnTo>
                <a:lnTo>
                  <a:pt x="41543" y="28003"/>
                </a:lnTo>
                <a:lnTo>
                  <a:pt x="73628" y="5143"/>
                </a:lnTo>
                <a:lnTo>
                  <a:pt x="89741" y="547"/>
                </a:lnTo>
                <a:lnTo>
                  <a:pt x="89963" y="547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20"/>
                </a:lnTo>
                <a:lnTo>
                  <a:pt x="135731" y="10668"/>
                </a:lnTo>
                <a:lnTo>
                  <a:pt x="140303" y="15240"/>
                </a:lnTo>
                <a:lnTo>
                  <a:pt x="144875" y="18288"/>
                </a:lnTo>
                <a:lnTo>
                  <a:pt x="149447" y="24384"/>
                </a:lnTo>
                <a:lnTo>
                  <a:pt x="154527" y="32004"/>
                </a:lnTo>
                <a:lnTo>
                  <a:pt x="90011" y="32004"/>
                </a:lnTo>
                <a:lnTo>
                  <a:pt x="83391" y="32575"/>
                </a:lnTo>
                <a:lnTo>
                  <a:pt x="77409" y="34194"/>
                </a:lnTo>
                <a:lnTo>
                  <a:pt x="77268" y="34194"/>
                </a:lnTo>
                <a:lnTo>
                  <a:pt x="71989" y="36576"/>
                </a:lnTo>
                <a:close/>
              </a:path>
              <a:path w="293369" h="213995">
                <a:moveTo>
                  <a:pt x="194727" y="39624"/>
                </a:moveTo>
                <a:lnTo>
                  <a:pt x="157067" y="39624"/>
                </a:lnTo>
                <a:lnTo>
                  <a:pt x="162520" y="34194"/>
                </a:lnTo>
                <a:lnTo>
                  <a:pt x="167544" y="29337"/>
                </a:lnTo>
                <a:lnTo>
                  <a:pt x="172283" y="25050"/>
                </a:lnTo>
                <a:lnTo>
                  <a:pt x="176879" y="21336"/>
                </a:lnTo>
                <a:lnTo>
                  <a:pt x="181546" y="16764"/>
                </a:lnTo>
                <a:lnTo>
                  <a:pt x="187642" y="12192"/>
                </a:lnTo>
                <a:lnTo>
                  <a:pt x="193738" y="9144"/>
                </a:lnTo>
                <a:lnTo>
                  <a:pt x="198310" y="6096"/>
                </a:lnTo>
                <a:lnTo>
                  <a:pt x="204620" y="4500"/>
                </a:lnTo>
                <a:lnTo>
                  <a:pt x="208978" y="3048"/>
                </a:lnTo>
                <a:lnTo>
                  <a:pt x="215074" y="1524"/>
                </a:lnTo>
                <a:lnTo>
                  <a:pt x="219646" y="0"/>
                </a:lnTo>
                <a:lnTo>
                  <a:pt x="224218" y="0"/>
                </a:lnTo>
                <a:lnTo>
                  <a:pt x="262556" y="11310"/>
                </a:lnTo>
                <a:lnTo>
                  <a:pt x="281702" y="32004"/>
                </a:lnTo>
                <a:lnTo>
                  <a:pt x="216598" y="32004"/>
                </a:lnTo>
                <a:lnTo>
                  <a:pt x="210859" y="32575"/>
                </a:lnTo>
                <a:lnTo>
                  <a:pt x="205304" y="34194"/>
                </a:lnTo>
                <a:lnTo>
                  <a:pt x="203333" y="35052"/>
                </a:lnTo>
                <a:lnTo>
                  <a:pt x="198810" y="37147"/>
                </a:lnTo>
                <a:lnTo>
                  <a:pt x="194727" y="39624"/>
                </a:lnTo>
                <a:close/>
              </a:path>
              <a:path w="293369" h="213995">
                <a:moveTo>
                  <a:pt x="24312" y="4500"/>
                </a:moveTo>
                <a:lnTo>
                  <a:pt x="9215" y="4500"/>
                </a:lnTo>
                <a:lnTo>
                  <a:pt x="10667" y="3048"/>
                </a:lnTo>
                <a:lnTo>
                  <a:pt x="22860" y="3048"/>
                </a:lnTo>
                <a:lnTo>
                  <a:pt x="24312" y="4500"/>
                </a:lnTo>
                <a:close/>
              </a:path>
              <a:path w="293369" h="213995">
                <a:moveTo>
                  <a:pt x="30479" y="6096"/>
                </a:moveTo>
                <a:lnTo>
                  <a:pt x="3048" y="6096"/>
                </a:lnTo>
                <a:lnTo>
                  <a:pt x="4643" y="4500"/>
                </a:lnTo>
                <a:lnTo>
                  <a:pt x="30479" y="4500"/>
                </a:lnTo>
                <a:lnTo>
                  <a:pt x="30479" y="6096"/>
                </a:lnTo>
                <a:close/>
              </a:path>
              <a:path w="293369" h="213995">
                <a:moveTo>
                  <a:pt x="35052" y="212026"/>
                </a:moveTo>
                <a:lnTo>
                  <a:pt x="3048" y="212026"/>
                </a:lnTo>
                <a:lnTo>
                  <a:pt x="1524" y="210502"/>
                </a:lnTo>
                <a:lnTo>
                  <a:pt x="1524" y="208978"/>
                </a:lnTo>
                <a:lnTo>
                  <a:pt x="0" y="208978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989" y="36576"/>
                </a:lnTo>
                <a:lnTo>
                  <a:pt x="70723" y="37147"/>
                </a:lnTo>
                <a:lnTo>
                  <a:pt x="36576" y="70199"/>
                </a:lnTo>
                <a:lnTo>
                  <a:pt x="36576" y="210502"/>
                </a:lnTo>
                <a:lnTo>
                  <a:pt x="35052" y="210502"/>
                </a:lnTo>
                <a:lnTo>
                  <a:pt x="35052" y="212026"/>
                </a:lnTo>
                <a:close/>
              </a:path>
              <a:path w="293369" h="213995">
                <a:moveTo>
                  <a:pt x="161639" y="212026"/>
                </a:moveTo>
                <a:lnTo>
                  <a:pt x="131159" y="212026"/>
                </a:lnTo>
                <a:lnTo>
                  <a:pt x="128111" y="208978"/>
                </a:lnTo>
                <a:lnTo>
                  <a:pt x="128111" y="71723"/>
                </a:lnTo>
                <a:lnTo>
                  <a:pt x="126587" y="65627"/>
                </a:lnTo>
                <a:lnTo>
                  <a:pt x="102203" y="33528"/>
                </a:lnTo>
                <a:lnTo>
                  <a:pt x="96107" y="32004"/>
                </a:lnTo>
                <a:lnTo>
                  <a:pt x="154527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727" y="39624"/>
                </a:lnTo>
                <a:lnTo>
                  <a:pt x="164687" y="70199"/>
                </a:lnTo>
                <a:lnTo>
                  <a:pt x="164687" y="208978"/>
                </a:lnTo>
                <a:lnTo>
                  <a:pt x="161639" y="212026"/>
                </a:lnTo>
                <a:close/>
              </a:path>
              <a:path w="293369" h="213995">
                <a:moveTo>
                  <a:pt x="289750" y="212026"/>
                </a:moveTo>
                <a:lnTo>
                  <a:pt x="259270" y="212026"/>
                </a:lnTo>
                <a:lnTo>
                  <a:pt x="257746" y="210502"/>
                </a:lnTo>
                <a:lnTo>
                  <a:pt x="256222" y="210502"/>
                </a:lnTo>
                <a:lnTo>
                  <a:pt x="256222" y="79343"/>
                </a:lnTo>
                <a:lnTo>
                  <a:pt x="254698" y="71723"/>
                </a:lnTo>
                <a:lnTo>
                  <a:pt x="253174" y="65627"/>
                </a:lnTo>
                <a:lnTo>
                  <a:pt x="253174" y="58007"/>
                </a:lnTo>
                <a:lnTo>
                  <a:pt x="224218" y="32004"/>
                </a:lnTo>
                <a:lnTo>
                  <a:pt x="281702" y="32004"/>
                </a:lnTo>
                <a:lnTo>
                  <a:pt x="284035" y="36957"/>
                </a:lnTo>
                <a:lnTo>
                  <a:pt x="286559" y="44100"/>
                </a:lnTo>
                <a:lnTo>
                  <a:pt x="288226" y="51816"/>
                </a:lnTo>
                <a:lnTo>
                  <a:pt x="290226" y="58991"/>
                </a:lnTo>
                <a:lnTo>
                  <a:pt x="291655" y="66567"/>
                </a:lnTo>
                <a:lnTo>
                  <a:pt x="292512" y="74412"/>
                </a:lnTo>
                <a:lnTo>
                  <a:pt x="292689" y="79343"/>
                </a:lnTo>
                <a:lnTo>
                  <a:pt x="292798" y="208978"/>
                </a:lnTo>
                <a:lnTo>
                  <a:pt x="289750" y="212026"/>
                </a:lnTo>
                <a:close/>
              </a:path>
              <a:path w="293369" h="213995">
                <a:moveTo>
                  <a:pt x="30479" y="213550"/>
                </a:moveTo>
                <a:lnTo>
                  <a:pt x="7619" y="213550"/>
                </a:lnTo>
                <a:lnTo>
                  <a:pt x="6096" y="212026"/>
                </a:lnTo>
                <a:lnTo>
                  <a:pt x="32004" y="212026"/>
                </a:lnTo>
                <a:lnTo>
                  <a:pt x="30479" y="213550"/>
                </a:lnTo>
                <a:close/>
              </a:path>
              <a:path w="293369" h="213995">
                <a:moveTo>
                  <a:pt x="157067" y="213550"/>
                </a:moveTo>
                <a:lnTo>
                  <a:pt x="135731" y="213550"/>
                </a:lnTo>
                <a:lnTo>
                  <a:pt x="134207" y="212026"/>
                </a:lnTo>
                <a:lnTo>
                  <a:pt x="160115" y="212026"/>
                </a:lnTo>
                <a:lnTo>
                  <a:pt x="157067" y="213550"/>
                </a:lnTo>
                <a:close/>
              </a:path>
              <a:path w="293369" h="213995">
                <a:moveTo>
                  <a:pt x="285178" y="213550"/>
                </a:moveTo>
                <a:lnTo>
                  <a:pt x="263842" y="213550"/>
                </a:lnTo>
                <a:lnTo>
                  <a:pt x="260794" y="212026"/>
                </a:lnTo>
                <a:lnTo>
                  <a:pt x="286702" y="212026"/>
                </a:lnTo>
                <a:lnTo>
                  <a:pt x="285178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3853" y="483393"/>
            <a:ext cx="196608" cy="21659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83979" y="483393"/>
            <a:ext cx="317500" cy="217170"/>
            <a:chOff x="2883979" y="483393"/>
            <a:chExt cx="317500" cy="2171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3979" y="483393"/>
              <a:ext cx="114300" cy="213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1544" y="483393"/>
              <a:ext cx="179617" cy="21657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344822" y="483393"/>
            <a:ext cx="561340" cy="217170"/>
            <a:chOff x="3344822" y="483393"/>
            <a:chExt cx="561340" cy="2171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4822" y="483393"/>
              <a:ext cx="179617" cy="216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395" y="486441"/>
              <a:ext cx="175355" cy="2105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5610" y="483393"/>
              <a:ext cx="160115" cy="21659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972877" y="483393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70" h="213995">
                <a:moveTo>
                  <a:pt x="71837" y="36576"/>
                </a:moveTo>
                <a:lnTo>
                  <a:pt x="33528" y="36576"/>
                </a:lnTo>
                <a:lnTo>
                  <a:pt x="41529" y="28003"/>
                </a:lnTo>
                <a:lnTo>
                  <a:pt x="73320" y="5143"/>
                </a:lnTo>
                <a:lnTo>
                  <a:pt x="89042" y="547"/>
                </a:lnTo>
                <a:lnTo>
                  <a:pt x="89294" y="547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20"/>
                </a:lnTo>
                <a:lnTo>
                  <a:pt x="135731" y="10668"/>
                </a:lnTo>
                <a:lnTo>
                  <a:pt x="140303" y="15240"/>
                </a:lnTo>
                <a:lnTo>
                  <a:pt x="144875" y="18288"/>
                </a:lnTo>
                <a:lnTo>
                  <a:pt x="147923" y="24384"/>
                </a:lnTo>
                <a:lnTo>
                  <a:pt x="152495" y="28956"/>
                </a:lnTo>
                <a:lnTo>
                  <a:pt x="154527" y="32004"/>
                </a:lnTo>
                <a:lnTo>
                  <a:pt x="88392" y="32004"/>
                </a:lnTo>
                <a:lnTo>
                  <a:pt x="82653" y="32575"/>
                </a:lnTo>
                <a:lnTo>
                  <a:pt x="77098" y="34194"/>
                </a:lnTo>
                <a:lnTo>
                  <a:pt x="75126" y="35052"/>
                </a:lnTo>
                <a:lnTo>
                  <a:pt x="71837" y="36576"/>
                </a:lnTo>
                <a:close/>
              </a:path>
              <a:path w="293370" h="213995">
                <a:moveTo>
                  <a:pt x="194387" y="39624"/>
                </a:moveTo>
                <a:lnTo>
                  <a:pt x="157067" y="39624"/>
                </a:lnTo>
                <a:lnTo>
                  <a:pt x="161853" y="34194"/>
                </a:lnTo>
                <a:lnTo>
                  <a:pt x="166782" y="29337"/>
                </a:lnTo>
                <a:lnTo>
                  <a:pt x="171426" y="25050"/>
                </a:lnTo>
                <a:lnTo>
                  <a:pt x="175355" y="21336"/>
                </a:lnTo>
                <a:lnTo>
                  <a:pt x="187547" y="12192"/>
                </a:lnTo>
                <a:lnTo>
                  <a:pt x="193643" y="9144"/>
                </a:lnTo>
                <a:lnTo>
                  <a:pt x="198215" y="6096"/>
                </a:lnTo>
                <a:lnTo>
                  <a:pt x="204525" y="4500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47"/>
                </a:lnTo>
                <a:lnTo>
                  <a:pt x="272938" y="19835"/>
                </a:lnTo>
                <a:lnTo>
                  <a:pt x="281702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657" y="34194"/>
                </a:lnTo>
                <a:lnTo>
                  <a:pt x="204519" y="34194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70" h="213995">
                <a:moveTo>
                  <a:pt x="24312" y="4500"/>
                </a:moveTo>
                <a:lnTo>
                  <a:pt x="9215" y="4500"/>
                </a:lnTo>
                <a:lnTo>
                  <a:pt x="10667" y="3048"/>
                </a:lnTo>
                <a:lnTo>
                  <a:pt x="22860" y="3048"/>
                </a:lnTo>
                <a:lnTo>
                  <a:pt x="24312" y="4500"/>
                </a:lnTo>
                <a:close/>
              </a:path>
              <a:path w="293370" h="213995">
                <a:moveTo>
                  <a:pt x="30479" y="6096"/>
                </a:moveTo>
                <a:lnTo>
                  <a:pt x="3048" y="6096"/>
                </a:lnTo>
                <a:lnTo>
                  <a:pt x="3048" y="4500"/>
                </a:lnTo>
                <a:lnTo>
                  <a:pt x="30479" y="4500"/>
                </a:lnTo>
                <a:lnTo>
                  <a:pt x="30479" y="6096"/>
                </a:lnTo>
                <a:close/>
              </a:path>
              <a:path w="293370" h="213995">
                <a:moveTo>
                  <a:pt x="33528" y="212026"/>
                </a:moveTo>
                <a:lnTo>
                  <a:pt x="3048" y="212026"/>
                </a:lnTo>
                <a:lnTo>
                  <a:pt x="1524" y="210502"/>
                </a:lnTo>
                <a:lnTo>
                  <a:pt x="1524" y="208978"/>
                </a:lnTo>
                <a:lnTo>
                  <a:pt x="0" y="20897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9144"/>
                </a:lnTo>
                <a:lnTo>
                  <a:pt x="33528" y="36576"/>
                </a:lnTo>
                <a:lnTo>
                  <a:pt x="71837" y="36576"/>
                </a:lnTo>
                <a:lnTo>
                  <a:pt x="70604" y="37147"/>
                </a:lnTo>
                <a:lnTo>
                  <a:pt x="36576" y="70199"/>
                </a:lnTo>
                <a:lnTo>
                  <a:pt x="36576" y="208978"/>
                </a:lnTo>
                <a:lnTo>
                  <a:pt x="33528" y="212026"/>
                </a:lnTo>
                <a:close/>
              </a:path>
              <a:path w="293370" h="213995">
                <a:moveTo>
                  <a:pt x="161639" y="212026"/>
                </a:moveTo>
                <a:lnTo>
                  <a:pt x="131159" y="212026"/>
                </a:lnTo>
                <a:lnTo>
                  <a:pt x="128111" y="208978"/>
                </a:lnTo>
                <a:lnTo>
                  <a:pt x="128111" y="71723"/>
                </a:lnTo>
                <a:lnTo>
                  <a:pt x="126587" y="65627"/>
                </a:lnTo>
                <a:lnTo>
                  <a:pt x="102203" y="33528"/>
                </a:lnTo>
                <a:lnTo>
                  <a:pt x="96012" y="32004"/>
                </a:lnTo>
                <a:lnTo>
                  <a:pt x="154527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70199"/>
                </a:lnTo>
                <a:lnTo>
                  <a:pt x="164687" y="208978"/>
                </a:lnTo>
                <a:lnTo>
                  <a:pt x="161639" y="212026"/>
                </a:lnTo>
                <a:close/>
              </a:path>
              <a:path w="293370" h="213995">
                <a:moveTo>
                  <a:pt x="289750" y="212026"/>
                </a:moveTo>
                <a:lnTo>
                  <a:pt x="257746" y="212026"/>
                </a:lnTo>
                <a:lnTo>
                  <a:pt x="257746" y="210502"/>
                </a:lnTo>
                <a:lnTo>
                  <a:pt x="256222" y="210502"/>
                </a:lnTo>
                <a:lnTo>
                  <a:pt x="256222" y="79343"/>
                </a:lnTo>
                <a:lnTo>
                  <a:pt x="254698" y="71723"/>
                </a:lnTo>
                <a:lnTo>
                  <a:pt x="253174" y="65627"/>
                </a:lnTo>
                <a:lnTo>
                  <a:pt x="251650" y="58007"/>
                </a:lnTo>
                <a:lnTo>
                  <a:pt x="224123" y="32004"/>
                </a:lnTo>
                <a:lnTo>
                  <a:pt x="281702" y="32004"/>
                </a:lnTo>
                <a:lnTo>
                  <a:pt x="284035" y="36957"/>
                </a:lnTo>
                <a:lnTo>
                  <a:pt x="286559" y="44100"/>
                </a:lnTo>
                <a:lnTo>
                  <a:pt x="288226" y="51816"/>
                </a:lnTo>
                <a:lnTo>
                  <a:pt x="290226" y="58991"/>
                </a:lnTo>
                <a:lnTo>
                  <a:pt x="291655" y="66567"/>
                </a:lnTo>
                <a:lnTo>
                  <a:pt x="292512" y="74412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2026"/>
                </a:lnTo>
                <a:close/>
              </a:path>
              <a:path w="293370" h="213995">
                <a:moveTo>
                  <a:pt x="30479" y="213550"/>
                </a:moveTo>
                <a:lnTo>
                  <a:pt x="7619" y="213550"/>
                </a:lnTo>
                <a:lnTo>
                  <a:pt x="6096" y="212026"/>
                </a:lnTo>
                <a:lnTo>
                  <a:pt x="32004" y="212026"/>
                </a:lnTo>
                <a:lnTo>
                  <a:pt x="30479" y="213550"/>
                </a:lnTo>
                <a:close/>
              </a:path>
              <a:path w="293370" h="213995">
                <a:moveTo>
                  <a:pt x="157067" y="213550"/>
                </a:moveTo>
                <a:lnTo>
                  <a:pt x="135731" y="213550"/>
                </a:lnTo>
                <a:lnTo>
                  <a:pt x="132683" y="212026"/>
                </a:lnTo>
                <a:lnTo>
                  <a:pt x="158591" y="212026"/>
                </a:lnTo>
                <a:lnTo>
                  <a:pt x="157067" y="213550"/>
                </a:lnTo>
                <a:close/>
              </a:path>
              <a:path w="293370" h="213995">
                <a:moveTo>
                  <a:pt x="285178" y="213550"/>
                </a:moveTo>
                <a:lnTo>
                  <a:pt x="262318" y="213550"/>
                </a:lnTo>
                <a:lnTo>
                  <a:pt x="260794" y="212026"/>
                </a:lnTo>
                <a:lnTo>
                  <a:pt x="286702" y="212026"/>
                </a:lnTo>
                <a:lnTo>
                  <a:pt x="285178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1208" y="483393"/>
            <a:ext cx="181610" cy="291465"/>
          </a:xfrm>
          <a:custGeom>
            <a:avLst/>
            <a:gdLst/>
            <a:ahLst/>
            <a:cxnLst/>
            <a:rect l="l" t="t" r="r" b="b"/>
            <a:pathLst>
              <a:path w="181610" h="291465">
                <a:moveTo>
                  <a:pt x="71723" y="36576"/>
                </a:moveTo>
                <a:lnTo>
                  <a:pt x="32099" y="36576"/>
                </a:lnTo>
                <a:lnTo>
                  <a:pt x="38195" y="30480"/>
                </a:lnTo>
                <a:lnTo>
                  <a:pt x="44291" y="25908"/>
                </a:lnTo>
                <a:lnTo>
                  <a:pt x="48863" y="21336"/>
                </a:lnTo>
                <a:lnTo>
                  <a:pt x="61055" y="12192"/>
                </a:lnTo>
                <a:lnTo>
                  <a:pt x="65627" y="9144"/>
                </a:lnTo>
                <a:lnTo>
                  <a:pt x="71723" y="6096"/>
                </a:lnTo>
                <a:lnTo>
                  <a:pt x="83915" y="3048"/>
                </a:lnTo>
                <a:lnTo>
                  <a:pt x="88487" y="1524"/>
                </a:lnTo>
                <a:lnTo>
                  <a:pt x="96107" y="0"/>
                </a:lnTo>
                <a:lnTo>
                  <a:pt x="102203" y="0"/>
                </a:lnTo>
                <a:lnTo>
                  <a:pt x="145684" y="13144"/>
                </a:lnTo>
                <a:lnTo>
                  <a:pt x="163258" y="32004"/>
                </a:lnTo>
                <a:lnTo>
                  <a:pt x="85439" y="32004"/>
                </a:lnTo>
                <a:lnTo>
                  <a:pt x="71723" y="36576"/>
                </a:lnTo>
                <a:close/>
              </a:path>
              <a:path w="181610" h="291465">
                <a:moveTo>
                  <a:pt x="24479" y="4572"/>
                </a:moveTo>
                <a:lnTo>
                  <a:pt x="9239" y="4572"/>
                </a:lnTo>
                <a:lnTo>
                  <a:pt x="10763" y="3048"/>
                </a:lnTo>
                <a:lnTo>
                  <a:pt x="21431" y="3048"/>
                </a:lnTo>
                <a:lnTo>
                  <a:pt x="24479" y="4572"/>
                </a:lnTo>
                <a:close/>
              </a:path>
              <a:path w="181610" h="291465">
                <a:moveTo>
                  <a:pt x="33623" y="289845"/>
                </a:moveTo>
                <a:lnTo>
                  <a:pt x="3047" y="289845"/>
                </a:lnTo>
                <a:lnTo>
                  <a:pt x="0" y="286797"/>
                </a:lnTo>
                <a:lnTo>
                  <a:pt x="0" y="7620"/>
                </a:lnTo>
                <a:lnTo>
                  <a:pt x="1523" y="7620"/>
                </a:lnTo>
                <a:lnTo>
                  <a:pt x="1523" y="6096"/>
                </a:lnTo>
                <a:lnTo>
                  <a:pt x="3047" y="6096"/>
                </a:lnTo>
                <a:lnTo>
                  <a:pt x="3047" y="4572"/>
                </a:lnTo>
                <a:lnTo>
                  <a:pt x="29051" y="4572"/>
                </a:lnTo>
                <a:lnTo>
                  <a:pt x="32099" y="7620"/>
                </a:lnTo>
                <a:lnTo>
                  <a:pt x="32099" y="36576"/>
                </a:lnTo>
                <a:lnTo>
                  <a:pt x="71723" y="36576"/>
                </a:lnTo>
                <a:lnTo>
                  <a:pt x="62579" y="42672"/>
                </a:lnTo>
                <a:lnTo>
                  <a:pt x="58007" y="47244"/>
                </a:lnTo>
                <a:lnTo>
                  <a:pt x="51911" y="51816"/>
                </a:lnTo>
                <a:lnTo>
                  <a:pt x="47339" y="56483"/>
                </a:lnTo>
                <a:lnTo>
                  <a:pt x="42767" y="62579"/>
                </a:lnTo>
                <a:lnTo>
                  <a:pt x="36671" y="70199"/>
                </a:lnTo>
                <a:lnTo>
                  <a:pt x="36671" y="147923"/>
                </a:lnTo>
                <a:lnTo>
                  <a:pt x="43743" y="156550"/>
                </a:lnTo>
                <a:lnTo>
                  <a:pt x="78009" y="183642"/>
                </a:lnTo>
                <a:lnTo>
                  <a:pt x="93059" y="186118"/>
                </a:lnTo>
                <a:lnTo>
                  <a:pt x="36671" y="186118"/>
                </a:lnTo>
                <a:lnTo>
                  <a:pt x="36671" y="286797"/>
                </a:lnTo>
                <a:lnTo>
                  <a:pt x="33623" y="289845"/>
                </a:lnTo>
                <a:close/>
              </a:path>
              <a:path w="181610" h="291465">
                <a:moveTo>
                  <a:pt x="96107" y="216598"/>
                </a:moveTo>
                <a:lnTo>
                  <a:pt x="85439" y="216598"/>
                </a:lnTo>
                <a:lnTo>
                  <a:pt x="79343" y="215074"/>
                </a:lnTo>
                <a:lnTo>
                  <a:pt x="70199" y="212026"/>
                </a:lnTo>
                <a:lnTo>
                  <a:pt x="65627" y="208978"/>
                </a:lnTo>
                <a:lnTo>
                  <a:pt x="61055" y="207454"/>
                </a:lnTo>
                <a:lnTo>
                  <a:pt x="56483" y="204406"/>
                </a:lnTo>
                <a:lnTo>
                  <a:pt x="51911" y="199834"/>
                </a:lnTo>
                <a:lnTo>
                  <a:pt x="47339" y="196786"/>
                </a:lnTo>
                <a:lnTo>
                  <a:pt x="41243" y="192214"/>
                </a:lnTo>
                <a:lnTo>
                  <a:pt x="36671" y="186118"/>
                </a:lnTo>
                <a:lnTo>
                  <a:pt x="102203" y="186118"/>
                </a:lnTo>
                <a:lnTo>
                  <a:pt x="109823" y="183070"/>
                </a:lnTo>
                <a:lnTo>
                  <a:pt x="115919" y="178498"/>
                </a:lnTo>
                <a:lnTo>
                  <a:pt x="122015" y="175450"/>
                </a:lnTo>
                <a:lnTo>
                  <a:pt x="128111" y="169354"/>
                </a:lnTo>
                <a:lnTo>
                  <a:pt x="131159" y="161734"/>
                </a:lnTo>
                <a:lnTo>
                  <a:pt x="134317" y="155980"/>
                </a:lnTo>
                <a:lnTo>
                  <a:pt x="136921" y="150066"/>
                </a:lnTo>
                <a:lnTo>
                  <a:pt x="143446" y="109823"/>
                </a:lnTo>
                <a:lnTo>
                  <a:pt x="143291" y="105251"/>
                </a:lnTo>
                <a:lnTo>
                  <a:pt x="143184" y="102084"/>
                </a:lnTo>
                <a:lnTo>
                  <a:pt x="135603" y="60936"/>
                </a:lnTo>
                <a:lnTo>
                  <a:pt x="117443" y="38100"/>
                </a:lnTo>
                <a:lnTo>
                  <a:pt x="111347" y="33528"/>
                </a:lnTo>
                <a:lnTo>
                  <a:pt x="103727" y="32004"/>
                </a:lnTo>
                <a:lnTo>
                  <a:pt x="163258" y="32004"/>
                </a:lnTo>
                <a:lnTo>
                  <a:pt x="178974" y="75033"/>
                </a:lnTo>
                <a:lnTo>
                  <a:pt x="181458" y="102084"/>
                </a:lnTo>
                <a:lnTo>
                  <a:pt x="181439" y="109823"/>
                </a:lnTo>
                <a:lnTo>
                  <a:pt x="181277" y="116681"/>
                </a:lnTo>
                <a:lnTo>
                  <a:pt x="181236" y="118421"/>
                </a:lnTo>
                <a:lnTo>
                  <a:pt x="172616" y="162353"/>
                </a:lnTo>
                <a:lnTo>
                  <a:pt x="147435" y="200025"/>
                </a:lnTo>
                <a:lnTo>
                  <a:pt x="106108" y="216050"/>
                </a:lnTo>
                <a:lnTo>
                  <a:pt x="96107" y="216598"/>
                </a:lnTo>
                <a:close/>
              </a:path>
              <a:path w="181610" h="291465">
                <a:moveTo>
                  <a:pt x="32099" y="291369"/>
                </a:moveTo>
                <a:lnTo>
                  <a:pt x="6191" y="291369"/>
                </a:lnTo>
                <a:lnTo>
                  <a:pt x="4571" y="289845"/>
                </a:lnTo>
                <a:lnTo>
                  <a:pt x="32099" y="289845"/>
                </a:lnTo>
                <a:lnTo>
                  <a:pt x="3209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7618" y="391858"/>
            <a:ext cx="35560" cy="305435"/>
          </a:xfrm>
          <a:custGeom>
            <a:avLst/>
            <a:gdLst/>
            <a:ahLst/>
            <a:cxnLst/>
            <a:rect l="l" t="t" r="r" b="b"/>
            <a:pathLst>
              <a:path w="35560" h="305434">
                <a:moveTo>
                  <a:pt x="33528" y="1524"/>
                </a:move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33528" y="3048"/>
                </a:lnTo>
                <a:lnTo>
                  <a:pt x="33528" y="1524"/>
                </a:lnTo>
                <a:close/>
              </a:path>
              <a:path w="35560" h="305434">
                <a:moveTo>
                  <a:pt x="35052" y="3086"/>
                </a:moveTo>
                <a:lnTo>
                  <a:pt x="0" y="3086"/>
                </a:lnTo>
                <a:lnTo>
                  <a:pt x="0" y="301536"/>
                </a:lnTo>
                <a:lnTo>
                  <a:pt x="1524" y="301536"/>
                </a:lnTo>
                <a:lnTo>
                  <a:pt x="1524" y="304076"/>
                </a:lnTo>
                <a:lnTo>
                  <a:pt x="5080" y="304076"/>
                </a:lnTo>
                <a:lnTo>
                  <a:pt x="6096" y="305092"/>
                </a:lnTo>
                <a:lnTo>
                  <a:pt x="28956" y="305092"/>
                </a:lnTo>
                <a:lnTo>
                  <a:pt x="29972" y="304076"/>
                </a:lnTo>
                <a:lnTo>
                  <a:pt x="34290" y="304076"/>
                </a:lnTo>
                <a:lnTo>
                  <a:pt x="34290" y="301536"/>
                </a:lnTo>
                <a:lnTo>
                  <a:pt x="35052" y="301536"/>
                </a:lnTo>
                <a:lnTo>
                  <a:pt x="35052" y="3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657939" y="483393"/>
            <a:ext cx="358140" cy="217170"/>
            <a:chOff x="4657939" y="483393"/>
            <a:chExt cx="358140" cy="21717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939" y="483393"/>
              <a:ext cx="181141" cy="216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7276" y="483393"/>
              <a:ext cx="138779" cy="21659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154834" y="390334"/>
            <a:ext cx="356870" cy="309880"/>
            <a:chOff x="5154834" y="390334"/>
            <a:chExt cx="356870" cy="30988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4834" y="483393"/>
              <a:ext cx="196608" cy="2165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78958" y="390334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1723" y="97631"/>
                  </a:moveTo>
                  <a:lnTo>
                    <a:pt x="35147" y="97631"/>
                  </a:lnTo>
                  <a:lnTo>
                    <a:pt x="35147" y="77819"/>
                  </a:lnTo>
                  <a:lnTo>
                    <a:pt x="40743" y="35218"/>
                  </a:lnTo>
                  <a:lnTo>
                    <a:pt x="70199" y="457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5063" y="4572"/>
                  </a:lnTo>
                  <a:lnTo>
                    <a:pt x="126587" y="4572"/>
                  </a:lnTo>
                  <a:lnTo>
                    <a:pt x="129635" y="7620"/>
                  </a:lnTo>
                  <a:lnTo>
                    <a:pt x="131159" y="7620"/>
                  </a:lnTo>
                  <a:lnTo>
                    <a:pt x="131159" y="10668"/>
                  </a:lnTo>
                  <a:lnTo>
                    <a:pt x="132683" y="12192"/>
                  </a:lnTo>
                  <a:lnTo>
                    <a:pt x="132683" y="28956"/>
                  </a:lnTo>
                  <a:lnTo>
                    <a:pt x="96107" y="28956"/>
                  </a:lnTo>
                  <a:lnTo>
                    <a:pt x="86963" y="32004"/>
                  </a:lnTo>
                  <a:lnTo>
                    <a:pt x="83915" y="33528"/>
                  </a:lnTo>
                  <a:lnTo>
                    <a:pt x="80867" y="36576"/>
                  </a:lnTo>
                  <a:lnTo>
                    <a:pt x="77819" y="41148"/>
                  </a:lnTo>
                  <a:lnTo>
                    <a:pt x="76295" y="44196"/>
                  </a:lnTo>
                  <a:lnTo>
                    <a:pt x="73247" y="48768"/>
                  </a:lnTo>
                  <a:lnTo>
                    <a:pt x="73247" y="54959"/>
                  </a:lnTo>
                  <a:lnTo>
                    <a:pt x="71723" y="61055"/>
                  </a:lnTo>
                  <a:lnTo>
                    <a:pt x="71723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0491" y="33528"/>
                  </a:lnTo>
                  <a:lnTo>
                    <a:pt x="118967" y="33528"/>
                  </a:lnTo>
                  <a:lnTo>
                    <a:pt x="117443" y="32004"/>
                  </a:lnTo>
                  <a:lnTo>
                    <a:pt x="114395" y="32004"/>
                  </a:lnTo>
                  <a:lnTo>
                    <a:pt x="111347" y="30480"/>
                  </a:lnTo>
                  <a:lnTo>
                    <a:pt x="108299" y="30480"/>
                  </a:lnTo>
                  <a:lnTo>
                    <a:pt x="105251" y="28956"/>
                  </a:lnTo>
                  <a:lnTo>
                    <a:pt x="132683" y="28956"/>
                  </a:lnTo>
                  <a:lnTo>
                    <a:pt x="132683" y="32004"/>
                  </a:lnTo>
                  <a:lnTo>
                    <a:pt x="131159" y="33528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29635" y="36576"/>
                  </a:moveTo>
                  <a:lnTo>
                    <a:pt x="126587" y="36576"/>
                  </a:lnTo>
                  <a:lnTo>
                    <a:pt x="126587" y="35052"/>
                  </a:lnTo>
                  <a:lnTo>
                    <a:pt x="129635" y="35052"/>
                  </a:lnTo>
                  <a:lnTo>
                    <a:pt x="129635" y="36576"/>
                  </a:lnTo>
                  <a:close/>
                </a:path>
                <a:path w="132714" h="306705">
                  <a:moveTo>
                    <a:pt x="117443" y="99155"/>
                  </a:moveTo>
                  <a:lnTo>
                    <a:pt x="4572" y="99155"/>
                  </a:lnTo>
                  <a:lnTo>
                    <a:pt x="4572" y="97631"/>
                  </a:lnTo>
                  <a:lnTo>
                    <a:pt x="117443" y="97631"/>
                  </a:lnTo>
                  <a:lnTo>
                    <a:pt x="117443" y="99155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1524" y="122015"/>
                  </a:lnTo>
                  <a:lnTo>
                    <a:pt x="0" y="117443"/>
                  </a:lnTo>
                  <a:lnTo>
                    <a:pt x="0" y="105251"/>
                  </a:lnTo>
                  <a:lnTo>
                    <a:pt x="1524" y="103727"/>
                  </a:lnTo>
                  <a:lnTo>
                    <a:pt x="1524" y="100679"/>
                  </a:lnTo>
                  <a:lnTo>
                    <a:pt x="3048" y="100679"/>
                  </a:lnTo>
                  <a:lnTo>
                    <a:pt x="3048" y="99155"/>
                  </a:lnTo>
                  <a:lnTo>
                    <a:pt x="118967" y="99155"/>
                  </a:lnTo>
                  <a:lnTo>
                    <a:pt x="120491" y="100679"/>
                  </a:lnTo>
                  <a:lnTo>
                    <a:pt x="120491" y="102203"/>
                  </a:lnTo>
                  <a:lnTo>
                    <a:pt x="122015" y="103727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68675" y="305085"/>
                  </a:moveTo>
                  <a:lnTo>
                    <a:pt x="38195" y="305085"/>
                  </a:lnTo>
                  <a:lnTo>
                    <a:pt x="35147" y="302037"/>
                  </a:lnTo>
                  <a:lnTo>
                    <a:pt x="35147" y="128111"/>
                  </a:lnTo>
                  <a:lnTo>
                    <a:pt x="71723" y="128111"/>
                  </a:lnTo>
                  <a:lnTo>
                    <a:pt x="71723" y="302037"/>
                  </a:lnTo>
                  <a:lnTo>
                    <a:pt x="68675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2767" y="306609"/>
                  </a:lnTo>
                  <a:lnTo>
                    <a:pt x="39719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616892" y="434530"/>
            <a:ext cx="318770" cy="266065"/>
            <a:chOff x="5616892" y="434530"/>
            <a:chExt cx="318770" cy="266065"/>
          </a:xfrm>
        </p:grpSpPr>
        <p:sp>
          <p:nvSpPr>
            <p:cNvPr id="22" name="object 22"/>
            <p:cNvSpPr/>
            <p:nvPr/>
          </p:nvSpPr>
          <p:spPr>
            <a:xfrm>
              <a:off x="5616892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627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103" y="0"/>
                  </a:lnTo>
                  <a:lnTo>
                    <a:pt x="65627" y="1523"/>
                  </a:lnTo>
                  <a:close/>
                </a:path>
                <a:path w="128270" h="266065">
                  <a:moveTo>
                    <a:pt x="67151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151" y="1523"/>
                  </a:lnTo>
                  <a:lnTo>
                    <a:pt x="67151" y="3047"/>
                  </a:lnTo>
                  <a:close/>
                </a:path>
                <a:path w="128270" h="266065">
                  <a:moveTo>
                    <a:pt x="70199" y="53435"/>
                  </a:moveTo>
                  <a:lnTo>
                    <a:pt x="33528" y="53435"/>
                  </a:lnTo>
                  <a:lnTo>
                    <a:pt x="33528" y="619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68675" y="3047"/>
                  </a:lnTo>
                  <a:lnTo>
                    <a:pt x="68675" y="4571"/>
                  </a:lnTo>
                  <a:lnTo>
                    <a:pt x="70199" y="4571"/>
                  </a:lnTo>
                  <a:lnTo>
                    <a:pt x="70199" y="53435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6587" y="56483"/>
                  </a:lnTo>
                  <a:lnTo>
                    <a:pt x="126587" y="59531"/>
                  </a:lnTo>
                  <a:lnTo>
                    <a:pt x="128111" y="61055"/>
                  </a:lnTo>
                  <a:lnTo>
                    <a:pt x="128111" y="73247"/>
                  </a:lnTo>
                  <a:lnTo>
                    <a:pt x="126587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7631" y="265461"/>
                  </a:moveTo>
                  <a:lnTo>
                    <a:pt x="91535" y="265461"/>
                  </a:lnTo>
                  <a:lnTo>
                    <a:pt x="84058" y="265175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61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508" y="203270"/>
                  </a:lnTo>
                  <a:lnTo>
                    <a:pt x="86963" y="234981"/>
                  </a:lnTo>
                  <a:lnTo>
                    <a:pt x="128111" y="234981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3269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7631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0679" y="234981"/>
                  </a:lnTo>
                  <a:lnTo>
                    <a:pt x="103727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3959" y="483393"/>
              <a:ext cx="161639" cy="21659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87510" y="483393"/>
            <a:ext cx="138779" cy="21659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178105" y="391858"/>
            <a:ext cx="321945" cy="308610"/>
            <a:chOff x="6178105" y="391858"/>
            <a:chExt cx="321945" cy="308610"/>
          </a:xfrm>
        </p:grpSpPr>
        <p:sp>
          <p:nvSpPr>
            <p:cNvPr id="26" name="object 26"/>
            <p:cNvSpPr/>
            <p:nvPr/>
          </p:nvSpPr>
          <p:spPr>
            <a:xfrm>
              <a:off x="6178105" y="391858"/>
              <a:ext cx="160655" cy="305435"/>
            </a:xfrm>
            <a:custGeom>
              <a:avLst/>
              <a:gdLst/>
              <a:ahLst/>
              <a:cxnLst/>
              <a:rect l="l" t="t" r="r" b="b"/>
              <a:pathLst>
                <a:path w="160654" h="305434">
                  <a:moveTo>
                    <a:pt x="30575" y="1523"/>
                  </a:moveTo>
                  <a:lnTo>
                    <a:pt x="4572" y="1523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1523"/>
                  </a:lnTo>
                  <a:close/>
                </a:path>
                <a:path w="160654" h="305434">
                  <a:moveTo>
                    <a:pt x="33623" y="303561"/>
                  </a:moveTo>
                  <a:lnTo>
                    <a:pt x="1524" y="303561"/>
                  </a:lnTo>
                  <a:lnTo>
                    <a:pt x="0" y="302037"/>
                  </a:lnTo>
                  <a:lnTo>
                    <a:pt x="0" y="3047"/>
                  </a:lnTo>
                  <a:lnTo>
                    <a:pt x="1524" y="1523"/>
                  </a:lnTo>
                  <a:lnTo>
                    <a:pt x="33623" y="1523"/>
                  </a:lnTo>
                  <a:lnTo>
                    <a:pt x="33623" y="3047"/>
                  </a:lnTo>
                  <a:lnTo>
                    <a:pt x="35147" y="3047"/>
                  </a:lnTo>
                  <a:lnTo>
                    <a:pt x="35147" y="184594"/>
                  </a:lnTo>
                  <a:lnTo>
                    <a:pt x="76295" y="184594"/>
                  </a:lnTo>
                  <a:lnTo>
                    <a:pt x="79788" y="189166"/>
                  </a:lnTo>
                  <a:lnTo>
                    <a:pt x="35147" y="189166"/>
                  </a:lnTo>
                  <a:lnTo>
                    <a:pt x="35147" y="302037"/>
                  </a:lnTo>
                  <a:lnTo>
                    <a:pt x="33623" y="302037"/>
                  </a:lnTo>
                  <a:lnTo>
                    <a:pt x="33623" y="303561"/>
                  </a:lnTo>
                  <a:close/>
                </a:path>
                <a:path w="160654" h="305434">
                  <a:moveTo>
                    <a:pt x="141827" y="96107"/>
                  </a:moveTo>
                  <a:lnTo>
                    <a:pt x="125063" y="96107"/>
                  </a:lnTo>
                  <a:lnTo>
                    <a:pt x="126587" y="94583"/>
                  </a:lnTo>
                  <a:lnTo>
                    <a:pt x="140303" y="94583"/>
                  </a:lnTo>
                  <a:lnTo>
                    <a:pt x="141827" y="96107"/>
                  </a:lnTo>
                  <a:close/>
                </a:path>
                <a:path w="160654" h="305434">
                  <a:moveTo>
                    <a:pt x="149447" y="97631"/>
                  </a:moveTo>
                  <a:lnTo>
                    <a:pt x="115919" y="97631"/>
                  </a:lnTo>
                  <a:lnTo>
                    <a:pt x="117443" y="96107"/>
                  </a:lnTo>
                  <a:lnTo>
                    <a:pt x="147923" y="96107"/>
                  </a:lnTo>
                  <a:lnTo>
                    <a:pt x="149447" y="97631"/>
                  </a:lnTo>
                  <a:close/>
                </a:path>
                <a:path w="160654" h="305434">
                  <a:moveTo>
                    <a:pt x="76295" y="184594"/>
                  </a:moveTo>
                  <a:lnTo>
                    <a:pt x="35147" y="184594"/>
                  </a:lnTo>
                  <a:lnTo>
                    <a:pt x="109823" y="102203"/>
                  </a:lnTo>
                  <a:lnTo>
                    <a:pt x="114395" y="97631"/>
                  </a:lnTo>
                  <a:lnTo>
                    <a:pt x="150971" y="97631"/>
                  </a:lnTo>
                  <a:lnTo>
                    <a:pt x="152495" y="99155"/>
                  </a:lnTo>
                  <a:lnTo>
                    <a:pt x="152495" y="105251"/>
                  </a:lnTo>
                  <a:lnTo>
                    <a:pt x="150971" y="106775"/>
                  </a:lnTo>
                  <a:lnTo>
                    <a:pt x="150971" y="108299"/>
                  </a:lnTo>
                  <a:lnTo>
                    <a:pt x="149447" y="111347"/>
                  </a:lnTo>
                  <a:lnTo>
                    <a:pt x="146399" y="112871"/>
                  </a:lnTo>
                  <a:lnTo>
                    <a:pt x="76295" y="184594"/>
                  </a:lnTo>
                  <a:close/>
                </a:path>
                <a:path w="160654" h="305434">
                  <a:moveTo>
                    <a:pt x="158591" y="303561"/>
                  </a:moveTo>
                  <a:lnTo>
                    <a:pt x="123539" y="303561"/>
                  </a:lnTo>
                  <a:lnTo>
                    <a:pt x="118967" y="298989"/>
                  </a:lnTo>
                  <a:lnTo>
                    <a:pt x="35147" y="189166"/>
                  </a:lnTo>
                  <a:lnTo>
                    <a:pt x="79788" y="189166"/>
                  </a:lnTo>
                  <a:lnTo>
                    <a:pt x="155543" y="288321"/>
                  </a:lnTo>
                  <a:lnTo>
                    <a:pt x="157067" y="289845"/>
                  </a:lnTo>
                  <a:lnTo>
                    <a:pt x="158591" y="292893"/>
                  </a:lnTo>
                  <a:lnTo>
                    <a:pt x="160210" y="294417"/>
                  </a:lnTo>
                  <a:lnTo>
                    <a:pt x="160210" y="302037"/>
                  </a:lnTo>
                  <a:lnTo>
                    <a:pt x="158591" y="302037"/>
                  </a:lnTo>
                  <a:lnTo>
                    <a:pt x="158591" y="303561"/>
                  </a:lnTo>
                  <a:close/>
                </a:path>
                <a:path w="160654" h="305434">
                  <a:moveTo>
                    <a:pt x="29051" y="305085"/>
                  </a:moveTo>
                  <a:lnTo>
                    <a:pt x="6096" y="305085"/>
                  </a:lnTo>
                  <a:lnTo>
                    <a:pt x="4572" y="303561"/>
                  </a:lnTo>
                  <a:lnTo>
                    <a:pt x="30575" y="303561"/>
                  </a:lnTo>
                  <a:lnTo>
                    <a:pt x="29051" y="305085"/>
                  </a:lnTo>
                  <a:close/>
                </a:path>
                <a:path w="160654" h="305434">
                  <a:moveTo>
                    <a:pt x="154019" y="305085"/>
                  </a:moveTo>
                  <a:lnTo>
                    <a:pt x="126587" y="305085"/>
                  </a:lnTo>
                  <a:lnTo>
                    <a:pt x="125063" y="303561"/>
                  </a:lnTo>
                  <a:lnTo>
                    <a:pt x="155543" y="303561"/>
                  </a:lnTo>
                  <a:lnTo>
                    <a:pt x="154019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9651" y="483393"/>
              <a:ext cx="140303" cy="21659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6626542" y="434530"/>
            <a:ext cx="128270" cy="266065"/>
          </a:xfrm>
          <a:custGeom>
            <a:avLst/>
            <a:gdLst/>
            <a:ahLst/>
            <a:cxnLst/>
            <a:rect l="l" t="t" r="r" b="b"/>
            <a:pathLst>
              <a:path w="128270" h="266065">
                <a:moveTo>
                  <a:pt x="65532" y="1523"/>
                </a:moveTo>
                <a:lnTo>
                  <a:pt x="39624" y="1523"/>
                </a:lnTo>
                <a:lnTo>
                  <a:pt x="41148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28270" h="266065">
                <a:moveTo>
                  <a:pt x="70104" y="53435"/>
                </a:moveTo>
                <a:lnTo>
                  <a:pt x="35052" y="53435"/>
                </a:lnTo>
                <a:lnTo>
                  <a:pt x="35052" y="3047"/>
                </a:lnTo>
                <a:lnTo>
                  <a:pt x="36576" y="3047"/>
                </a:lnTo>
                <a:lnTo>
                  <a:pt x="38100" y="1523"/>
                </a:lnTo>
                <a:lnTo>
                  <a:pt x="67056" y="1523"/>
                </a:lnTo>
                <a:lnTo>
                  <a:pt x="70104" y="4571"/>
                </a:lnTo>
                <a:lnTo>
                  <a:pt x="70104" y="53435"/>
                </a:lnTo>
                <a:close/>
              </a:path>
              <a:path w="128270" h="266065">
                <a:moveTo>
                  <a:pt x="123539" y="54959"/>
                </a:moveTo>
                <a:lnTo>
                  <a:pt x="4572" y="54959"/>
                </a:lnTo>
                <a:lnTo>
                  <a:pt x="4572" y="53435"/>
                </a:lnTo>
                <a:lnTo>
                  <a:pt x="123539" y="53435"/>
                </a:lnTo>
                <a:lnTo>
                  <a:pt x="123539" y="54959"/>
                </a:lnTo>
                <a:close/>
              </a:path>
              <a:path w="128270" h="266065">
                <a:moveTo>
                  <a:pt x="123539" y="83915"/>
                </a:moveTo>
                <a:lnTo>
                  <a:pt x="4572" y="83915"/>
                </a:lnTo>
                <a:lnTo>
                  <a:pt x="3048" y="82391"/>
                </a:lnTo>
                <a:lnTo>
                  <a:pt x="1524" y="79343"/>
                </a:lnTo>
                <a:lnTo>
                  <a:pt x="0" y="77819"/>
                </a:lnTo>
                <a:lnTo>
                  <a:pt x="0" y="59531"/>
                </a:lnTo>
                <a:lnTo>
                  <a:pt x="1524" y="58007"/>
                </a:lnTo>
                <a:lnTo>
                  <a:pt x="1524" y="56483"/>
                </a:lnTo>
                <a:lnTo>
                  <a:pt x="3048" y="54959"/>
                </a:lnTo>
                <a:lnTo>
                  <a:pt x="125063" y="54959"/>
                </a:lnTo>
                <a:lnTo>
                  <a:pt x="126587" y="56483"/>
                </a:lnTo>
                <a:lnTo>
                  <a:pt x="126587" y="59531"/>
                </a:lnTo>
                <a:lnTo>
                  <a:pt x="128111" y="61055"/>
                </a:lnTo>
                <a:lnTo>
                  <a:pt x="128111" y="77819"/>
                </a:lnTo>
                <a:lnTo>
                  <a:pt x="126587" y="79343"/>
                </a:lnTo>
                <a:lnTo>
                  <a:pt x="125063" y="82391"/>
                </a:lnTo>
                <a:lnTo>
                  <a:pt x="123539" y="83915"/>
                </a:lnTo>
                <a:close/>
              </a:path>
              <a:path w="128270" h="266065">
                <a:moveTo>
                  <a:pt x="99060" y="265461"/>
                </a:moveTo>
                <a:lnTo>
                  <a:pt x="91440" y="265461"/>
                </a:lnTo>
                <a:lnTo>
                  <a:pt x="84605" y="265175"/>
                </a:lnTo>
                <a:lnTo>
                  <a:pt x="47244" y="248697"/>
                </a:lnTo>
                <a:lnTo>
                  <a:pt x="42672" y="244125"/>
                </a:lnTo>
                <a:lnTo>
                  <a:pt x="39624" y="236505"/>
                </a:lnTo>
                <a:lnTo>
                  <a:pt x="38100" y="227361"/>
                </a:lnTo>
                <a:lnTo>
                  <a:pt x="36337" y="221335"/>
                </a:lnTo>
                <a:lnTo>
                  <a:pt x="35433" y="214586"/>
                </a:lnTo>
                <a:lnTo>
                  <a:pt x="35099" y="206961"/>
                </a:lnTo>
                <a:lnTo>
                  <a:pt x="35052" y="83915"/>
                </a:lnTo>
                <a:lnTo>
                  <a:pt x="70104" y="83915"/>
                </a:lnTo>
                <a:lnTo>
                  <a:pt x="70104" y="193738"/>
                </a:lnTo>
                <a:lnTo>
                  <a:pt x="70413" y="203270"/>
                </a:lnTo>
                <a:lnTo>
                  <a:pt x="86868" y="234981"/>
                </a:lnTo>
                <a:lnTo>
                  <a:pt x="128111" y="234981"/>
                </a:lnTo>
                <a:lnTo>
                  <a:pt x="128111" y="248697"/>
                </a:lnTo>
                <a:lnTo>
                  <a:pt x="126587" y="251745"/>
                </a:lnTo>
                <a:lnTo>
                  <a:pt x="126587" y="253269"/>
                </a:lnTo>
                <a:lnTo>
                  <a:pt x="125063" y="256317"/>
                </a:lnTo>
                <a:lnTo>
                  <a:pt x="122015" y="259365"/>
                </a:lnTo>
                <a:lnTo>
                  <a:pt x="118967" y="260889"/>
                </a:lnTo>
                <a:lnTo>
                  <a:pt x="117443" y="260889"/>
                </a:lnTo>
                <a:lnTo>
                  <a:pt x="114395" y="262413"/>
                </a:lnTo>
                <a:lnTo>
                  <a:pt x="111347" y="262413"/>
                </a:lnTo>
                <a:lnTo>
                  <a:pt x="108204" y="263937"/>
                </a:lnTo>
                <a:lnTo>
                  <a:pt x="102108" y="263937"/>
                </a:lnTo>
                <a:lnTo>
                  <a:pt x="99060" y="265461"/>
                </a:lnTo>
                <a:close/>
              </a:path>
              <a:path w="128270" h="266065">
                <a:moveTo>
                  <a:pt x="128111" y="234981"/>
                </a:moveTo>
                <a:lnTo>
                  <a:pt x="100584" y="234981"/>
                </a:lnTo>
                <a:lnTo>
                  <a:pt x="103632" y="233457"/>
                </a:lnTo>
                <a:lnTo>
                  <a:pt x="106680" y="233457"/>
                </a:lnTo>
                <a:lnTo>
                  <a:pt x="109728" y="231933"/>
                </a:lnTo>
                <a:lnTo>
                  <a:pt x="114395" y="231933"/>
                </a:lnTo>
                <a:lnTo>
                  <a:pt x="115919" y="230409"/>
                </a:lnTo>
                <a:lnTo>
                  <a:pt x="117443" y="230409"/>
                </a:lnTo>
                <a:lnTo>
                  <a:pt x="118967" y="228885"/>
                </a:lnTo>
                <a:lnTo>
                  <a:pt x="125063" y="228885"/>
                </a:lnTo>
                <a:lnTo>
                  <a:pt x="126587" y="230409"/>
                </a:lnTo>
                <a:lnTo>
                  <a:pt x="126587" y="233457"/>
                </a:lnTo>
                <a:lnTo>
                  <a:pt x="128111" y="234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1897" y="391858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4">
                <a:moveTo>
                  <a:pt x="32004" y="1523"/>
                </a:moveTo>
                <a:lnTo>
                  <a:pt x="6096" y="1523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69545" h="305434">
                <a:moveTo>
                  <a:pt x="35052" y="303561"/>
                </a:moveTo>
                <a:lnTo>
                  <a:pt x="3047" y="303561"/>
                </a:lnTo>
                <a:lnTo>
                  <a:pt x="1523" y="302037"/>
                </a:lnTo>
                <a:lnTo>
                  <a:pt x="1523" y="300513"/>
                </a:lnTo>
                <a:lnTo>
                  <a:pt x="0" y="300513"/>
                </a:lnTo>
                <a:lnTo>
                  <a:pt x="0" y="6095"/>
                </a:lnTo>
                <a:lnTo>
                  <a:pt x="1523" y="4571"/>
                </a:lnTo>
                <a:lnTo>
                  <a:pt x="1523" y="3047"/>
                </a:lnTo>
                <a:lnTo>
                  <a:pt x="3047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5063"/>
                </a:lnTo>
                <a:lnTo>
                  <a:pt x="82383" y="125063"/>
                </a:lnTo>
                <a:lnTo>
                  <a:pt x="79331" y="125825"/>
                </a:lnTo>
                <a:lnTo>
                  <a:pt x="44315" y="152266"/>
                </a:lnTo>
                <a:lnTo>
                  <a:pt x="36576" y="161734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169545" h="305434">
                <a:moveTo>
                  <a:pt x="82383" y="125063"/>
                </a:moveTo>
                <a:lnTo>
                  <a:pt x="36576" y="125063"/>
                </a:lnTo>
                <a:lnTo>
                  <a:pt x="44577" y="116752"/>
                </a:lnTo>
                <a:lnTo>
                  <a:pt x="52578" y="110013"/>
                </a:lnTo>
                <a:lnTo>
                  <a:pt x="60579" y="104703"/>
                </a:lnTo>
                <a:lnTo>
                  <a:pt x="68580" y="100679"/>
                </a:lnTo>
                <a:lnTo>
                  <a:pt x="75755" y="96678"/>
                </a:lnTo>
                <a:lnTo>
                  <a:pt x="83331" y="93821"/>
                </a:lnTo>
                <a:lnTo>
                  <a:pt x="91285" y="92082"/>
                </a:lnTo>
                <a:lnTo>
                  <a:pt x="91509" y="92082"/>
                </a:lnTo>
                <a:lnTo>
                  <a:pt x="99155" y="91535"/>
                </a:lnTo>
                <a:lnTo>
                  <a:pt x="139231" y="102846"/>
                </a:lnTo>
                <a:lnTo>
                  <a:pt x="159155" y="123539"/>
                </a:lnTo>
                <a:lnTo>
                  <a:pt x="93059" y="123539"/>
                </a:lnTo>
                <a:lnTo>
                  <a:pt x="86199" y="124110"/>
                </a:lnTo>
                <a:lnTo>
                  <a:pt x="82383" y="125063"/>
                </a:lnTo>
                <a:close/>
              </a:path>
              <a:path w="169545" h="305434">
                <a:moveTo>
                  <a:pt x="167735" y="303561"/>
                </a:moveTo>
                <a:lnTo>
                  <a:pt x="135731" y="303561"/>
                </a:lnTo>
                <a:lnTo>
                  <a:pt x="135731" y="302037"/>
                </a:lnTo>
                <a:lnTo>
                  <a:pt x="134207" y="302037"/>
                </a:lnTo>
                <a:lnTo>
                  <a:pt x="134207" y="183070"/>
                </a:lnTo>
                <a:lnTo>
                  <a:pt x="133945" y="175379"/>
                </a:lnTo>
                <a:lnTo>
                  <a:pt x="133254" y="168401"/>
                </a:lnTo>
                <a:lnTo>
                  <a:pt x="132278" y="162282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99155" y="123539"/>
                </a:lnTo>
                <a:lnTo>
                  <a:pt x="159155" y="123539"/>
                </a:lnTo>
                <a:lnTo>
                  <a:pt x="161829" y="128492"/>
                </a:lnTo>
                <a:lnTo>
                  <a:pt x="164520" y="135635"/>
                </a:lnTo>
                <a:lnTo>
                  <a:pt x="166211" y="143351"/>
                </a:lnTo>
                <a:lnTo>
                  <a:pt x="167973" y="150811"/>
                </a:lnTo>
                <a:lnTo>
                  <a:pt x="168878" y="159246"/>
                </a:lnTo>
                <a:lnTo>
                  <a:pt x="169207" y="168401"/>
                </a:lnTo>
                <a:lnTo>
                  <a:pt x="169259" y="302037"/>
                </a:lnTo>
                <a:lnTo>
                  <a:pt x="167735" y="303561"/>
                </a:lnTo>
                <a:close/>
              </a:path>
              <a:path w="169545" h="305434">
                <a:moveTo>
                  <a:pt x="30480" y="305085"/>
                </a:moveTo>
                <a:lnTo>
                  <a:pt x="7620" y="305085"/>
                </a:lnTo>
                <a:lnTo>
                  <a:pt x="6096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  <a:path w="169545" h="305434">
                <a:moveTo>
                  <a:pt x="163163" y="305085"/>
                </a:moveTo>
                <a:lnTo>
                  <a:pt x="140303" y="305085"/>
                </a:lnTo>
                <a:lnTo>
                  <a:pt x="138779" y="303561"/>
                </a:lnTo>
                <a:lnTo>
                  <a:pt x="164687" y="303561"/>
                </a:lnTo>
                <a:lnTo>
                  <a:pt x="163163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024592" y="434530"/>
            <a:ext cx="326390" cy="266065"/>
            <a:chOff x="7024592" y="434530"/>
            <a:chExt cx="326390" cy="26606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4592" y="483393"/>
              <a:ext cx="161639" cy="2165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22807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627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103" y="0"/>
                  </a:lnTo>
                  <a:lnTo>
                    <a:pt x="65627" y="1523"/>
                  </a:lnTo>
                  <a:close/>
                </a:path>
                <a:path w="128270" h="266065">
                  <a:moveTo>
                    <a:pt x="70199" y="53435"/>
                  </a:moveTo>
                  <a:lnTo>
                    <a:pt x="35052" y="53435"/>
                  </a:lnTo>
                  <a:lnTo>
                    <a:pt x="35052" y="4571"/>
                  </a:lnTo>
                  <a:lnTo>
                    <a:pt x="38100" y="1523"/>
                  </a:lnTo>
                  <a:lnTo>
                    <a:pt x="67151" y="1523"/>
                  </a:lnTo>
                  <a:lnTo>
                    <a:pt x="70199" y="4571"/>
                  </a:lnTo>
                  <a:lnTo>
                    <a:pt x="70199" y="53435"/>
                  </a:lnTo>
                  <a:close/>
                </a:path>
                <a:path w="128270" h="266065">
                  <a:moveTo>
                    <a:pt x="123539" y="54959"/>
                  </a:moveTo>
                  <a:lnTo>
                    <a:pt x="4572" y="54959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126587" y="54959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9155" y="265461"/>
                  </a:moveTo>
                  <a:lnTo>
                    <a:pt x="91535" y="265461"/>
                  </a:lnTo>
                  <a:lnTo>
                    <a:pt x="84701" y="265175"/>
                  </a:lnTo>
                  <a:lnTo>
                    <a:pt x="48863" y="248697"/>
                  </a:lnTo>
                  <a:lnTo>
                    <a:pt x="42672" y="24412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337" y="221335"/>
                  </a:lnTo>
                  <a:lnTo>
                    <a:pt x="35433" y="214586"/>
                  </a:lnTo>
                  <a:lnTo>
                    <a:pt x="35099" y="206961"/>
                  </a:lnTo>
                  <a:lnTo>
                    <a:pt x="35052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723" y="203270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9155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2203" y="234981"/>
                  </a:lnTo>
                  <a:lnTo>
                    <a:pt x="105251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88173" y="483393"/>
            <a:ext cx="160115" cy="21659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715440" y="483393"/>
            <a:ext cx="318770" cy="217170"/>
            <a:chOff x="7715440" y="483393"/>
            <a:chExt cx="318770" cy="217170"/>
          </a:xfrm>
        </p:grpSpPr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5440" y="483393"/>
              <a:ext cx="115919" cy="213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3005" y="483393"/>
              <a:ext cx="181141" cy="21657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189690" y="391858"/>
            <a:ext cx="729615" cy="308610"/>
            <a:chOff x="8189690" y="391858"/>
            <a:chExt cx="729615" cy="308610"/>
          </a:xfrm>
        </p:grpSpPr>
        <p:sp>
          <p:nvSpPr>
            <p:cNvPr id="38" name="object 38"/>
            <p:cNvSpPr/>
            <p:nvPr/>
          </p:nvSpPr>
          <p:spPr>
            <a:xfrm>
              <a:off x="8189690" y="391858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40" h="308609">
                  <a:moveTo>
                    <a:pt x="30575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1524"/>
                  </a:lnTo>
                  <a:close/>
                </a:path>
                <a:path w="180340" h="308609">
                  <a:moveTo>
                    <a:pt x="29051" y="303561"/>
                  </a:moveTo>
                  <a:lnTo>
                    <a:pt x="1524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3623" y="1524"/>
                  </a:lnTo>
                  <a:lnTo>
                    <a:pt x="33623" y="3048"/>
                  </a:lnTo>
                  <a:lnTo>
                    <a:pt x="35147" y="3048"/>
                  </a:lnTo>
                  <a:lnTo>
                    <a:pt x="35147" y="125063"/>
                  </a:lnTo>
                  <a:lnTo>
                    <a:pt x="79343" y="125063"/>
                  </a:lnTo>
                  <a:lnTo>
                    <a:pt x="70199" y="128111"/>
                  </a:lnTo>
                  <a:lnTo>
                    <a:pt x="61055" y="134207"/>
                  </a:lnTo>
                  <a:lnTo>
                    <a:pt x="51911" y="143351"/>
                  </a:lnTo>
                  <a:lnTo>
                    <a:pt x="45815" y="148018"/>
                  </a:lnTo>
                  <a:lnTo>
                    <a:pt x="41243" y="154114"/>
                  </a:lnTo>
                  <a:lnTo>
                    <a:pt x="35147" y="161734"/>
                  </a:lnTo>
                  <a:lnTo>
                    <a:pt x="35147" y="239458"/>
                  </a:lnTo>
                  <a:lnTo>
                    <a:pt x="64103" y="266985"/>
                  </a:lnTo>
                  <a:lnTo>
                    <a:pt x="76635" y="274605"/>
                  </a:lnTo>
                  <a:lnTo>
                    <a:pt x="32099" y="274605"/>
                  </a:lnTo>
                  <a:lnTo>
                    <a:pt x="32099" y="298989"/>
                  </a:lnTo>
                  <a:lnTo>
                    <a:pt x="30575" y="300513"/>
                  </a:lnTo>
                  <a:lnTo>
                    <a:pt x="30575" y="302037"/>
                  </a:lnTo>
                  <a:lnTo>
                    <a:pt x="29051" y="303561"/>
                  </a:lnTo>
                  <a:close/>
                </a:path>
                <a:path w="180340" h="308609">
                  <a:moveTo>
                    <a:pt x="79343" y="125063"/>
                  </a:moveTo>
                  <a:lnTo>
                    <a:pt x="35147" y="125063"/>
                  </a:lnTo>
                  <a:lnTo>
                    <a:pt x="47339" y="112871"/>
                  </a:lnTo>
                  <a:lnTo>
                    <a:pt x="51911" y="109823"/>
                  </a:lnTo>
                  <a:lnTo>
                    <a:pt x="58007" y="105251"/>
                  </a:lnTo>
                  <a:lnTo>
                    <a:pt x="62579" y="102203"/>
                  </a:lnTo>
                  <a:lnTo>
                    <a:pt x="68675" y="99155"/>
                  </a:lnTo>
                  <a:lnTo>
                    <a:pt x="73247" y="97631"/>
                  </a:lnTo>
                  <a:lnTo>
                    <a:pt x="79343" y="94583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94583" y="91535"/>
                  </a:lnTo>
                  <a:lnTo>
                    <a:pt x="100679" y="91535"/>
                  </a:lnTo>
                  <a:lnTo>
                    <a:pt x="144723" y="105537"/>
                  </a:lnTo>
                  <a:lnTo>
                    <a:pt x="161734" y="123539"/>
                  </a:lnTo>
                  <a:lnTo>
                    <a:pt x="83915" y="123539"/>
                  </a:lnTo>
                  <a:lnTo>
                    <a:pt x="79343" y="125063"/>
                  </a:lnTo>
                  <a:close/>
                </a:path>
                <a:path w="180340" h="308609">
                  <a:moveTo>
                    <a:pt x="159669" y="277653"/>
                  </a:moveTo>
                  <a:lnTo>
                    <a:pt x="91535" y="277653"/>
                  </a:lnTo>
                  <a:lnTo>
                    <a:pt x="98704" y="277058"/>
                  </a:lnTo>
                  <a:lnTo>
                    <a:pt x="98321" y="277058"/>
                  </a:lnTo>
                  <a:lnTo>
                    <a:pt x="104298" y="275558"/>
                  </a:lnTo>
                  <a:lnTo>
                    <a:pt x="110180" y="273153"/>
                  </a:lnTo>
                  <a:lnTo>
                    <a:pt x="115919" y="270033"/>
                  </a:lnTo>
                  <a:lnTo>
                    <a:pt x="122015" y="266985"/>
                  </a:lnTo>
                  <a:lnTo>
                    <a:pt x="138779" y="228790"/>
                  </a:lnTo>
                  <a:lnTo>
                    <a:pt x="140440" y="222325"/>
                  </a:lnTo>
                  <a:lnTo>
                    <a:pt x="140541" y="221932"/>
                  </a:lnTo>
                  <a:lnTo>
                    <a:pt x="141446" y="215074"/>
                  </a:lnTo>
                  <a:lnTo>
                    <a:pt x="141663" y="210599"/>
                  </a:lnTo>
                  <a:lnTo>
                    <a:pt x="141779" y="208216"/>
                  </a:lnTo>
                  <a:lnTo>
                    <a:pt x="138898" y="165592"/>
                  </a:lnTo>
                  <a:lnTo>
                    <a:pt x="111347" y="125063"/>
                  </a:lnTo>
                  <a:lnTo>
                    <a:pt x="102203" y="123539"/>
                  </a:lnTo>
                  <a:lnTo>
                    <a:pt x="161734" y="123539"/>
                  </a:lnTo>
                  <a:lnTo>
                    <a:pt x="177450" y="166592"/>
                  </a:lnTo>
                  <a:lnTo>
                    <a:pt x="179713" y="186880"/>
                  </a:lnTo>
                  <a:lnTo>
                    <a:pt x="179736" y="187166"/>
                  </a:lnTo>
                  <a:lnTo>
                    <a:pt x="179918" y="194262"/>
                  </a:lnTo>
                  <a:lnTo>
                    <a:pt x="179951" y="201358"/>
                  </a:lnTo>
                  <a:lnTo>
                    <a:pt x="179792" y="208216"/>
                  </a:lnTo>
                  <a:lnTo>
                    <a:pt x="179736" y="210599"/>
                  </a:lnTo>
                  <a:lnTo>
                    <a:pt x="171973" y="253888"/>
                  </a:lnTo>
                  <a:lnTo>
                    <a:pt x="163877" y="271129"/>
                  </a:lnTo>
                  <a:lnTo>
                    <a:pt x="159669" y="277653"/>
                  </a:lnTo>
                  <a:close/>
                </a:path>
                <a:path w="180340" h="308609">
                  <a:moveTo>
                    <a:pt x="96107" y="308133"/>
                  </a:moveTo>
                  <a:lnTo>
                    <a:pt x="83915" y="308133"/>
                  </a:lnTo>
                  <a:lnTo>
                    <a:pt x="77819" y="306609"/>
                  </a:lnTo>
                  <a:lnTo>
                    <a:pt x="73247" y="305085"/>
                  </a:lnTo>
                  <a:lnTo>
                    <a:pt x="67151" y="303561"/>
                  </a:lnTo>
                  <a:lnTo>
                    <a:pt x="58007" y="297465"/>
                  </a:lnTo>
                  <a:lnTo>
                    <a:pt x="51911" y="294417"/>
                  </a:lnTo>
                  <a:lnTo>
                    <a:pt x="42767" y="285273"/>
                  </a:lnTo>
                  <a:lnTo>
                    <a:pt x="36671" y="280701"/>
                  </a:lnTo>
                  <a:lnTo>
                    <a:pt x="32099" y="274605"/>
                  </a:lnTo>
                  <a:lnTo>
                    <a:pt x="76635" y="274605"/>
                  </a:lnTo>
                  <a:lnTo>
                    <a:pt x="77819" y="275177"/>
                  </a:lnTo>
                  <a:lnTo>
                    <a:pt x="84677" y="277058"/>
                  </a:lnTo>
                  <a:lnTo>
                    <a:pt x="91535" y="277653"/>
                  </a:lnTo>
                  <a:lnTo>
                    <a:pt x="159669" y="277653"/>
                  </a:lnTo>
                  <a:lnTo>
                    <a:pt x="158686" y="279177"/>
                  </a:lnTo>
                  <a:lnTo>
                    <a:pt x="123923" y="303561"/>
                  </a:lnTo>
                  <a:lnTo>
                    <a:pt x="106084" y="307586"/>
                  </a:lnTo>
                  <a:lnTo>
                    <a:pt x="96107" y="308133"/>
                  </a:lnTo>
                  <a:close/>
                </a:path>
                <a:path w="180340" h="308609">
                  <a:moveTo>
                    <a:pt x="24479" y="305085"/>
                  </a:moveTo>
                  <a:lnTo>
                    <a:pt x="6096" y="305085"/>
                  </a:lnTo>
                  <a:lnTo>
                    <a:pt x="4572" y="303561"/>
                  </a:lnTo>
                  <a:lnTo>
                    <a:pt x="26003" y="303561"/>
                  </a:lnTo>
                  <a:lnTo>
                    <a:pt x="24479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2694" y="483393"/>
              <a:ext cx="179617" cy="2165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30507" y="483393"/>
              <a:ext cx="140303" cy="21659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790622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5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70" h="266065">
                  <a:moveTo>
                    <a:pt x="123539" y="54959"/>
                  </a:moveTo>
                  <a:lnTo>
                    <a:pt x="4572" y="54959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125063" y="54959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9155" y="265461"/>
                  </a:moveTo>
                  <a:lnTo>
                    <a:pt x="91535" y="265461"/>
                  </a:lnTo>
                  <a:lnTo>
                    <a:pt x="84686" y="265175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337" y="221335"/>
                  </a:lnTo>
                  <a:lnTo>
                    <a:pt x="35433" y="214586"/>
                  </a:lnTo>
                  <a:lnTo>
                    <a:pt x="35099" y="206961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627" y="203270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9155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0679" y="234981"/>
                  </a:lnTo>
                  <a:lnTo>
                    <a:pt x="103727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81270" y="922686"/>
            <a:ext cx="1117949" cy="308229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3068472" y="922692"/>
            <a:ext cx="396875" cy="384810"/>
          </a:xfrm>
          <a:custGeom>
            <a:avLst/>
            <a:gdLst/>
            <a:ahLst/>
            <a:cxnLst/>
            <a:rect l="l" t="t" r="r" b="b"/>
            <a:pathLst>
              <a:path w="396875" h="384809">
                <a:moveTo>
                  <a:pt x="181368" y="195160"/>
                </a:moveTo>
                <a:lnTo>
                  <a:pt x="176885" y="157162"/>
                </a:lnTo>
                <a:lnTo>
                  <a:pt x="174205" y="148018"/>
                </a:lnTo>
                <a:lnTo>
                  <a:pt x="171170" y="139827"/>
                </a:lnTo>
                <a:lnTo>
                  <a:pt x="145592" y="105587"/>
                </a:lnTo>
                <a:lnTo>
                  <a:pt x="143357" y="103987"/>
                </a:lnTo>
                <a:lnTo>
                  <a:pt x="143357" y="202984"/>
                </a:lnTo>
                <a:lnTo>
                  <a:pt x="143090" y="209816"/>
                </a:lnTo>
                <a:lnTo>
                  <a:pt x="143002" y="210654"/>
                </a:lnTo>
                <a:lnTo>
                  <a:pt x="142405" y="216509"/>
                </a:lnTo>
                <a:lnTo>
                  <a:pt x="141427" y="222910"/>
                </a:lnTo>
                <a:lnTo>
                  <a:pt x="131165" y="253276"/>
                </a:lnTo>
                <a:lnTo>
                  <a:pt x="128117" y="260896"/>
                </a:lnTo>
                <a:lnTo>
                  <a:pt x="122021" y="266992"/>
                </a:lnTo>
                <a:lnTo>
                  <a:pt x="109829" y="276136"/>
                </a:lnTo>
                <a:lnTo>
                  <a:pt x="102209" y="277660"/>
                </a:lnTo>
                <a:lnTo>
                  <a:pt x="93065" y="277660"/>
                </a:lnTo>
                <a:lnTo>
                  <a:pt x="51054" y="257086"/>
                </a:lnTo>
                <a:lnTo>
                  <a:pt x="36576" y="241084"/>
                </a:lnTo>
                <a:lnTo>
                  <a:pt x="36576" y="161734"/>
                </a:lnTo>
                <a:lnTo>
                  <a:pt x="42672" y="154114"/>
                </a:lnTo>
                <a:lnTo>
                  <a:pt x="47244" y="149542"/>
                </a:lnTo>
                <a:lnTo>
                  <a:pt x="51816" y="143446"/>
                </a:lnTo>
                <a:lnTo>
                  <a:pt x="57912" y="138874"/>
                </a:lnTo>
                <a:lnTo>
                  <a:pt x="62484" y="135826"/>
                </a:lnTo>
                <a:lnTo>
                  <a:pt x="67157" y="132778"/>
                </a:lnTo>
                <a:lnTo>
                  <a:pt x="76301" y="126682"/>
                </a:lnTo>
                <a:lnTo>
                  <a:pt x="80873" y="125158"/>
                </a:lnTo>
                <a:lnTo>
                  <a:pt x="85445" y="125158"/>
                </a:lnTo>
                <a:lnTo>
                  <a:pt x="90017" y="123634"/>
                </a:lnTo>
                <a:lnTo>
                  <a:pt x="103733" y="123634"/>
                </a:lnTo>
                <a:lnTo>
                  <a:pt x="111353" y="126682"/>
                </a:lnTo>
                <a:lnTo>
                  <a:pt x="117449" y="129730"/>
                </a:lnTo>
                <a:lnTo>
                  <a:pt x="125069" y="134302"/>
                </a:lnTo>
                <a:lnTo>
                  <a:pt x="129641" y="140398"/>
                </a:lnTo>
                <a:lnTo>
                  <a:pt x="132689" y="148018"/>
                </a:lnTo>
                <a:lnTo>
                  <a:pt x="135585" y="153758"/>
                </a:lnTo>
                <a:lnTo>
                  <a:pt x="142430" y="188023"/>
                </a:lnTo>
                <a:lnTo>
                  <a:pt x="143090" y="195160"/>
                </a:lnTo>
                <a:lnTo>
                  <a:pt x="143192" y="198310"/>
                </a:lnTo>
                <a:lnTo>
                  <a:pt x="143357" y="202984"/>
                </a:lnTo>
                <a:lnTo>
                  <a:pt x="143357" y="103987"/>
                </a:lnTo>
                <a:lnTo>
                  <a:pt x="102209" y="93065"/>
                </a:lnTo>
                <a:lnTo>
                  <a:pt x="90017" y="93065"/>
                </a:lnTo>
                <a:lnTo>
                  <a:pt x="85445" y="94589"/>
                </a:lnTo>
                <a:lnTo>
                  <a:pt x="79349" y="96113"/>
                </a:lnTo>
                <a:lnTo>
                  <a:pt x="74980" y="97561"/>
                </a:lnTo>
                <a:lnTo>
                  <a:pt x="70205" y="100685"/>
                </a:lnTo>
                <a:lnTo>
                  <a:pt x="64008" y="102209"/>
                </a:lnTo>
                <a:lnTo>
                  <a:pt x="59436" y="105346"/>
                </a:lnTo>
                <a:lnTo>
                  <a:pt x="47244" y="114490"/>
                </a:lnTo>
                <a:lnTo>
                  <a:pt x="36576" y="125158"/>
                </a:lnTo>
                <a:lnTo>
                  <a:pt x="36576" y="4572"/>
                </a:lnTo>
                <a:lnTo>
                  <a:pt x="35052" y="4572"/>
                </a:lnTo>
                <a:lnTo>
                  <a:pt x="35052" y="3048"/>
                </a:lnTo>
                <a:lnTo>
                  <a:pt x="33528" y="3048"/>
                </a:lnTo>
                <a:lnTo>
                  <a:pt x="32004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302133"/>
                </a:lnTo>
                <a:lnTo>
                  <a:pt x="1524" y="302133"/>
                </a:lnTo>
                <a:lnTo>
                  <a:pt x="1524" y="303657"/>
                </a:lnTo>
                <a:lnTo>
                  <a:pt x="3048" y="303657"/>
                </a:lnTo>
                <a:lnTo>
                  <a:pt x="4572" y="305181"/>
                </a:lnTo>
                <a:lnTo>
                  <a:pt x="10668" y="305181"/>
                </a:lnTo>
                <a:lnTo>
                  <a:pt x="13716" y="306705"/>
                </a:lnTo>
                <a:lnTo>
                  <a:pt x="19812" y="306705"/>
                </a:lnTo>
                <a:lnTo>
                  <a:pt x="21336" y="305181"/>
                </a:lnTo>
                <a:lnTo>
                  <a:pt x="27432" y="305181"/>
                </a:lnTo>
                <a:lnTo>
                  <a:pt x="28956" y="303657"/>
                </a:lnTo>
                <a:lnTo>
                  <a:pt x="30480" y="303657"/>
                </a:lnTo>
                <a:lnTo>
                  <a:pt x="32004" y="302133"/>
                </a:lnTo>
                <a:lnTo>
                  <a:pt x="32004" y="274612"/>
                </a:lnTo>
                <a:lnTo>
                  <a:pt x="44196" y="286804"/>
                </a:lnTo>
                <a:lnTo>
                  <a:pt x="48768" y="289852"/>
                </a:lnTo>
                <a:lnTo>
                  <a:pt x="53340" y="294424"/>
                </a:lnTo>
                <a:lnTo>
                  <a:pt x="59436" y="297472"/>
                </a:lnTo>
                <a:lnTo>
                  <a:pt x="64008" y="300609"/>
                </a:lnTo>
                <a:lnTo>
                  <a:pt x="68681" y="303657"/>
                </a:lnTo>
                <a:lnTo>
                  <a:pt x="74777" y="305181"/>
                </a:lnTo>
                <a:lnTo>
                  <a:pt x="79349" y="306705"/>
                </a:lnTo>
                <a:lnTo>
                  <a:pt x="85445" y="308229"/>
                </a:lnTo>
                <a:lnTo>
                  <a:pt x="96113" y="308229"/>
                </a:lnTo>
                <a:lnTo>
                  <a:pt x="140373" y="296583"/>
                </a:lnTo>
                <a:lnTo>
                  <a:pt x="159702" y="277660"/>
                </a:lnTo>
                <a:lnTo>
                  <a:pt x="163995" y="271767"/>
                </a:lnTo>
                <a:lnTo>
                  <a:pt x="178231" y="233553"/>
                </a:lnTo>
                <a:lnTo>
                  <a:pt x="181330" y="202984"/>
                </a:lnTo>
                <a:lnTo>
                  <a:pt x="181368" y="195160"/>
                </a:lnTo>
                <a:close/>
              </a:path>
              <a:path w="396875" h="384809">
                <a:moveTo>
                  <a:pt x="396532" y="100685"/>
                </a:moveTo>
                <a:lnTo>
                  <a:pt x="395008" y="99161"/>
                </a:lnTo>
                <a:lnTo>
                  <a:pt x="395008" y="97637"/>
                </a:lnTo>
                <a:lnTo>
                  <a:pt x="393484" y="97637"/>
                </a:lnTo>
                <a:lnTo>
                  <a:pt x="390436" y="96113"/>
                </a:lnTo>
                <a:lnTo>
                  <a:pt x="364528" y="96113"/>
                </a:lnTo>
                <a:lnTo>
                  <a:pt x="363004" y="97637"/>
                </a:lnTo>
                <a:lnTo>
                  <a:pt x="361480" y="97637"/>
                </a:lnTo>
                <a:lnTo>
                  <a:pt x="361480" y="99161"/>
                </a:lnTo>
                <a:lnTo>
                  <a:pt x="359956" y="100685"/>
                </a:lnTo>
                <a:lnTo>
                  <a:pt x="358432" y="103733"/>
                </a:lnTo>
                <a:lnTo>
                  <a:pt x="304990" y="262420"/>
                </a:lnTo>
                <a:lnTo>
                  <a:pt x="303466" y="262420"/>
                </a:lnTo>
                <a:lnTo>
                  <a:pt x="248602" y="103733"/>
                </a:lnTo>
                <a:lnTo>
                  <a:pt x="247078" y="102209"/>
                </a:lnTo>
                <a:lnTo>
                  <a:pt x="247078" y="100685"/>
                </a:lnTo>
                <a:lnTo>
                  <a:pt x="244030" y="97637"/>
                </a:lnTo>
                <a:lnTo>
                  <a:pt x="242506" y="97637"/>
                </a:lnTo>
                <a:lnTo>
                  <a:pt x="240982" y="96113"/>
                </a:lnTo>
                <a:lnTo>
                  <a:pt x="213550" y="96113"/>
                </a:lnTo>
                <a:lnTo>
                  <a:pt x="212026" y="97637"/>
                </a:lnTo>
                <a:lnTo>
                  <a:pt x="210502" y="97637"/>
                </a:lnTo>
                <a:lnTo>
                  <a:pt x="208978" y="99161"/>
                </a:lnTo>
                <a:lnTo>
                  <a:pt x="208978" y="106870"/>
                </a:lnTo>
                <a:lnTo>
                  <a:pt x="210502" y="109918"/>
                </a:lnTo>
                <a:lnTo>
                  <a:pt x="280606" y="297472"/>
                </a:lnTo>
                <a:lnTo>
                  <a:pt x="280606" y="298996"/>
                </a:lnTo>
                <a:lnTo>
                  <a:pt x="282130" y="300609"/>
                </a:lnTo>
                <a:lnTo>
                  <a:pt x="283654" y="302133"/>
                </a:lnTo>
                <a:lnTo>
                  <a:pt x="283654" y="303657"/>
                </a:lnTo>
                <a:lnTo>
                  <a:pt x="285178" y="303657"/>
                </a:lnTo>
                <a:lnTo>
                  <a:pt x="286702" y="305181"/>
                </a:lnTo>
                <a:lnTo>
                  <a:pt x="259270" y="372237"/>
                </a:lnTo>
                <a:lnTo>
                  <a:pt x="259270" y="375285"/>
                </a:lnTo>
                <a:lnTo>
                  <a:pt x="257746" y="376809"/>
                </a:lnTo>
                <a:lnTo>
                  <a:pt x="259270" y="378333"/>
                </a:lnTo>
                <a:lnTo>
                  <a:pt x="259270" y="381381"/>
                </a:lnTo>
                <a:lnTo>
                  <a:pt x="260794" y="381381"/>
                </a:lnTo>
                <a:lnTo>
                  <a:pt x="262318" y="382905"/>
                </a:lnTo>
                <a:lnTo>
                  <a:pt x="265366" y="382905"/>
                </a:lnTo>
                <a:lnTo>
                  <a:pt x="268414" y="384429"/>
                </a:lnTo>
                <a:lnTo>
                  <a:pt x="282130" y="384429"/>
                </a:lnTo>
                <a:lnTo>
                  <a:pt x="288226" y="382905"/>
                </a:lnTo>
                <a:lnTo>
                  <a:pt x="291274" y="382905"/>
                </a:lnTo>
                <a:lnTo>
                  <a:pt x="297370" y="379857"/>
                </a:lnTo>
                <a:lnTo>
                  <a:pt x="297370" y="376809"/>
                </a:lnTo>
                <a:lnTo>
                  <a:pt x="324802" y="305181"/>
                </a:lnTo>
                <a:lnTo>
                  <a:pt x="340055" y="262420"/>
                </a:lnTo>
                <a:lnTo>
                  <a:pt x="395008" y="108394"/>
                </a:lnTo>
                <a:lnTo>
                  <a:pt x="395008" y="106870"/>
                </a:lnTo>
                <a:lnTo>
                  <a:pt x="396532" y="103733"/>
                </a:lnTo>
                <a:lnTo>
                  <a:pt x="396532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06831" y="938021"/>
            <a:ext cx="915066" cy="36909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57690" y="1015745"/>
            <a:ext cx="160054" cy="215122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987004" y="922686"/>
            <a:ext cx="35560" cy="306705"/>
          </a:xfrm>
          <a:custGeom>
            <a:avLst/>
            <a:gdLst/>
            <a:ahLst/>
            <a:cxnLst/>
            <a:rect l="l" t="t" r="r" b="b"/>
            <a:pathLst>
              <a:path w="35560" h="306705">
                <a:moveTo>
                  <a:pt x="29051" y="1523"/>
                </a:moveTo>
                <a:lnTo>
                  <a:pt x="6096" y="1523"/>
                </a:lnTo>
                <a:lnTo>
                  <a:pt x="9144" y="0"/>
                </a:lnTo>
                <a:lnTo>
                  <a:pt x="26003" y="0"/>
                </a:lnTo>
                <a:lnTo>
                  <a:pt x="29051" y="1523"/>
                </a:lnTo>
                <a:close/>
              </a:path>
              <a:path w="35560" h="306705">
                <a:moveTo>
                  <a:pt x="33623" y="303656"/>
                </a:moveTo>
                <a:lnTo>
                  <a:pt x="1524" y="303656"/>
                </a:lnTo>
                <a:lnTo>
                  <a:pt x="0" y="302132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3"/>
                </a:lnTo>
                <a:lnTo>
                  <a:pt x="32099" y="1523"/>
                </a:lnTo>
                <a:lnTo>
                  <a:pt x="35147" y="4571"/>
                </a:lnTo>
                <a:lnTo>
                  <a:pt x="35147" y="302132"/>
                </a:lnTo>
                <a:lnTo>
                  <a:pt x="33623" y="303656"/>
                </a:lnTo>
                <a:close/>
              </a:path>
              <a:path w="35560" h="306705">
                <a:moveTo>
                  <a:pt x="30575" y="305180"/>
                </a:moveTo>
                <a:lnTo>
                  <a:pt x="4572" y="305180"/>
                </a:lnTo>
                <a:lnTo>
                  <a:pt x="3048" y="303656"/>
                </a:lnTo>
                <a:lnTo>
                  <a:pt x="32099" y="303656"/>
                </a:lnTo>
                <a:lnTo>
                  <a:pt x="30575" y="305180"/>
                </a:lnTo>
                <a:close/>
              </a:path>
              <a:path w="35560" h="306705">
                <a:moveTo>
                  <a:pt x="21431" y="306704"/>
                </a:moveTo>
                <a:lnTo>
                  <a:pt x="13716" y="306704"/>
                </a:lnTo>
                <a:lnTo>
                  <a:pt x="10668" y="305180"/>
                </a:lnTo>
                <a:lnTo>
                  <a:pt x="24479" y="305180"/>
                </a:lnTo>
                <a:lnTo>
                  <a:pt x="21431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5077092" y="1015745"/>
            <a:ext cx="382905" cy="215265"/>
            <a:chOff x="5077092" y="1015745"/>
            <a:chExt cx="382905" cy="215265"/>
          </a:xfrm>
        </p:grpSpPr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77092" y="1015746"/>
              <a:ext cx="179850" cy="2151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98247" y="1015745"/>
              <a:ext cx="161578" cy="21512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526881" y="1015745"/>
            <a:ext cx="325120" cy="213995"/>
            <a:chOff x="5526881" y="1015745"/>
            <a:chExt cx="325120" cy="213995"/>
          </a:xfrm>
        </p:grpSpPr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26881" y="1015746"/>
              <a:ext cx="114395" cy="21364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82519" y="1015745"/>
              <a:ext cx="169259" cy="213645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5914263" y="93802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5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5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5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5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21038" y="1015745"/>
            <a:ext cx="169259" cy="21364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236112" y="1015746"/>
            <a:ext cx="186055" cy="291465"/>
          </a:xfrm>
          <a:custGeom>
            <a:avLst/>
            <a:gdLst/>
            <a:ahLst/>
            <a:cxnLst/>
            <a:rect l="l" t="t" r="r" b="b"/>
            <a:pathLst>
              <a:path w="186054" h="291465">
                <a:moveTo>
                  <a:pt x="86868" y="291369"/>
                </a:moveTo>
                <a:lnTo>
                  <a:pt x="74820" y="291060"/>
                </a:lnTo>
                <a:lnTo>
                  <a:pt x="75458" y="291060"/>
                </a:lnTo>
                <a:lnTo>
                  <a:pt x="65341" y="290226"/>
                </a:lnTo>
                <a:lnTo>
                  <a:pt x="55792" y="288798"/>
                </a:lnTo>
                <a:lnTo>
                  <a:pt x="47244" y="286797"/>
                </a:lnTo>
                <a:lnTo>
                  <a:pt x="38885" y="285130"/>
                </a:lnTo>
                <a:lnTo>
                  <a:pt x="1524" y="253269"/>
                </a:lnTo>
                <a:lnTo>
                  <a:pt x="0" y="245649"/>
                </a:lnTo>
                <a:lnTo>
                  <a:pt x="0" y="228885"/>
                </a:lnTo>
                <a:lnTo>
                  <a:pt x="1524" y="224313"/>
                </a:lnTo>
                <a:lnTo>
                  <a:pt x="1524" y="219741"/>
                </a:lnTo>
                <a:lnTo>
                  <a:pt x="4572" y="215169"/>
                </a:lnTo>
                <a:lnTo>
                  <a:pt x="6096" y="212121"/>
                </a:lnTo>
                <a:lnTo>
                  <a:pt x="9144" y="207549"/>
                </a:lnTo>
                <a:lnTo>
                  <a:pt x="12083" y="203049"/>
                </a:lnTo>
                <a:lnTo>
                  <a:pt x="12192" y="202882"/>
                </a:lnTo>
                <a:lnTo>
                  <a:pt x="22860" y="192214"/>
                </a:lnTo>
                <a:lnTo>
                  <a:pt x="27432" y="189166"/>
                </a:lnTo>
                <a:lnTo>
                  <a:pt x="19812" y="184594"/>
                </a:lnTo>
                <a:lnTo>
                  <a:pt x="15240" y="180022"/>
                </a:lnTo>
                <a:lnTo>
                  <a:pt x="12192" y="175450"/>
                </a:lnTo>
                <a:lnTo>
                  <a:pt x="6096" y="163258"/>
                </a:lnTo>
                <a:lnTo>
                  <a:pt x="6096" y="148018"/>
                </a:lnTo>
                <a:lnTo>
                  <a:pt x="12192" y="132778"/>
                </a:lnTo>
                <a:lnTo>
                  <a:pt x="15240" y="126682"/>
                </a:lnTo>
                <a:lnTo>
                  <a:pt x="19812" y="120586"/>
                </a:lnTo>
                <a:lnTo>
                  <a:pt x="25908" y="114490"/>
                </a:lnTo>
                <a:lnTo>
                  <a:pt x="21336" y="109918"/>
                </a:lnTo>
                <a:lnTo>
                  <a:pt x="18288" y="103727"/>
                </a:lnTo>
                <a:lnTo>
                  <a:pt x="15240" y="96107"/>
                </a:lnTo>
                <a:lnTo>
                  <a:pt x="12192" y="90011"/>
                </a:lnTo>
                <a:lnTo>
                  <a:pt x="10668" y="80867"/>
                </a:lnTo>
                <a:lnTo>
                  <a:pt x="10727" y="70199"/>
                </a:lnTo>
                <a:lnTo>
                  <a:pt x="10977" y="63746"/>
                </a:lnTo>
                <a:lnTo>
                  <a:pt x="12001" y="55911"/>
                </a:lnTo>
                <a:lnTo>
                  <a:pt x="13758" y="48863"/>
                </a:lnTo>
                <a:lnTo>
                  <a:pt x="13882" y="48363"/>
                </a:lnTo>
                <a:lnTo>
                  <a:pt x="37742" y="14082"/>
                </a:lnTo>
                <a:lnTo>
                  <a:pt x="78890" y="285"/>
                </a:lnTo>
                <a:lnTo>
                  <a:pt x="86868" y="0"/>
                </a:lnTo>
                <a:lnTo>
                  <a:pt x="99060" y="0"/>
                </a:lnTo>
                <a:lnTo>
                  <a:pt x="103727" y="1524"/>
                </a:lnTo>
                <a:lnTo>
                  <a:pt x="109823" y="1524"/>
                </a:lnTo>
                <a:lnTo>
                  <a:pt x="114395" y="3048"/>
                </a:lnTo>
                <a:lnTo>
                  <a:pt x="179927" y="3048"/>
                </a:lnTo>
                <a:lnTo>
                  <a:pt x="181451" y="4572"/>
                </a:lnTo>
                <a:lnTo>
                  <a:pt x="182975" y="7620"/>
                </a:lnTo>
                <a:lnTo>
                  <a:pt x="184499" y="9144"/>
                </a:lnTo>
                <a:lnTo>
                  <a:pt x="186023" y="13811"/>
                </a:lnTo>
                <a:lnTo>
                  <a:pt x="185928" y="23241"/>
                </a:lnTo>
                <a:lnTo>
                  <a:pt x="184499" y="27527"/>
                </a:lnTo>
                <a:lnTo>
                  <a:pt x="79248" y="27527"/>
                </a:lnTo>
                <a:lnTo>
                  <a:pt x="73152" y="29051"/>
                </a:lnTo>
                <a:lnTo>
                  <a:pt x="68580" y="30575"/>
                </a:lnTo>
                <a:lnTo>
                  <a:pt x="62484" y="33623"/>
                </a:lnTo>
                <a:lnTo>
                  <a:pt x="51816" y="44291"/>
                </a:lnTo>
                <a:lnTo>
                  <a:pt x="50292" y="48863"/>
                </a:lnTo>
                <a:lnTo>
                  <a:pt x="47244" y="54959"/>
                </a:lnTo>
                <a:lnTo>
                  <a:pt x="45720" y="59531"/>
                </a:lnTo>
                <a:lnTo>
                  <a:pt x="45720" y="71723"/>
                </a:lnTo>
                <a:lnTo>
                  <a:pt x="62436" y="107139"/>
                </a:lnTo>
                <a:lnTo>
                  <a:pt x="86868" y="112966"/>
                </a:lnTo>
                <a:lnTo>
                  <a:pt x="150533" y="112966"/>
                </a:lnTo>
                <a:lnTo>
                  <a:pt x="147018" y="117261"/>
                </a:lnTo>
                <a:lnTo>
                  <a:pt x="141827" y="122110"/>
                </a:lnTo>
                <a:lnTo>
                  <a:pt x="136969" y="126396"/>
                </a:lnTo>
                <a:lnTo>
                  <a:pt x="132097" y="129730"/>
                </a:lnTo>
                <a:lnTo>
                  <a:pt x="47244" y="129730"/>
                </a:lnTo>
                <a:lnTo>
                  <a:pt x="45720" y="132778"/>
                </a:lnTo>
                <a:lnTo>
                  <a:pt x="42672" y="135826"/>
                </a:lnTo>
                <a:lnTo>
                  <a:pt x="39624" y="141922"/>
                </a:lnTo>
                <a:lnTo>
                  <a:pt x="38100" y="146494"/>
                </a:lnTo>
                <a:lnTo>
                  <a:pt x="38100" y="155638"/>
                </a:lnTo>
                <a:lnTo>
                  <a:pt x="41148" y="160210"/>
                </a:lnTo>
                <a:lnTo>
                  <a:pt x="50292" y="166306"/>
                </a:lnTo>
                <a:lnTo>
                  <a:pt x="56388" y="167830"/>
                </a:lnTo>
                <a:lnTo>
                  <a:pt x="64008" y="167830"/>
                </a:lnTo>
                <a:lnTo>
                  <a:pt x="115919" y="170878"/>
                </a:lnTo>
                <a:lnTo>
                  <a:pt x="123420" y="171164"/>
                </a:lnTo>
                <a:lnTo>
                  <a:pt x="130206" y="172021"/>
                </a:lnTo>
                <a:lnTo>
                  <a:pt x="136707" y="173450"/>
                </a:lnTo>
                <a:lnTo>
                  <a:pt x="143351" y="175450"/>
                </a:lnTo>
                <a:lnTo>
                  <a:pt x="150971" y="176974"/>
                </a:lnTo>
                <a:lnTo>
                  <a:pt x="158591" y="180022"/>
                </a:lnTo>
                <a:lnTo>
                  <a:pt x="170783" y="189166"/>
                </a:lnTo>
                <a:lnTo>
                  <a:pt x="175355" y="195262"/>
                </a:lnTo>
                <a:lnTo>
                  <a:pt x="176117" y="196786"/>
                </a:lnTo>
                <a:lnTo>
                  <a:pt x="57912" y="196786"/>
                </a:lnTo>
                <a:lnTo>
                  <a:pt x="53340" y="201358"/>
                </a:lnTo>
                <a:lnTo>
                  <a:pt x="48768" y="204406"/>
                </a:lnTo>
                <a:lnTo>
                  <a:pt x="45720" y="207549"/>
                </a:lnTo>
                <a:lnTo>
                  <a:pt x="42672" y="210597"/>
                </a:lnTo>
                <a:lnTo>
                  <a:pt x="35052" y="225837"/>
                </a:lnTo>
                <a:lnTo>
                  <a:pt x="35052" y="244125"/>
                </a:lnTo>
                <a:lnTo>
                  <a:pt x="77057" y="263390"/>
                </a:lnTo>
                <a:lnTo>
                  <a:pt x="89916" y="263937"/>
                </a:lnTo>
                <a:lnTo>
                  <a:pt x="168004" y="263937"/>
                </a:lnTo>
                <a:lnTo>
                  <a:pt x="165520" y="266723"/>
                </a:lnTo>
                <a:lnTo>
                  <a:pt x="129635" y="285273"/>
                </a:lnTo>
                <a:lnTo>
                  <a:pt x="120823" y="288155"/>
                </a:lnTo>
                <a:lnTo>
                  <a:pt x="110573" y="290036"/>
                </a:lnTo>
                <a:lnTo>
                  <a:pt x="99162" y="291060"/>
                </a:lnTo>
                <a:lnTo>
                  <a:pt x="86868" y="291369"/>
                </a:lnTo>
                <a:close/>
              </a:path>
              <a:path w="186054" h="291465">
                <a:moveTo>
                  <a:pt x="150533" y="112966"/>
                </a:moveTo>
                <a:lnTo>
                  <a:pt x="94488" y="112966"/>
                </a:lnTo>
                <a:lnTo>
                  <a:pt x="100584" y="111442"/>
                </a:lnTo>
                <a:lnTo>
                  <a:pt x="105251" y="109918"/>
                </a:lnTo>
                <a:lnTo>
                  <a:pt x="128111" y="80867"/>
                </a:lnTo>
                <a:lnTo>
                  <a:pt x="129635" y="76295"/>
                </a:lnTo>
                <a:lnTo>
                  <a:pt x="129635" y="70199"/>
                </a:lnTo>
                <a:lnTo>
                  <a:pt x="128801" y="60483"/>
                </a:lnTo>
                <a:lnTo>
                  <a:pt x="105013" y="30575"/>
                </a:lnTo>
                <a:lnTo>
                  <a:pt x="86868" y="27527"/>
                </a:lnTo>
                <a:lnTo>
                  <a:pt x="184499" y="27527"/>
                </a:lnTo>
                <a:lnTo>
                  <a:pt x="182975" y="29051"/>
                </a:lnTo>
                <a:lnTo>
                  <a:pt x="181451" y="32099"/>
                </a:lnTo>
                <a:lnTo>
                  <a:pt x="179927" y="33623"/>
                </a:lnTo>
                <a:lnTo>
                  <a:pt x="149447" y="33623"/>
                </a:lnTo>
                <a:lnTo>
                  <a:pt x="154019" y="38195"/>
                </a:lnTo>
                <a:lnTo>
                  <a:pt x="158591" y="44291"/>
                </a:lnTo>
                <a:lnTo>
                  <a:pt x="163163" y="62579"/>
                </a:lnTo>
                <a:lnTo>
                  <a:pt x="163108" y="71723"/>
                </a:lnTo>
                <a:lnTo>
                  <a:pt x="162944" y="76295"/>
                </a:lnTo>
                <a:lnTo>
                  <a:pt x="151352" y="111966"/>
                </a:lnTo>
                <a:lnTo>
                  <a:pt x="150533" y="112966"/>
                </a:lnTo>
                <a:close/>
              </a:path>
              <a:path w="186054" h="291465">
                <a:moveTo>
                  <a:pt x="86868" y="140398"/>
                </a:moveTo>
                <a:lnTo>
                  <a:pt x="71628" y="140398"/>
                </a:lnTo>
                <a:lnTo>
                  <a:pt x="64008" y="137350"/>
                </a:lnTo>
                <a:lnTo>
                  <a:pt x="57912" y="135826"/>
                </a:lnTo>
                <a:lnTo>
                  <a:pt x="51816" y="132778"/>
                </a:lnTo>
                <a:lnTo>
                  <a:pt x="47244" y="129730"/>
                </a:lnTo>
                <a:lnTo>
                  <a:pt x="132097" y="129730"/>
                </a:lnTo>
                <a:lnTo>
                  <a:pt x="95526" y="140112"/>
                </a:lnTo>
                <a:lnTo>
                  <a:pt x="86868" y="140398"/>
                </a:lnTo>
                <a:close/>
              </a:path>
              <a:path w="186054" h="291465">
                <a:moveTo>
                  <a:pt x="168004" y="263937"/>
                </a:moveTo>
                <a:lnTo>
                  <a:pt x="89916" y="263937"/>
                </a:lnTo>
                <a:lnTo>
                  <a:pt x="97622" y="263675"/>
                </a:lnTo>
                <a:lnTo>
                  <a:pt x="104632" y="262985"/>
                </a:lnTo>
                <a:lnTo>
                  <a:pt x="110784" y="262008"/>
                </a:lnTo>
                <a:lnTo>
                  <a:pt x="115919" y="260889"/>
                </a:lnTo>
                <a:lnTo>
                  <a:pt x="123539" y="257841"/>
                </a:lnTo>
                <a:lnTo>
                  <a:pt x="129635" y="256317"/>
                </a:lnTo>
                <a:lnTo>
                  <a:pt x="134207" y="251745"/>
                </a:lnTo>
                <a:lnTo>
                  <a:pt x="138779" y="248697"/>
                </a:lnTo>
                <a:lnTo>
                  <a:pt x="144875" y="239553"/>
                </a:lnTo>
                <a:lnTo>
                  <a:pt x="146399" y="234981"/>
                </a:lnTo>
                <a:lnTo>
                  <a:pt x="146399" y="218217"/>
                </a:lnTo>
                <a:lnTo>
                  <a:pt x="108299" y="199834"/>
                </a:lnTo>
                <a:lnTo>
                  <a:pt x="57912" y="196786"/>
                </a:lnTo>
                <a:lnTo>
                  <a:pt x="176117" y="196786"/>
                </a:lnTo>
                <a:lnTo>
                  <a:pt x="179153" y="202882"/>
                </a:lnTo>
                <a:lnTo>
                  <a:pt x="181451" y="207549"/>
                </a:lnTo>
                <a:lnTo>
                  <a:pt x="182975" y="215169"/>
                </a:lnTo>
                <a:lnTo>
                  <a:pt x="182903" y="225837"/>
                </a:lnTo>
                <a:lnTo>
                  <a:pt x="182761" y="228885"/>
                </a:lnTo>
                <a:lnTo>
                  <a:pt x="182665" y="230933"/>
                </a:lnTo>
                <a:lnTo>
                  <a:pt x="170211" y="261461"/>
                </a:lnTo>
                <a:lnTo>
                  <a:pt x="168004" y="263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556450" y="1015745"/>
            <a:ext cx="161531" cy="21512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5133" y="922686"/>
            <a:ext cx="1125474" cy="38442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7977758" y="1015745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5" h="213994">
                <a:moveTo>
                  <a:pt x="72250" y="35147"/>
                </a:moveTo>
                <a:lnTo>
                  <a:pt x="32004" y="35147"/>
                </a:lnTo>
                <a:lnTo>
                  <a:pt x="40862" y="26573"/>
                </a:lnTo>
                <a:lnTo>
                  <a:pt x="72010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56" y="4500"/>
                </a:lnTo>
                <a:lnTo>
                  <a:pt x="129635" y="7620"/>
                </a:lnTo>
                <a:lnTo>
                  <a:pt x="135731" y="10668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392" y="30575"/>
                </a:lnTo>
                <a:lnTo>
                  <a:pt x="82438" y="31170"/>
                </a:lnTo>
                <a:lnTo>
                  <a:pt x="76200" y="33051"/>
                </a:lnTo>
                <a:lnTo>
                  <a:pt x="72250" y="35147"/>
                </a:lnTo>
                <a:close/>
              </a:path>
              <a:path w="291465" h="213994">
                <a:moveTo>
                  <a:pt x="195702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181451" y="15335"/>
                </a:lnTo>
                <a:lnTo>
                  <a:pt x="187547" y="10668"/>
                </a:lnTo>
                <a:lnTo>
                  <a:pt x="208883" y="1524"/>
                </a:lnTo>
                <a:lnTo>
                  <a:pt x="213455" y="0"/>
                </a:lnTo>
                <a:lnTo>
                  <a:pt x="224123" y="0"/>
                </a:lnTo>
                <a:lnTo>
                  <a:pt x="233036" y="309"/>
                </a:lnTo>
                <a:lnTo>
                  <a:pt x="272724" y="19035"/>
                </a:lnTo>
                <a:lnTo>
                  <a:pt x="280876" y="30575"/>
                </a:lnTo>
                <a:lnTo>
                  <a:pt x="216503" y="30575"/>
                </a:lnTo>
                <a:lnTo>
                  <a:pt x="209907" y="31170"/>
                </a:lnTo>
                <a:lnTo>
                  <a:pt x="203739" y="33051"/>
                </a:lnTo>
                <a:lnTo>
                  <a:pt x="197985" y="36290"/>
                </a:lnTo>
                <a:lnTo>
                  <a:pt x="195702" y="38195"/>
                </a:lnTo>
                <a:close/>
              </a:path>
              <a:path w="291465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5" h="213994">
                <a:moveTo>
                  <a:pt x="30480" y="6096"/>
                </a:moveTo>
                <a:lnTo>
                  <a:pt x="1524" y="6096"/>
                </a:lnTo>
                <a:lnTo>
                  <a:pt x="1524" y="4500"/>
                </a:lnTo>
                <a:lnTo>
                  <a:pt x="30480" y="4500"/>
                </a:lnTo>
                <a:lnTo>
                  <a:pt x="30480" y="6096"/>
                </a:lnTo>
                <a:close/>
              </a:path>
              <a:path w="291465" h="213994">
                <a:moveTo>
                  <a:pt x="35052" y="210597"/>
                </a:moveTo>
                <a:lnTo>
                  <a:pt x="1524" y="210597"/>
                </a:lnTo>
                <a:lnTo>
                  <a:pt x="0" y="209073"/>
                </a:lnTo>
                <a:lnTo>
                  <a:pt x="0" y="6096"/>
                </a:lnTo>
                <a:lnTo>
                  <a:pt x="32004" y="6096"/>
                </a:lnTo>
                <a:lnTo>
                  <a:pt x="32004" y="35147"/>
                </a:lnTo>
                <a:lnTo>
                  <a:pt x="72250" y="35147"/>
                </a:lnTo>
                <a:lnTo>
                  <a:pt x="70095" y="36290"/>
                </a:lnTo>
                <a:lnTo>
                  <a:pt x="67725" y="38195"/>
                </a:lnTo>
                <a:lnTo>
                  <a:pt x="64007" y="41243"/>
                </a:lnTo>
                <a:lnTo>
                  <a:pt x="57149" y="46386"/>
                </a:lnTo>
                <a:lnTo>
                  <a:pt x="50291" y="52673"/>
                </a:lnTo>
                <a:lnTo>
                  <a:pt x="43433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7549"/>
                </a:lnTo>
                <a:lnTo>
                  <a:pt x="35052" y="210597"/>
                </a:lnTo>
                <a:close/>
              </a:path>
              <a:path w="291465" h="213994">
                <a:moveTo>
                  <a:pt x="161639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117443" y="45815"/>
                </a:lnTo>
                <a:lnTo>
                  <a:pt x="114395" y="41243"/>
                </a:lnTo>
                <a:lnTo>
                  <a:pt x="111347" y="38195"/>
                </a:lnTo>
                <a:lnTo>
                  <a:pt x="106775" y="35147"/>
                </a:lnTo>
                <a:lnTo>
                  <a:pt x="100679" y="32099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702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1639" y="210597"/>
                </a:lnTo>
                <a:close/>
              </a:path>
              <a:path w="291465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599" y="30575"/>
                </a:lnTo>
                <a:lnTo>
                  <a:pt x="280876" y="30575"/>
                </a:lnTo>
                <a:lnTo>
                  <a:pt x="291012" y="73533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5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5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5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5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5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5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25316" y="1921954"/>
            <a:ext cx="96012" cy="9763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14221" y="1854803"/>
            <a:ext cx="1837658" cy="32337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79991" y="1879187"/>
            <a:ext cx="1380267" cy="29898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1106424" y="2470403"/>
            <a:ext cx="187960" cy="26034"/>
          </a:xfrm>
          <a:custGeom>
            <a:avLst/>
            <a:gdLst/>
            <a:ahLst/>
            <a:cxnLst/>
            <a:rect l="l" t="t" r="r" b="b"/>
            <a:pathLst>
              <a:path w="187959" h="26035">
                <a:moveTo>
                  <a:pt x="187451" y="25908"/>
                </a:moveTo>
                <a:lnTo>
                  <a:pt x="0" y="25908"/>
                </a:lnTo>
                <a:lnTo>
                  <a:pt x="0" y="0"/>
                </a:lnTo>
                <a:lnTo>
                  <a:pt x="187451" y="0"/>
                </a:lnTo>
                <a:lnTo>
                  <a:pt x="187451" y="2590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1450371" y="2352103"/>
            <a:ext cx="631825" cy="221615"/>
            <a:chOff x="1450371" y="2352103"/>
            <a:chExt cx="631825" cy="221615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0371" y="2358199"/>
              <a:ext cx="111347" cy="2120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81531" y="2410110"/>
              <a:ext cx="122015" cy="1631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41646" y="2411634"/>
              <a:ext cx="117443" cy="16163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91093" y="235210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5" h="218439">
                  <a:moveTo>
                    <a:pt x="25908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4384" y="61055"/>
                  </a:lnTo>
                  <a:lnTo>
                    <a:pt x="25908" y="62579"/>
                  </a:lnTo>
                  <a:close/>
                </a:path>
                <a:path w="33655" h="218439">
                  <a:moveTo>
                    <a:pt x="28956" y="216598"/>
                  </a:moveTo>
                  <a:lnTo>
                    <a:pt x="4572" y="216598"/>
                  </a:lnTo>
                  <a:lnTo>
                    <a:pt x="3048" y="215074"/>
                  </a:lnTo>
                  <a:lnTo>
                    <a:pt x="3048" y="64103"/>
                  </a:lnTo>
                  <a:lnTo>
                    <a:pt x="4572" y="62579"/>
                  </a:lnTo>
                  <a:lnTo>
                    <a:pt x="28956" y="62579"/>
                  </a:lnTo>
                  <a:lnTo>
                    <a:pt x="28956" y="64103"/>
                  </a:lnTo>
                  <a:lnTo>
                    <a:pt x="30480" y="64103"/>
                  </a:lnTo>
                  <a:lnTo>
                    <a:pt x="30480" y="215074"/>
                  </a:lnTo>
                  <a:lnTo>
                    <a:pt x="28956" y="215074"/>
                  </a:lnTo>
                  <a:lnTo>
                    <a:pt x="28956" y="216598"/>
                  </a:lnTo>
                  <a:close/>
                </a:path>
                <a:path w="33655" h="218439">
                  <a:moveTo>
                    <a:pt x="25908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7432" y="216598"/>
                  </a:lnTo>
                  <a:lnTo>
                    <a:pt x="25908" y="218122"/>
                  </a:lnTo>
                  <a:close/>
                </a:path>
                <a:path w="33655" h="218439">
                  <a:moveTo>
                    <a:pt x="27432" y="32004"/>
                  </a:move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6095"/>
                  </a:lnTo>
                  <a:lnTo>
                    <a:pt x="33528" y="10668"/>
                  </a:lnTo>
                  <a:lnTo>
                    <a:pt x="33528" y="22860"/>
                  </a:lnTo>
                  <a:lnTo>
                    <a:pt x="32004" y="27431"/>
                  </a:lnTo>
                  <a:lnTo>
                    <a:pt x="28956" y="28956"/>
                  </a:lnTo>
                  <a:lnTo>
                    <a:pt x="27432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61292" y="2410110"/>
              <a:ext cx="120491" cy="163163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2132076" y="2341435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2860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27939" h="229235">
                <a:moveTo>
                  <a:pt x="25908" y="227266"/>
                </a:moveTo>
                <a:lnTo>
                  <a:pt x="1524" y="227266"/>
                </a:lnTo>
                <a:lnTo>
                  <a:pt x="0" y="225742"/>
                </a:lnTo>
                <a:lnTo>
                  <a:pt x="0" y="3048"/>
                </a:lnTo>
                <a:lnTo>
                  <a:pt x="1524" y="1524"/>
                </a:lnTo>
                <a:lnTo>
                  <a:pt x="24384" y="1524"/>
                </a:lnTo>
                <a:lnTo>
                  <a:pt x="27432" y="4572"/>
                </a:lnTo>
                <a:lnTo>
                  <a:pt x="27432" y="225742"/>
                </a:lnTo>
                <a:lnTo>
                  <a:pt x="25908" y="225742"/>
                </a:lnTo>
                <a:lnTo>
                  <a:pt x="25908" y="227266"/>
                </a:lnTo>
                <a:close/>
              </a:path>
              <a:path w="27939" h="229235">
                <a:moveTo>
                  <a:pt x="22860" y="228790"/>
                </a:moveTo>
                <a:lnTo>
                  <a:pt x="3048" y="228790"/>
                </a:lnTo>
                <a:lnTo>
                  <a:pt x="3048" y="227266"/>
                </a:lnTo>
                <a:lnTo>
                  <a:pt x="24384" y="227266"/>
                </a:lnTo>
                <a:lnTo>
                  <a:pt x="22860" y="22879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79999" y="2341435"/>
            <a:ext cx="1236821" cy="231838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3619122" y="2410110"/>
            <a:ext cx="273050" cy="163195"/>
            <a:chOff x="3619122" y="2410110"/>
            <a:chExt cx="273050" cy="163195"/>
          </a:xfrm>
        </p:grpSpPr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122" y="2410110"/>
              <a:ext cx="147716" cy="16316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06666" y="2410110"/>
              <a:ext cx="85344" cy="16011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3980497" y="2339911"/>
            <a:ext cx="605790" cy="233679"/>
            <a:chOff x="3980497" y="2339911"/>
            <a:chExt cx="605790" cy="233679"/>
          </a:xfrm>
        </p:grpSpPr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80497" y="2339911"/>
              <a:ext cx="225742" cy="23336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45863" y="2411634"/>
              <a:ext cx="115919" cy="1616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95311" y="2352103"/>
              <a:ext cx="32384" cy="218440"/>
            </a:xfrm>
            <a:custGeom>
              <a:avLst/>
              <a:gdLst/>
              <a:ahLst/>
              <a:cxnLst/>
              <a:rect l="l" t="t" r="r" b="b"/>
              <a:pathLst>
                <a:path w="32385" h="218439">
                  <a:moveTo>
                    <a:pt x="25908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4384" y="61055"/>
                  </a:lnTo>
                  <a:lnTo>
                    <a:pt x="25908" y="62579"/>
                  </a:lnTo>
                  <a:close/>
                </a:path>
                <a:path w="32385" h="218439">
                  <a:moveTo>
                    <a:pt x="28956" y="216598"/>
                  </a:moveTo>
                  <a:lnTo>
                    <a:pt x="3048" y="216598"/>
                  </a:lnTo>
                  <a:lnTo>
                    <a:pt x="3048" y="62579"/>
                  </a:lnTo>
                  <a:lnTo>
                    <a:pt x="28956" y="62579"/>
                  </a:lnTo>
                  <a:lnTo>
                    <a:pt x="28956" y="216598"/>
                  </a:lnTo>
                  <a:close/>
                </a:path>
                <a:path w="32385" h="218439">
                  <a:moveTo>
                    <a:pt x="25908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27432" y="216598"/>
                  </a:lnTo>
                  <a:lnTo>
                    <a:pt x="25908" y="218122"/>
                  </a:lnTo>
                  <a:close/>
                </a:path>
                <a:path w="32385" h="218439">
                  <a:moveTo>
                    <a:pt x="25908" y="32004"/>
                  </a:moveTo>
                  <a:lnTo>
                    <a:pt x="4572" y="32004"/>
                  </a:lnTo>
                  <a:lnTo>
                    <a:pt x="3048" y="28956"/>
                  </a:lnTo>
                  <a:lnTo>
                    <a:pt x="0" y="27431"/>
                  </a:lnTo>
                  <a:lnTo>
                    <a:pt x="0" y="6095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6095"/>
                  </a:lnTo>
                  <a:lnTo>
                    <a:pt x="32004" y="27431"/>
                  </a:lnTo>
                  <a:lnTo>
                    <a:pt x="28956" y="28956"/>
                  </a:lnTo>
                  <a:lnTo>
                    <a:pt x="25908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5415" y="2410110"/>
              <a:ext cx="120491" cy="163163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4634769" y="2341435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4384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27939" h="229235">
                <a:moveTo>
                  <a:pt x="27432" y="227266"/>
                </a:moveTo>
                <a:lnTo>
                  <a:pt x="1524" y="227266"/>
                </a:lnTo>
                <a:lnTo>
                  <a:pt x="1524" y="225742"/>
                </a:lnTo>
                <a:lnTo>
                  <a:pt x="0" y="225742"/>
                </a:lnTo>
                <a:lnTo>
                  <a:pt x="0" y="4572"/>
                </a:lnTo>
                <a:lnTo>
                  <a:pt x="3048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27432" y="227266"/>
                </a:lnTo>
                <a:close/>
              </a:path>
              <a:path w="27939" h="229235">
                <a:moveTo>
                  <a:pt x="24384" y="228790"/>
                </a:moveTo>
                <a:lnTo>
                  <a:pt x="4572" y="228790"/>
                </a:lnTo>
                <a:lnTo>
                  <a:pt x="3048" y="227266"/>
                </a:lnTo>
                <a:lnTo>
                  <a:pt x="24384" y="227266"/>
                </a:lnTo>
                <a:lnTo>
                  <a:pt x="24384" y="22879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778216" y="2352103"/>
            <a:ext cx="1558480" cy="27765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106424" y="2904743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450371" y="2776156"/>
            <a:ext cx="1663827" cy="230409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228691" y="2844831"/>
            <a:ext cx="273050" cy="161925"/>
            <a:chOff x="3228691" y="2844831"/>
            <a:chExt cx="273050" cy="161925"/>
          </a:xfrm>
        </p:grpSpPr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28691" y="2844831"/>
              <a:ext cx="147825" cy="1617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14712" y="2844831"/>
              <a:ext cx="86868" cy="158686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596163" y="2774632"/>
            <a:ext cx="931830" cy="288321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4636293" y="2776156"/>
            <a:ext cx="810260" cy="230504"/>
            <a:chOff x="4636293" y="2776156"/>
            <a:chExt cx="810260" cy="230504"/>
          </a:xfrm>
        </p:grpSpPr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36293" y="2846355"/>
              <a:ext cx="222599" cy="15716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78898" y="2844831"/>
              <a:ext cx="146301" cy="16173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64823" y="2776156"/>
              <a:ext cx="239458" cy="23040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42382" y="2844831"/>
              <a:ext cx="103727" cy="161734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1106424" y="3351276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50371" y="3223164"/>
            <a:ext cx="1030986" cy="230314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603372" y="3233832"/>
            <a:ext cx="924115" cy="276082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5316" y="3767804"/>
            <a:ext cx="96012" cy="9763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98886" y="3700652"/>
            <a:ext cx="1734026" cy="32337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61024" y="3725036"/>
            <a:ext cx="1378743" cy="29889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1106424" y="4317491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36655" y="4197953"/>
            <a:ext cx="1489995" cy="277653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033426" y="4197953"/>
            <a:ext cx="922686" cy="277653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4059841" y="4255960"/>
            <a:ext cx="273050" cy="163195"/>
            <a:chOff x="4059841" y="4255960"/>
            <a:chExt cx="273050" cy="163195"/>
          </a:xfrm>
        </p:grpSpPr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59841" y="4255960"/>
              <a:ext cx="146292" cy="16316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45864" y="4255960"/>
              <a:ext cx="86868" cy="160115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4437982" y="4197953"/>
            <a:ext cx="936625" cy="221615"/>
            <a:chOff x="4437982" y="4197953"/>
            <a:chExt cx="936625" cy="221615"/>
          </a:xfrm>
        </p:grpSpPr>
        <p:pic>
          <p:nvPicPr>
            <p:cNvPr id="105" name="object 10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37982" y="4255960"/>
              <a:ext cx="219646" cy="16011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95825" y="4219289"/>
              <a:ext cx="263746" cy="19983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990051" y="419795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7527" y="62579"/>
                  </a:moveTo>
                  <a:lnTo>
                    <a:pt x="7620" y="62579"/>
                  </a:lnTo>
                  <a:lnTo>
                    <a:pt x="9144" y="61055"/>
                  </a:lnTo>
                  <a:lnTo>
                    <a:pt x="26003" y="61055"/>
                  </a:lnTo>
                  <a:lnTo>
                    <a:pt x="27527" y="62579"/>
                  </a:lnTo>
                  <a:close/>
                </a:path>
                <a:path w="33654" h="218439">
                  <a:moveTo>
                    <a:pt x="30575" y="216598"/>
                  </a:moveTo>
                  <a:lnTo>
                    <a:pt x="4572" y="216598"/>
                  </a:lnTo>
                  <a:lnTo>
                    <a:pt x="4572" y="62579"/>
                  </a:lnTo>
                  <a:lnTo>
                    <a:pt x="30575" y="62579"/>
                  </a:lnTo>
                  <a:lnTo>
                    <a:pt x="30575" y="216598"/>
                  </a:lnTo>
                  <a:close/>
                </a:path>
                <a:path w="33654" h="218439">
                  <a:moveTo>
                    <a:pt x="27527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9051" y="216598"/>
                  </a:lnTo>
                  <a:lnTo>
                    <a:pt x="27527" y="218122"/>
                  </a:lnTo>
                  <a:close/>
                </a:path>
                <a:path w="33654" h="218439">
                  <a:moveTo>
                    <a:pt x="27527" y="32004"/>
                  </a:moveTo>
                  <a:lnTo>
                    <a:pt x="6096" y="32004"/>
                  </a:lnTo>
                  <a:lnTo>
                    <a:pt x="4572" y="28956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479" y="0"/>
                  </a:lnTo>
                  <a:lnTo>
                    <a:pt x="29051" y="1524"/>
                  </a:lnTo>
                  <a:lnTo>
                    <a:pt x="33623" y="6095"/>
                  </a:lnTo>
                  <a:lnTo>
                    <a:pt x="33623" y="27431"/>
                  </a:lnTo>
                  <a:lnTo>
                    <a:pt x="30575" y="28956"/>
                  </a:lnTo>
                  <a:lnTo>
                    <a:pt x="27527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060346" y="4255960"/>
              <a:ext cx="147721" cy="16316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47798" y="4255960"/>
              <a:ext cx="126587" cy="160115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87256" y="4255960"/>
            <a:ext cx="1409223" cy="219646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25316" y="4719637"/>
            <a:ext cx="96012" cy="96107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221" y="4651057"/>
            <a:ext cx="1837658" cy="32337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969323" y="4638770"/>
            <a:ext cx="1683734" cy="270033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1106424" y="5266944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450371" y="5137689"/>
            <a:ext cx="1059941" cy="23183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24755" y="5139213"/>
            <a:ext cx="762429" cy="230314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487907" y="5207793"/>
            <a:ext cx="259715" cy="161925"/>
            <a:chOff x="3487907" y="5207793"/>
            <a:chExt cx="259715" cy="161925"/>
          </a:xfrm>
        </p:grpSpPr>
        <p:pic>
          <p:nvPicPr>
            <p:cNvPr id="118" name="object 11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487907" y="5207793"/>
              <a:ext cx="115876" cy="1617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26643" y="5207793"/>
              <a:ext cx="120491" cy="161734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797427" y="5139213"/>
            <a:ext cx="239458" cy="23031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142136" y="5148357"/>
            <a:ext cx="1645539" cy="22117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1106424" y="5715000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object 12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450371" y="5601366"/>
            <a:ext cx="158591" cy="2150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662302" y="5654802"/>
            <a:ext cx="126587" cy="160115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1837753" y="5654802"/>
            <a:ext cx="596265" cy="161925"/>
            <a:chOff x="1837753" y="5654802"/>
            <a:chExt cx="596265" cy="161925"/>
          </a:xfrm>
        </p:grpSpPr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37753" y="5657850"/>
              <a:ext cx="126587" cy="1585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002440" y="5654802"/>
              <a:ext cx="105251" cy="16163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44268" y="5657850"/>
              <a:ext cx="128111" cy="15859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12003" y="5654802"/>
              <a:ext cx="122015" cy="161639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2482875" y="5586133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7432" y="3048"/>
                </a:moveTo>
                <a:lnTo>
                  <a:pt x="25908" y="3048"/>
                </a:lnTo>
                <a:lnTo>
                  <a:pt x="25908" y="1524"/>
                </a:lnTo>
                <a:lnTo>
                  <a:pt x="24384" y="1524"/>
                </a:lnTo>
                <a:lnTo>
                  <a:pt x="22860" y="0"/>
                </a:lnTo>
                <a:lnTo>
                  <a:pt x="4572" y="0"/>
                </a:lnTo>
                <a:lnTo>
                  <a:pt x="3048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25742"/>
                </a:lnTo>
                <a:lnTo>
                  <a:pt x="1524" y="225742"/>
                </a:lnTo>
                <a:lnTo>
                  <a:pt x="1524" y="227266"/>
                </a:lnTo>
                <a:lnTo>
                  <a:pt x="4572" y="227266"/>
                </a:lnTo>
                <a:lnTo>
                  <a:pt x="6096" y="228790"/>
                </a:lnTo>
                <a:lnTo>
                  <a:pt x="22860" y="228790"/>
                </a:lnTo>
                <a:lnTo>
                  <a:pt x="22860" y="227266"/>
                </a:lnTo>
                <a:lnTo>
                  <a:pt x="25908" y="227266"/>
                </a:lnTo>
                <a:lnTo>
                  <a:pt x="25908" y="225742"/>
                </a:lnTo>
                <a:lnTo>
                  <a:pt x="27432" y="225742"/>
                </a:lnTo>
                <a:lnTo>
                  <a:pt x="27432" y="304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object 13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35376" y="5618130"/>
            <a:ext cx="1104138" cy="254793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3841815" y="5584602"/>
            <a:ext cx="268605" cy="232410"/>
            <a:chOff x="3841815" y="5584602"/>
            <a:chExt cx="268605" cy="232410"/>
          </a:xfrm>
        </p:grpSpPr>
        <p:pic>
          <p:nvPicPr>
            <p:cNvPr id="133" name="object 13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841815" y="5654802"/>
              <a:ext cx="147825" cy="16163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009453" y="5584602"/>
              <a:ext cx="100679" cy="230314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195476" y="5654802"/>
            <a:ext cx="881539" cy="161639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182266" y="5586126"/>
            <a:ext cx="1120901" cy="288321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6412991" y="5596794"/>
            <a:ext cx="33655" cy="218440"/>
          </a:xfrm>
          <a:custGeom>
            <a:avLst/>
            <a:gdLst/>
            <a:ahLst/>
            <a:cxnLst/>
            <a:rect l="l" t="t" r="r" b="b"/>
            <a:pathLst>
              <a:path w="33654" h="218439">
                <a:moveTo>
                  <a:pt x="28956" y="62579"/>
                </a:moveTo>
                <a:lnTo>
                  <a:pt x="6096" y="62579"/>
                </a:lnTo>
                <a:lnTo>
                  <a:pt x="6096" y="61055"/>
                </a:lnTo>
                <a:lnTo>
                  <a:pt x="28956" y="61055"/>
                </a:lnTo>
                <a:lnTo>
                  <a:pt x="28956" y="62579"/>
                </a:lnTo>
                <a:close/>
              </a:path>
              <a:path w="33654" h="218439">
                <a:moveTo>
                  <a:pt x="28956" y="216598"/>
                </a:moveTo>
                <a:lnTo>
                  <a:pt x="4572" y="216598"/>
                </a:lnTo>
                <a:lnTo>
                  <a:pt x="4572" y="62579"/>
                </a:lnTo>
                <a:lnTo>
                  <a:pt x="30480" y="62579"/>
                </a:lnTo>
                <a:lnTo>
                  <a:pt x="30480" y="215074"/>
                </a:lnTo>
                <a:lnTo>
                  <a:pt x="28956" y="216598"/>
                </a:lnTo>
                <a:close/>
              </a:path>
              <a:path w="33654" h="218439">
                <a:moveTo>
                  <a:pt x="25908" y="218122"/>
                </a:moveTo>
                <a:lnTo>
                  <a:pt x="9144" y="218122"/>
                </a:lnTo>
                <a:lnTo>
                  <a:pt x="7620" y="216598"/>
                </a:lnTo>
                <a:lnTo>
                  <a:pt x="27432" y="216598"/>
                </a:lnTo>
                <a:lnTo>
                  <a:pt x="25908" y="218122"/>
                </a:lnTo>
                <a:close/>
              </a:path>
              <a:path w="33654" h="218439">
                <a:moveTo>
                  <a:pt x="24384" y="32099"/>
                </a:moveTo>
                <a:lnTo>
                  <a:pt x="10668" y="32099"/>
                </a:lnTo>
                <a:lnTo>
                  <a:pt x="6096" y="30575"/>
                </a:lnTo>
                <a:lnTo>
                  <a:pt x="1524" y="26003"/>
                </a:lnTo>
                <a:lnTo>
                  <a:pt x="0" y="22860"/>
                </a:lnTo>
                <a:lnTo>
                  <a:pt x="0" y="9144"/>
                </a:lnTo>
                <a:lnTo>
                  <a:pt x="1524" y="6095"/>
                </a:lnTo>
                <a:lnTo>
                  <a:pt x="6096" y="1524"/>
                </a:lnTo>
                <a:lnTo>
                  <a:pt x="10668" y="0"/>
                </a:lnTo>
                <a:lnTo>
                  <a:pt x="28956" y="0"/>
                </a:lnTo>
                <a:lnTo>
                  <a:pt x="30480" y="3048"/>
                </a:lnTo>
                <a:lnTo>
                  <a:pt x="33528" y="4571"/>
                </a:lnTo>
                <a:lnTo>
                  <a:pt x="33528" y="26003"/>
                </a:lnTo>
                <a:lnTo>
                  <a:pt x="30480" y="29051"/>
                </a:lnTo>
                <a:lnTo>
                  <a:pt x="24384" y="32099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493859" y="5654802"/>
            <a:ext cx="126587" cy="16011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34746" y="5654802"/>
            <a:ext cx="122015" cy="161639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981825" y="5654802"/>
            <a:ext cx="126587" cy="160115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7157275" y="5654801"/>
            <a:ext cx="283845" cy="161925"/>
            <a:chOff x="7157275" y="5654801"/>
            <a:chExt cx="283845" cy="161925"/>
          </a:xfrm>
        </p:grpSpPr>
        <p:pic>
          <p:nvPicPr>
            <p:cNvPr id="142" name="object 14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157275" y="5657849"/>
              <a:ext cx="126587" cy="15859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323486" y="5654801"/>
              <a:ext cx="117443" cy="161639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7475982" y="5586126"/>
            <a:ext cx="355600" cy="230504"/>
            <a:chOff x="7475982" y="5586126"/>
            <a:chExt cx="355600" cy="230504"/>
          </a:xfrm>
        </p:grpSpPr>
        <p:sp>
          <p:nvSpPr>
            <p:cNvPr id="145" name="object 145"/>
            <p:cNvSpPr/>
            <p:nvPr/>
          </p:nvSpPr>
          <p:spPr>
            <a:xfrm>
              <a:off x="7475982" y="5586133"/>
              <a:ext cx="27940" cy="229235"/>
            </a:xfrm>
            <a:custGeom>
              <a:avLst/>
              <a:gdLst/>
              <a:ahLst/>
              <a:cxnLst/>
              <a:rect l="l" t="t" r="r" b="b"/>
              <a:pathLst>
                <a:path w="27940" h="229235">
                  <a:moveTo>
                    <a:pt x="22860" y="227266"/>
                  </a:moveTo>
                  <a:lnTo>
                    <a:pt x="3048" y="227266"/>
                  </a:lnTo>
                  <a:lnTo>
                    <a:pt x="4572" y="228790"/>
                  </a:lnTo>
                  <a:lnTo>
                    <a:pt x="21336" y="228790"/>
                  </a:lnTo>
                  <a:lnTo>
                    <a:pt x="22860" y="227266"/>
                  </a:lnTo>
                  <a:close/>
                </a:path>
                <a:path w="27940" h="229235">
                  <a:moveTo>
                    <a:pt x="24384" y="1524"/>
                  </a:moveTo>
                  <a:lnTo>
                    <a:pt x="2286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4384" y="1524"/>
                  </a:lnTo>
                  <a:close/>
                </a:path>
                <a:path w="27940" h="229235">
                  <a:moveTo>
                    <a:pt x="27432" y="3238"/>
                  </a:moveTo>
                  <a:lnTo>
                    <a:pt x="25908" y="3238"/>
                  </a:lnTo>
                  <a:lnTo>
                    <a:pt x="25908" y="1968"/>
                  </a:lnTo>
                  <a:lnTo>
                    <a:pt x="444" y="1968"/>
                  </a:lnTo>
                  <a:lnTo>
                    <a:pt x="444" y="3238"/>
                  </a:lnTo>
                  <a:lnTo>
                    <a:pt x="0" y="3238"/>
                  </a:lnTo>
                  <a:lnTo>
                    <a:pt x="0" y="225488"/>
                  </a:lnTo>
                  <a:lnTo>
                    <a:pt x="381" y="225488"/>
                  </a:lnTo>
                  <a:lnTo>
                    <a:pt x="381" y="226758"/>
                  </a:lnTo>
                  <a:lnTo>
                    <a:pt x="25908" y="226758"/>
                  </a:lnTo>
                  <a:lnTo>
                    <a:pt x="25908" y="225488"/>
                  </a:lnTo>
                  <a:lnTo>
                    <a:pt x="27432" y="225488"/>
                  </a:lnTo>
                  <a:lnTo>
                    <a:pt x="27432" y="323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543222" y="5654802"/>
              <a:ext cx="135642" cy="16163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710868" y="5654802"/>
              <a:ext cx="120491" cy="161639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881651" y="5654802"/>
            <a:ext cx="85439" cy="160115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8073866" y="5654802"/>
            <a:ext cx="842010" cy="218440"/>
            <a:chOff x="8073866" y="5654802"/>
            <a:chExt cx="842010" cy="218440"/>
          </a:xfrm>
        </p:grpSpPr>
        <p:pic>
          <p:nvPicPr>
            <p:cNvPr id="150" name="object 15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073866" y="5654802"/>
              <a:ext cx="135731" cy="21812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240175" y="5654802"/>
              <a:ext cx="147825" cy="16163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409336" y="5657849"/>
              <a:ext cx="222694" cy="15706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651843" y="5654802"/>
              <a:ext cx="135731" cy="16163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830246" y="5654802"/>
              <a:ext cx="85439" cy="160115"/>
            </a:xfrm>
            <a:prstGeom prst="rect">
              <a:avLst/>
            </a:prstGeom>
          </p:spPr>
        </p:pic>
      </p:grpSp>
      <p:pic>
        <p:nvPicPr>
          <p:cNvPr id="155" name="object 15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9022460" y="5654802"/>
            <a:ext cx="135731" cy="218122"/>
          </a:xfrm>
          <a:prstGeom prst="rect">
            <a:avLst/>
          </a:prstGeom>
        </p:spPr>
      </p:pic>
      <p:grpSp>
        <p:nvGrpSpPr>
          <p:cNvPr id="156" name="object 156"/>
          <p:cNvGrpSpPr/>
          <p:nvPr/>
        </p:nvGrpSpPr>
        <p:grpSpPr>
          <a:xfrm>
            <a:off x="9199340" y="5586126"/>
            <a:ext cx="187960" cy="230504"/>
            <a:chOff x="9199340" y="5586126"/>
            <a:chExt cx="187960" cy="230504"/>
          </a:xfrm>
        </p:grpSpPr>
        <p:sp>
          <p:nvSpPr>
            <p:cNvPr id="157" name="object 157"/>
            <p:cNvSpPr/>
            <p:nvPr/>
          </p:nvSpPr>
          <p:spPr>
            <a:xfrm>
              <a:off x="9199334" y="5586133"/>
              <a:ext cx="26034" cy="229235"/>
            </a:xfrm>
            <a:custGeom>
              <a:avLst/>
              <a:gdLst/>
              <a:ahLst/>
              <a:cxnLst/>
              <a:rect l="l" t="t" r="r" b="b"/>
              <a:pathLst>
                <a:path w="26034" h="229235">
                  <a:moveTo>
                    <a:pt x="22860" y="227266"/>
                  </a:moveTo>
                  <a:lnTo>
                    <a:pt x="3048" y="227266"/>
                  </a:lnTo>
                  <a:lnTo>
                    <a:pt x="4572" y="228790"/>
                  </a:lnTo>
                  <a:lnTo>
                    <a:pt x="21336" y="228790"/>
                  </a:lnTo>
                  <a:lnTo>
                    <a:pt x="22860" y="227266"/>
                  </a:lnTo>
                  <a:close/>
                </a:path>
                <a:path w="26034" h="229235">
                  <a:moveTo>
                    <a:pt x="24384" y="1524"/>
                  </a:moveTo>
                  <a:lnTo>
                    <a:pt x="2286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4384" y="1524"/>
                  </a:lnTo>
                  <a:close/>
                </a:path>
                <a:path w="26034" h="229235">
                  <a:moveTo>
                    <a:pt x="25908" y="1968"/>
                  </a:moveTo>
                  <a:lnTo>
                    <a:pt x="0" y="1968"/>
                  </a:lnTo>
                  <a:lnTo>
                    <a:pt x="0" y="225488"/>
                  </a:lnTo>
                  <a:lnTo>
                    <a:pt x="0" y="226758"/>
                  </a:lnTo>
                  <a:lnTo>
                    <a:pt x="25527" y="226758"/>
                  </a:lnTo>
                  <a:lnTo>
                    <a:pt x="25527" y="225488"/>
                  </a:lnTo>
                  <a:lnTo>
                    <a:pt x="25908" y="225488"/>
                  </a:lnTo>
                  <a:lnTo>
                    <a:pt x="25908" y="196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266396" y="5654802"/>
              <a:ext cx="120491" cy="161639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9435751" y="5618130"/>
            <a:ext cx="252095" cy="198755"/>
            <a:chOff x="9435751" y="5618130"/>
            <a:chExt cx="252095" cy="198755"/>
          </a:xfrm>
        </p:grpSpPr>
        <p:pic>
          <p:nvPicPr>
            <p:cNvPr id="160" name="object 16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435751" y="5654801"/>
              <a:ext cx="128111" cy="16011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589770" y="5618130"/>
              <a:ext cx="97631" cy="198310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25316" y="6132290"/>
            <a:ext cx="96012" cy="96107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014222" y="6051423"/>
            <a:ext cx="1560099" cy="270033"/>
          </a:xfrm>
          <a:prstGeom prst="rect">
            <a:avLst/>
          </a:prstGeom>
        </p:spPr>
      </p:pic>
      <p:sp>
        <p:nvSpPr>
          <p:cNvPr id="164" name="object 164"/>
          <p:cNvSpPr/>
          <p:nvPr/>
        </p:nvSpPr>
        <p:spPr>
          <a:xfrm>
            <a:off x="2638425" y="6141434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27432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24384" y="0"/>
                </a:lnTo>
                <a:lnTo>
                  <a:pt x="27432" y="1524"/>
                </a:lnTo>
                <a:close/>
              </a:path>
              <a:path w="41275" h="177164">
                <a:moveTo>
                  <a:pt x="33528" y="3048"/>
                </a:moveTo>
                <a:lnTo>
                  <a:pt x="7620" y="3048"/>
                </a:lnTo>
                <a:lnTo>
                  <a:pt x="10668" y="1524"/>
                </a:lnTo>
                <a:lnTo>
                  <a:pt x="30480" y="1524"/>
                </a:lnTo>
                <a:lnTo>
                  <a:pt x="33528" y="3048"/>
                </a:lnTo>
                <a:close/>
              </a:path>
              <a:path w="41275" h="177164">
                <a:moveTo>
                  <a:pt x="30480" y="44196"/>
                </a:moveTo>
                <a:lnTo>
                  <a:pt x="10668" y="44196"/>
                </a:lnTo>
                <a:lnTo>
                  <a:pt x="7620" y="42672"/>
                </a:lnTo>
                <a:lnTo>
                  <a:pt x="1524" y="36576"/>
                </a:lnTo>
                <a:lnTo>
                  <a:pt x="1524" y="30480"/>
                </a:lnTo>
                <a:lnTo>
                  <a:pt x="0" y="27432"/>
                </a:lnTo>
                <a:lnTo>
                  <a:pt x="0" y="18288"/>
                </a:lnTo>
                <a:lnTo>
                  <a:pt x="1524" y="15240"/>
                </a:lnTo>
                <a:lnTo>
                  <a:pt x="1524" y="9144"/>
                </a:lnTo>
                <a:lnTo>
                  <a:pt x="3048" y="7620"/>
                </a:lnTo>
                <a:lnTo>
                  <a:pt x="4572" y="4572"/>
                </a:lnTo>
                <a:lnTo>
                  <a:pt x="6096" y="3048"/>
                </a:lnTo>
                <a:lnTo>
                  <a:pt x="35052" y="3048"/>
                </a:lnTo>
                <a:lnTo>
                  <a:pt x="36576" y="4572"/>
                </a:lnTo>
                <a:lnTo>
                  <a:pt x="38100" y="7620"/>
                </a:lnTo>
                <a:lnTo>
                  <a:pt x="39624" y="9144"/>
                </a:lnTo>
                <a:lnTo>
                  <a:pt x="39624" y="15240"/>
                </a:lnTo>
                <a:lnTo>
                  <a:pt x="41148" y="18288"/>
                </a:lnTo>
                <a:lnTo>
                  <a:pt x="41148" y="27432"/>
                </a:lnTo>
                <a:lnTo>
                  <a:pt x="39624" y="30480"/>
                </a:lnTo>
                <a:lnTo>
                  <a:pt x="39624" y="36576"/>
                </a:lnTo>
                <a:lnTo>
                  <a:pt x="33528" y="42672"/>
                </a:lnTo>
                <a:lnTo>
                  <a:pt x="30480" y="44196"/>
                </a:lnTo>
                <a:close/>
              </a:path>
              <a:path w="41275" h="177164">
                <a:moveTo>
                  <a:pt x="35052" y="175450"/>
                </a:moveTo>
                <a:lnTo>
                  <a:pt x="6096" y="175450"/>
                </a:lnTo>
                <a:lnTo>
                  <a:pt x="4572" y="172402"/>
                </a:lnTo>
                <a:lnTo>
                  <a:pt x="1524" y="169354"/>
                </a:lnTo>
                <a:lnTo>
                  <a:pt x="1524" y="163163"/>
                </a:lnTo>
                <a:lnTo>
                  <a:pt x="0" y="160115"/>
                </a:lnTo>
                <a:lnTo>
                  <a:pt x="0" y="150971"/>
                </a:lnTo>
                <a:lnTo>
                  <a:pt x="1524" y="147923"/>
                </a:lnTo>
                <a:lnTo>
                  <a:pt x="1524" y="141827"/>
                </a:lnTo>
                <a:lnTo>
                  <a:pt x="7620" y="135731"/>
                </a:lnTo>
                <a:lnTo>
                  <a:pt x="10668" y="134207"/>
                </a:lnTo>
                <a:lnTo>
                  <a:pt x="30480" y="134207"/>
                </a:lnTo>
                <a:lnTo>
                  <a:pt x="33528" y="135731"/>
                </a:lnTo>
                <a:lnTo>
                  <a:pt x="39624" y="141827"/>
                </a:lnTo>
                <a:lnTo>
                  <a:pt x="39624" y="147923"/>
                </a:lnTo>
                <a:lnTo>
                  <a:pt x="41148" y="150971"/>
                </a:lnTo>
                <a:lnTo>
                  <a:pt x="41148" y="160115"/>
                </a:lnTo>
                <a:lnTo>
                  <a:pt x="39624" y="163163"/>
                </a:lnTo>
                <a:lnTo>
                  <a:pt x="39624" y="169354"/>
                </a:lnTo>
                <a:lnTo>
                  <a:pt x="36576" y="172402"/>
                </a:lnTo>
                <a:lnTo>
                  <a:pt x="35052" y="175450"/>
                </a:lnTo>
                <a:close/>
              </a:path>
              <a:path w="41275" h="177164">
                <a:moveTo>
                  <a:pt x="30480" y="176974"/>
                </a:moveTo>
                <a:lnTo>
                  <a:pt x="10668" y="176974"/>
                </a:lnTo>
                <a:lnTo>
                  <a:pt x="7620" y="175450"/>
                </a:lnTo>
                <a:lnTo>
                  <a:pt x="33528" y="175450"/>
                </a:lnTo>
                <a:lnTo>
                  <a:pt x="30480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06424" y="6679692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5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1450371" y="6567010"/>
            <a:ext cx="564515" cy="215265"/>
            <a:chOff x="1450371" y="6567010"/>
            <a:chExt cx="564515" cy="215265"/>
          </a:xfrm>
        </p:grpSpPr>
        <p:pic>
          <p:nvPicPr>
            <p:cNvPr id="167" name="object 16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450371" y="6567010"/>
              <a:ext cx="111347" cy="21202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599819" y="6621970"/>
              <a:ext cx="126587" cy="16011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56886" y="6582250"/>
              <a:ext cx="97631" cy="19983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888045" y="6621970"/>
              <a:ext cx="126587" cy="16011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064924" y="6620446"/>
            <a:ext cx="239458" cy="161639"/>
          </a:xfrm>
          <a:prstGeom prst="rect">
            <a:avLst/>
          </a:prstGeom>
        </p:spPr>
      </p:pic>
      <p:grpSp>
        <p:nvGrpSpPr>
          <p:cNvPr id="172" name="object 172"/>
          <p:cNvGrpSpPr/>
          <p:nvPr/>
        </p:nvGrpSpPr>
        <p:grpSpPr>
          <a:xfrm>
            <a:off x="2409634" y="6550246"/>
            <a:ext cx="686435" cy="232410"/>
            <a:chOff x="2409634" y="6550246"/>
            <a:chExt cx="686435" cy="232410"/>
          </a:xfrm>
        </p:grpSpPr>
        <p:pic>
          <p:nvPicPr>
            <p:cNvPr id="173" name="object 17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09634" y="6582250"/>
              <a:ext cx="215074" cy="19983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647666" y="6620446"/>
              <a:ext cx="146301" cy="16163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822924" y="6620446"/>
              <a:ext cx="117443" cy="1616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975419" y="6550246"/>
              <a:ext cx="120491" cy="228790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202685" y="6560915"/>
            <a:ext cx="771715" cy="277653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4078226" y="6620446"/>
            <a:ext cx="273050" cy="161925"/>
            <a:chOff x="4078226" y="6620446"/>
            <a:chExt cx="273050" cy="161925"/>
          </a:xfrm>
        </p:grpSpPr>
        <p:pic>
          <p:nvPicPr>
            <p:cNvPr id="179" name="object 17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078226" y="6620446"/>
              <a:ext cx="147825" cy="16163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65676" y="6620446"/>
              <a:ext cx="85439" cy="158591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447127" y="6620446"/>
            <a:ext cx="1165193" cy="218122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708713" y="6550246"/>
            <a:ext cx="1245679" cy="288321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7071835" y="6582250"/>
            <a:ext cx="636270" cy="200025"/>
            <a:chOff x="7071835" y="6582250"/>
            <a:chExt cx="636270" cy="200025"/>
          </a:xfrm>
        </p:grpSpPr>
        <p:pic>
          <p:nvPicPr>
            <p:cNvPr id="184" name="object 18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071835" y="6620446"/>
              <a:ext cx="221170" cy="16163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320438" y="6582250"/>
              <a:ext cx="96107" cy="19983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438167" y="6620446"/>
              <a:ext cx="135445" cy="16163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604092" y="6620446"/>
              <a:ext cx="103727" cy="161639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106775" y="7425880"/>
            <a:ext cx="916940" cy="134620"/>
            <a:chOff x="106775" y="7425880"/>
            <a:chExt cx="916940" cy="134620"/>
          </a:xfrm>
        </p:grpSpPr>
        <p:pic>
          <p:nvPicPr>
            <p:cNvPr id="189" name="object 18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6775" y="7433500"/>
              <a:ext cx="76200" cy="12658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04406" y="7425880"/>
              <a:ext cx="818959" cy="134207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090707" y="7424356"/>
            <a:ext cx="681418" cy="169354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1836229" y="7431976"/>
            <a:ext cx="509905" cy="128270"/>
            <a:chOff x="1836229" y="7431976"/>
            <a:chExt cx="509905" cy="128270"/>
          </a:xfrm>
        </p:grpSpPr>
        <p:pic>
          <p:nvPicPr>
            <p:cNvPr id="193" name="object 1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836229" y="7435024"/>
              <a:ext cx="88392" cy="12353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955196" y="7431976"/>
              <a:ext cx="18415" cy="127000"/>
            </a:xfrm>
            <a:custGeom>
              <a:avLst/>
              <a:gdLst/>
              <a:ahLst/>
              <a:cxnLst/>
              <a:rect l="l" t="t" r="r" b="b"/>
              <a:pathLst>
                <a:path w="18414" h="127000">
                  <a:moveTo>
                    <a:pt x="15240" y="36576"/>
                  </a:moveTo>
                  <a:lnTo>
                    <a:pt x="3048" y="36576"/>
                  </a:lnTo>
                  <a:lnTo>
                    <a:pt x="3048" y="35052"/>
                  </a:lnTo>
                  <a:lnTo>
                    <a:pt x="15240" y="35052"/>
                  </a:lnTo>
                  <a:lnTo>
                    <a:pt x="15240" y="36576"/>
                  </a:lnTo>
                  <a:close/>
                </a:path>
                <a:path w="18414" h="127000">
                  <a:moveTo>
                    <a:pt x="16764" y="126587"/>
                  </a:moveTo>
                  <a:lnTo>
                    <a:pt x="1524" y="126587"/>
                  </a:lnTo>
                  <a:lnTo>
                    <a:pt x="1524" y="36576"/>
                  </a:lnTo>
                  <a:lnTo>
                    <a:pt x="16764" y="36576"/>
                  </a:lnTo>
                  <a:lnTo>
                    <a:pt x="16764" y="126587"/>
                  </a:lnTo>
                  <a:close/>
                </a:path>
                <a:path w="18414" h="127000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002535" y="7444169"/>
              <a:ext cx="245459" cy="115919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270855" y="7465504"/>
              <a:ext cx="74771" cy="93059"/>
            </a:xfrm>
            <a:prstGeom prst="rect">
              <a:avLst/>
            </a:prstGeom>
          </p:spPr>
        </p:pic>
      </p:grpSp>
      <p:pic>
        <p:nvPicPr>
          <p:cNvPr id="197" name="object 19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9382315" y="7261097"/>
            <a:ext cx="70199" cy="1067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62974" y="446823"/>
            <a:ext cx="537210" cy="403225"/>
          </a:xfrm>
          <a:custGeom>
            <a:avLst/>
            <a:gdLst/>
            <a:ahLst/>
            <a:cxnLst/>
            <a:rect l="l" t="t" r="r" b="b"/>
            <a:pathLst>
              <a:path w="537210" h="403225">
                <a:moveTo>
                  <a:pt x="253174" y="279082"/>
                </a:moveTo>
                <a:lnTo>
                  <a:pt x="245554" y="237934"/>
                </a:lnTo>
                <a:lnTo>
                  <a:pt x="221284" y="202399"/>
                </a:lnTo>
                <a:lnTo>
                  <a:pt x="185356" y="177825"/>
                </a:lnTo>
                <a:lnTo>
                  <a:pt x="169354" y="170776"/>
                </a:lnTo>
                <a:lnTo>
                  <a:pt x="154686" y="163347"/>
                </a:lnTo>
                <a:lnTo>
                  <a:pt x="146850" y="159854"/>
                </a:lnTo>
                <a:lnTo>
                  <a:pt x="138874" y="157060"/>
                </a:lnTo>
                <a:lnTo>
                  <a:pt x="131978" y="153631"/>
                </a:lnTo>
                <a:lnTo>
                  <a:pt x="97002" y="130924"/>
                </a:lnTo>
                <a:lnTo>
                  <a:pt x="86956" y="112864"/>
                </a:lnTo>
                <a:lnTo>
                  <a:pt x="86956" y="91528"/>
                </a:lnTo>
                <a:lnTo>
                  <a:pt x="90004" y="86868"/>
                </a:lnTo>
                <a:lnTo>
                  <a:pt x="91528" y="82296"/>
                </a:lnTo>
                <a:lnTo>
                  <a:pt x="94576" y="77724"/>
                </a:lnTo>
                <a:lnTo>
                  <a:pt x="99148" y="73152"/>
                </a:lnTo>
                <a:lnTo>
                  <a:pt x="108292" y="67056"/>
                </a:lnTo>
                <a:lnTo>
                  <a:pt x="115912" y="65532"/>
                </a:lnTo>
                <a:lnTo>
                  <a:pt x="122008" y="62484"/>
                </a:lnTo>
                <a:lnTo>
                  <a:pt x="160921" y="63766"/>
                </a:lnTo>
                <a:lnTo>
                  <a:pt x="192214" y="74676"/>
                </a:lnTo>
                <a:lnTo>
                  <a:pt x="199834" y="77724"/>
                </a:lnTo>
                <a:lnTo>
                  <a:pt x="205930" y="80772"/>
                </a:lnTo>
                <a:lnTo>
                  <a:pt x="215074" y="86868"/>
                </a:lnTo>
                <a:lnTo>
                  <a:pt x="218122" y="88392"/>
                </a:lnTo>
                <a:lnTo>
                  <a:pt x="224218" y="88392"/>
                </a:lnTo>
                <a:lnTo>
                  <a:pt x="228790" y="83820"/>
                </a:lnTo>
                <a:lnTo>
                  <a:pt x="228790" y="80772"/>
                </a:lnTo>
                <a:lnTo>
                  <a:pt x="230314" y="77724"/>
                </a:lnTo>
                <a:lnTo>
                  <a:pt x="230314" y="35052"/>
                </a:lnTo>
                <a:lnTo>
                  <a:pt x="228790" y="32004"/>
                </a:lnTo>
                <a:lnTo>
                  <a:pt x="228790" y="30480"/>
                </a:lnTo>
                <a:lnTo>
                  <a:pt x="227266" y="28956"/>
                </a:lnTo>
                <a:lnTo>
                  <a:pt x="227266" y="27432"/>
                </a:lnTo>
                <a:lnTo>
                  <a:pt x="221170" y="21336"/>
                </a:lnTo>
                <a:lnTo>
                  <a:pt x="205930" y="13716"/>
                </a:lnTo>
                <a:lnTo>
                  <a:pt x="190690" y="7620"/>
                </a:lnTo>
                <a:lnTo>
                  <a:pt x="184061" y="6261"/>
                </a:lnTo>
                <a:lnTo>
                  <a:pt x="177736" y="4762"/>
                </a:lnTo>
                <a:lnTo>
                  <a:pt x="171399" y="3543"/>
                </a:lnTo>
                <a:lnTo>
                  <a:pt x="164782" y="3048"/>
                </a:lnTo>
                <a:lnTo>
                  <a:pt x="151053" y="952"/>
                </a:lnTo>
                <a:lnTo>
                  <a:pt x="144157" y="266"/>
                </a:lnTo>
                <a:lnTo>
                  <a:pt x="137248" y="0"/>
                </a:lnTo>
                <a:lnTo>
                  <a:pt x="123799" y="546"/>
                </a:lnTo>
                <a:lnTo>
                  <a:pt x="85432" y="7620"/>
                </a:lnTo>
                <a:lnTo>
                  <a:pt x="44284" y="27432"/>
                </a:lnTo>
                <a:lnTo>
                  <a:pt x="16852" y="62484"/>
                </a:lnTo>
                <a:lnTo>
                  <a:pt x="6184" y="112864"/>
                </a:lnTo>
                <a:lnTo>
                  <a:pt x="6731" y="124015"/>
                </a:lnTo>
                <a:lnTo>
                  <a:pt x="17526" y="162636"/>
                </a:lnTo>
                <a:lnTo>
                  <a:pt x="44475" y="195821"/>
                </a:lnTo>
                <a:lnTo>
                  <a:pt x="88480" y="222694"/>
                </a:lnTo>
                <a:lnTo>
                  <a:pt x="104292" y="229552"/>
                </a:lnTo>
                <a:lnTo>
                  <a:pt x="126441" y="239839"/>
                </a:lnTo>
                <a:lnTo>
                  <a:pt x="161036" y="262343"/>
                </a:lnTo>
                <a:lnTo>
                  <a:pt x="170878" y="280606"/>
                </a:lnTo>
                <a:lnTo>
                  <a:pt x="170878" y="297459"/>
                </a:lnTo>
                <a:lnTo>
                  <a:pt x="167830" y="309651"/>
                </a:lnTo>
                <a:lnTo>
                  <a:pt x="164782" y="317271"/>
                </a:lnTo>
                <a:lnTo>
                  <a:pt x="155638" y="326415"/>
                </a:lnTo>
                <a:lnTo>
                  <a:pt x="149542" y="329463"/>
                </a:lnTo>
                <a:lnTo>
                  <a:pt x="143446" y="334035"/>
                </a:lnTo>
                <a:lnTo>
                  <a:pt x="135724" y="335559"/>
                </a:lnTo>
                <a:lnTo>
                  <a:pt x="129743" y="337324"/>
                </a:lnTo>
                <a:lnTo>
                  <a:pt x="123342" y="338226"/>
                </a:lnTo>
                <a:lnTo>
                  <a:pt x="116649" y="338569"/>
                </a:lnTo>
                <a:lnTo>
                  <a:pt x="109816" y="338607"/>
                </a:lnTo>
                <a:lnTo>
                  <a:pt x="98933" y="338328"/>
                </a:lnTo>
                <a:lnTo>
                  <a:pt x="55524" y="328701"/>
                </a:lnTo>
                <a:lnTo>
                  <a:pt x="35140" y="318795"/>
                </a:lnTo>
                <a:lnTo>
                  <a:pt x="27520" y="315747"/>
                </a:lnTo>
                <a:lnTo>
                  <a:pt x="13804" y="306603"/>
                </a:lnTo>
                <a:lnTo>
                  <a:pt x="9232" y="306603"/>
                </a:lnTo>
                <a:lnTo>
                  <a:pt x="6184" y="309651"/>
                </a:lnTo>
                <a:lnTo>
                  <a:pt x="4572" y="309651"/>
                </a:lnTo>
                <a:lnTo>
                  <a:pt x="3048" y="312699"/>
                </a:lnTo>
                <a:lnTo>
                  <a:pt x="1524" y="314223"/>
                </a:lnTo>
                <a:lnTo>
                  <a:pt x="1524" y="317271"/>
                </a:lnTo>
                <a:lnTo>
                  <a:pt x="0" y="320319"/>
                </a:lnTo>
                <a:lnTo>
                  <a:pt x="0" y="356895"/>
                </a:lnTo>
                <a:lnTo>
                  <a:pt x="4572" y="370611"/>
                </a:lnTo>
                <a:lnTo>
                  <a:pt x="7708" y="372135"/>
                </a:lnTo>
                <a:lnTo>
                  <a:pt x="9232" y="375183"/>
                </a:lnTo>
                <a:lnTo>
                  <a:pt x="13804" y="378231"/>
                </a:lnTo>
                <a:lnTo>
                  <a:pt x="19900" y="381279"/>
                </a:lnTo>
                <a:lnTo>
                  <a:pt x="25996" y="385953"/>
                </a:lnTo>
                <a:lnTo>
                  <a:pt x="63741" y="398259"/>
                </a:lnTo>
                <a:lnTo>
                  <a:pt x="109816" y="402717"/>
                </a:lnTo>
                <a:lnTo>
                  <a:pt x="124434" y="402170"/>
                </a:lnTo>
                <a:lnTo>
                  <a:pt x="166306" y="395097"/>
                </a:lnTo>
                <a:lnTo>
                  <a:pt x="210502" y="372135"/>
                </a:lnTo>
                <a:lnTo>
                  <a:pt x="236220" y="343636"/>
                </a:lnTo>
                <a:lnTo>
                  <a:pt x="250698" y="308127"/>
                </a:lnTo>
                <a:lnTo>
                  <a:pt x="252577" y="294335"/>
                </a:lnTo>
                <a:lnTo>
                  <a:pt x="253174" y="279082"/>
                </a:lnTo>
                <a:close/>
              </a:path>
              <a:path w="537210" h="403225">
                <a:moveTo>
                  <a:pt x="536829" y="205930"/>
                </a:moveTo>
                <a:lnTo>
                  <a:pt x="536511" y="192709"/>
                </a:lnTo>
                <a:lnTo>
                  <a:pt x="536473" y="192214"/>
                </a:lnTo>
                <a:lnTo>
                  <a:pt x="535495" y="180505"/>
                </a:lnTo>
                <a:lnTo>
                  <a:pt x="535393" y="179933"/>
                </a:lnTo>
                <a:lnTo>
                  <a:pt x="533603" y="169189"/>
                </a:lnTo>
                <a:lnTo>
                  <a:pt x="515937" y="132232"/>
                </a:lnTo>
                <a:lnTo>
                  <a:pt x="483679" y="110490"/>
                </a:lnTo>
                <a:lnTo>
                  <a:pt x="433374" y="100939"/>
                </a:lnTo>
                <a:lnTo>
                  <a:pt x="431787" y="100939"/>
                </a:lnTo>
                <a:lnTo>
                  <a:pt x="419481" y="100672"/>
                </a:lnTo>
                <a:lnTo>
                  <a:pt x="376351" y="105130"/>
                </a:lnTo>
                <a:lnTo>
                  <a:pt x="334556" y="118198"/>
                </a:lnTo>
                <a:lnTo>
                  <a:pt x="329463" y="120484"/>
                </a:lnTo>
                <a:lnTo>
                  <a:pt x="321843" y="123545"/>
                </a:lnTo>
                <a:lnTo>
                  <a:pt x="317271" y="128104"/>
                </a:lnTo>
                <a:lnTo>
                  <a:pt x="314223" y="129628"/>
                </a:lnTo>
                <a:lnTo>
                  <a:pt x="311175" y="132676"/>
                </a:lnTo>
                <a:lnTo>
                  <a:pt x="309651" y="135724"/>
                </a:lnTo>
                <a:lnTo>
                  <a:pt x="308190" y="140106"/>
                </a:lnTo>
                <a:lnTo>
                  <a:pt x="308127" y="143357"/>
                </a:lnTo>
                <a:lnTo>
                  <a:pt x="306603" y="147916"/>
                </a:lnTo>
                <a:lnTo>
                  <a:pt x="306603" y="163169"/>
                </a:lnTo>
                <a:lnTo>
                  <a:pt x="308127" y="167728"/>
                </a:lnTo>
                <a:lnTo>
                  <a:pt x="308127" y="170776"/>
                </a:lnTo>
                <a:lnTo>
                  <a:pt x="311175" y="176872"/>
                </a:lnTo>
                <a:lnTo>
                  <a:pt x="311175" y="179933"/>
                </a:lnTo>
                <a:lnTo>
                  <a:pt x="315747" y="184492"/>
                </a:lnTo>
                <a:lnTo>
                  <a:pt x="323367" y="184492"/>
                </a:lnTo>
                <a:lnTo>
                  <a:pt x="332511" y="181457"/>
                </a:lnTo>
                <a:lnTo>
                  <a:pt x="344703" y="175348"/>
                </a:lnTo>
                <a:lnTo>
                  <a:pt x="352323" y="170776"/>
                </a:lnTo>
                <a:lnTo>
                  <a:pt x="358305" y="168490"/>
                </a:lnTo>
                <a:lnTo>
                  <a:pt x="404126" y="158584"/>
                </a:lnTo>
                <a:lnTo>
                  <a:pt x="430149" y="158584"/>
                </a:lnTo>
                <a:lnTo>
                  <a:pt x="436245" y="161645"/>
                </a:lnTo>
                <a:lnTo>
                  <a:pt x="442341" y="163169"/>
                </a:lnTo>
                <a:lnTo>
                  <a:pt x="448437" y="166204"/>
                </a:lnTo>
                <a:lnTo>
                  <a:pt x="451485" y="170776"/>
                </a:lnTo>
                <a:lnTo>
                  <a:pt x="456057" y="173824"/>
                </a:lnTo>
                <a:lnTo>
                  <a:pt x="459105" y="179933"/>
                </a:lnTo>
                <a:lnTo>
                  <a:pt x="462153" y="192214"/>
                </a:lnTo>
                <a:lnTo>
                  <a:pt x="462153" y="224218"/>
                </a:lnTo>
                <a:lnTo>
                  <a:pt x="462153" y="271462"/>
                </a:lnTo>
                <a:lnTo>
                  <a:pt x="462153" y="317271"/>
                </a:lnTo>
                <a:lnTo>
                  <a:pt x="455307" y="324726"/>
                </a:lnTo>
                <a:lnTo>
                  <a:pt x="421576" y="347179"/>
                </a:lnTo>
                <a:lnTo>
                  <a:pt x="413854" y="348703"/>
                </a:lnTo>
                <a:lnTo>
                  <a:pt x="414083" y="348703"/>
                </a:lnTo>
                <a:lnTo>
                  <a:pt x="405765" y="349275"/>
                </a:lnTo>
                <a:lnTo>
                  <a:pt x="397103" y="348703"/>
                </a:lnTo>
                <a:lnTo>
                  <a:pt x="389483" y="346989"/>
                </a:lnTo>
                <a:lnTo>
                  <a:pt x="366039" y="312699"/>
                </a:lnTo>
                <a:lnTo>
                  <a:pt x="366039" y="306603"/>
                </a:lnTo>
                <a:lnTo>
                  <a:pt x="367563" y="300507"/>
                </a:lnTo>
                <a:lnTo>
                  <a:pt x="370611" y="295935"/>
                </a:lnTo>
                <a:lnTo>
                  <a:pt x="372135" y="291363"/>
                </a:lnTo>
                <a:lnTo>
                  <a:pt x="376707" y="286791"/>
                </a:lnTo>
                <a:lnTo>
                  <a:pt x="381279" y="282130"/>
                </a:lnTo>
                <a:lnTo>
                  <a:pt x="393471" y="276034"/>
                </a:lnTo>
                <a:lnTo>
                  <a:pt x="434721" y="271462"/>
                </a:lnTo>
                <a:lnTo>
                  <a:pt x="462153" y="271462"/>
                </a:lnTo>
                <a:lnTo>
                  <a:pt x="462153" y="224218"/>
                </a:lnTo>
                <a:lnTo>
                  <a:pt x="436245" y="224218"/>
                </a:lnTo>
                <a:lnTo>
                  <a:pt x="419392" y="224523"/>
                </a:lnTo>
                <a:lnTo>
                  <a:pt x="373659" y="230314"/>
                </a:lnTo>
                <a:lnTo>
                  <a:pt x="329463" y="247078"/>
                </a:lnTo>
                <a:lnTo>
                  <a:pt x="302031" y="274510"/>
                </a:lnTo>
                <a:lnTo>
                  <a:pt x="293357" y="306603"/>
                </a:lnTo>
                <a:lnTo>
                  <a:pt x="292887" y="315747"/>
                </a:lnTo>
                <a:lnTo>
                  <a:pt x="292938" y="317271"/>
                </a:lnTo>
                <a:lnTo>
                  <a:pt x="293052" y="321271"/>
                </a:lnTo>
                <a:lnTo>
                  <a:pt x="293154" y="324726"/>
                </a:lnTo>
                <a:lnTo>
                  <a:pt x="302958" y="361569"/>
                </a:lnTo>
                <a:lnTo>
                  <a:pt x="333844" y="390131"/>
                </a:lnTo>
                <a:lnTo>
                  <a:pt x="379514" y="402412"/>
                </a:lnTo>
                <a:lnTo>
                  <a:pt x="390423" y="402717"/>
                </a:lnTo>
                <a:lnTo>
                  <a:pt x="402767" y="402145"/>
                </a:lnTo>
                <a:lnTo>
                  <a:pt x="447116" y="387527"/>
                </a:lnTo>
                <a:lnTo>
                  <a:pt x="474345" y="364515"/>
                </a:lnTo>
                <a:lnTo>
                  <a:pt x="474345" y="389001"/>
                </a:lnTo>
                <a:lnTo>
                  <a:pt x="475869" y="392049"/>
                </a:lnTo>
                <a:lnTo>
                  <a:pt x="478917" y="395097"/>
                </a:lnTo>
                <a:lnTo>
                  <a:pt x="481965" y="396621"/>
                </a:lnTo>
                <a:lnTo>
                  <a:pt x="486537" y="396621"/>
                </a:lnTo>
                <a:lnTo>
                  <a:pt x="489585" y="398145"/>
                </a:lnTo>
                <a:lnTo>
                  <a:pt x="513969" y="398145"/>
                </a:lnTo>
                <a:lnTo>
                  <a:pt x="520065" y="396621"/>
                </a:lnTo>
                <a:lnTo>
                  <a:pt x="529209" y="396621"/>
                </a:lnTo>
                <a:lnTo>
                  <a:pt x="532257" y="395097"/>
                </a:lnTo>
                <a:lnTo>
                  <a:pt x="533781" y="393573"/>
                </a:lnTo>
                <a:lnTo>
                  <a:pt x="536829" y="392049"/>
                </a:lnTo>
                <a:lnTo>
                  <a:pt x="536829" y="364515"/>
                </a:lnTo>
                <a:lnTo>
                  <a:pt x="536829" y="349275"/>
                </a:lnTo>
                <a:lnTo>
                  <a:pt x="536829" y="271462"/>
                </a:lnTo>
                <a:lnTo>
                  <a:pt x="536829" y="205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6098" y="547497"/>
            <a:ext cx="426084" cy="297815"/>
          </a:xfrm>
          <a:custGeom>
            <a:avLst/>
            <a:gdLst/>
            <a:ahLst/>
            <a:cxnLst/>
            <a:rect l="l" t="t" r="r" b="b"/>
            <a:pathLst>
              <a:path w="426085" h="297815">
                <a:moveTo>
                  <a:pt x="402621" y="297465"/>
                </a:moveTo>
                <a:lnTo>
                  <a:pt x="375189" y="297465"/>
                </a:lnTo>
                <a:lnTo>
                  <a:pt x="370617" y="295941"/>
                </a:lnTo>
                <a:lnTo>
                  <a:pt x="364521" y="295941"/>
                </a:lnTo>
                <a:lnTo>
                  <a:pt x="361473" y="294417"/>
                </a:lnTo>
                <a:lnTo>
                  <a:pt x="358425" y="294417"/>
                </a:lnTo>
                <a:lnTo>
                  <a:pt x="355377" y="292893"/>
                </a:lnTo>
                <a:lnTo>
                  <a:pt x="350805" y="288321"/>
                </a:lnTo>
                <a:lnTo>
                  <a:pt x="350805" y="117443"/>
                </a:lnTo>
                <a:lnTo>
                  <a:pt x="349281" y="108299"/>
                </a:lnTo>
                <a:lnTo>
                  <a:pt x="347757" y="102203"/>
                </a:lnTo>
                <a:lnTo>
                  <a:pt x="346233" y="94583"/>
                </a:lnTo>
                <a:lnTo>
                  <a:pt x="344709" y="88487"/>
                </a:lnTo>
                <a:lnTo>
                  <a:pt x="340137" y="82296"/>
                </a:lnTo>
                <a:lnTo>
                  <a:pt x="337089" y="77724"/>
                </a:lnTo>
                <a:lnTo>
                  <a:pt x="332517" y="73152"/>
                </a:lnTo>
                <a:lnTo>
                  <a:pt x="326421" y="70104"/>
                </a:lnTo>
                <a:lnTo>
                  <a:pt x="321754" y="67056"/>
                </a:lnTo>
                <a:lnTo>
                  <a:pt x="315658" y="65532"/>
                </a:lnTo>
                <a:lnTo>
                  <a:pt x="308038" y="65532"/>
                </a:lnTo>
                <a:lnTo>
                  <a:pt x="301180" y="66127"/>
                </a:lnTo>
                <a:lnTo>
                  <a:pt x="265937" y="89201"/>
                </a:lnTo>
                <a:lnTo>
                  <a:pt x="250126" y="106775"/>
                </a:lnTo>
                <a:lnTo>
                  <a:pt x="250126" y="288321"/>
                </a:lnTo>
                <a:lnTo>
                  <a:pt x="245554" y="292893"/>
                </a:lnTo>
                <a:lnTo>
                  <a:pt x="242506" y="294417"/>
                </a:lnTo>
                <a:lnTo>
                  <a:pt x="239458" y="294417"/>
                </a:lnTo>
                <a:lnTo>
                  <a:pt x="236410" y="295941"/>
                </a:lnTo>
                <a:lnTo>
                  <a:pt x="231838" y="295941"/>
                </a:lnTo>
                <a:lnTo>
                  <a:pt x="225742" y="297465"/>
                </a:lnTo>
                <a:lnTo>
                  <a:pt x="199834" y="297465"/>
                </a:lnTo>
                <a:lnTo>
                  <a:pt x="195262" y="295941"/>
                </a:lnTo>
                <a:lnTo>
                  <a:pt x="190595" y="295941"/>
                </a:lnTo>
                <a:lnTo>
                  <a:pt x="186023" y="294417"/>
                </a:lnTo>
                <a:lnTo>
                  <a:pt x="182975" y="294417"/>
                </a:lnTo>
                <a:lnTo>
                  <a:pt x="179927" y="292893"/>
                </a:lnTo>
                <a:lnTo>
                  <a:pt x="175355" y="288321"/>
                </a:lnTo>
                <a:lnTo>
                  <a:pt x="175355" y="117443"/>
                </a:lnTo>
                <a:lnTo>
                  <a:pt x="173831" y="108299"/>
                </a:lnTo>
                <a:lnTo>
                  <a:pt x="172307" y="102203"/>
                </a:lnTo>
                <a:lnTo>
                  <a:pt x="170783" y="94583"/>
                </a:lnTo>
                <a:lnTo>
                  <a:pt x="164687" y="82296"/>
                </a:lnTo>
                <a:lnTo>
                  <a:pt x="140303" y="65532"/>
                </a:lnTo>
                <a:lnTo>
                  <a:pt x="132683" y="65532"/>
                </a:lnTo>
                <a:lnTo>
                  <a:pt x="98369" y="82263"/>
                </a:lnTo>
                <a:lnTo>
                  <a:pt x="76295" y="106775"/>
                </a:lnTo>
                <a:lnTo>
                  <a:pt x="76295" y="286797"/>
                </a:lnTo>
                <a:lnTo>
                  <a:pt x="73247" y="289845"/>
                </a:lnTo>
                <a:lnTo>
                  <a:pt x="73247" y="291369"/>
                </a:lnTo>
                <a:lnTo>
                  <a:pt x="67151" y="294417"/>
                </a:lnTo>
                <a:lnTo>
                  <a:pt x="64103" y="294417"/>
                </a:lnTo>
                <a:lnTo>
                  <a:pt x="61055" y="295941"/>
                </a:lnTo>
                <a:lnTo>
                  <a:pt x="56387" y="295941"/>
                </a:lnTo>
                <a:lnTo>
                  <a:pt x="51815" y="297465"/>
                </a:lnTo>
                <a:lnTo>
                  <a:pt x="24383" y="297465"/>
                </a:lnTo>
                <a:lnTo>
                  <a:pt x="19811" y="295941"/>
                </a:lnTo>
                <a:lnTo>
                  <a:pt x="15239" y="295941"/>
                </a:lnTo>
                <a:lnTo>
                  <a:pt x="10667" y="294417"/>
                </a:lnTo>
                <a:lnTo>
                  <a:pt x="7619" y="294417"/>
                </a:lnTo>
                <a:lnTo>
                  <a:pt x="4571" y="292893"/>
                </a:lnTo>
                <a:lnTo>
                  <a:pt x="0" y="288321"/>
                </a:lnTo>
                <a:lnTo>
                  <a:pt x="0" y="13716"/>
                </a:lnTo>
                <a:lnTo>
                  <a:pt x="1523" y="12192"/>
                </a:lnTo>
                <a:lnTo>
                  <a:pt x="1523" y="10668"/>
                </a:lnTo>
                <a:lnTo>
                  <a:pt x="4571" y="9144"/>
                </a:lnTo>
                <a:lnTo>
                  <a:pt x="6095" y="7620"/>
                </a:lnTo>
                <a:lnTo>
                  <a:pt x="9143" y="7620"/>
                </a:lnTo>
                <a:lnTo>
                  <a:pt x="12191" y="6096"/>
                </a:lnTo>
                <a:lnTo>
                  <a:pt x="21335" y="6096"/>
                </a:lnTo>
                <a:lnTo>
                  <a:pt x="25907" y="4572"/>
                </a:lnTo>
                <a:lnTo>
                  <a:pt x="44195" y="4572"/>
                </a:lnTo>
                <a:lnTo>
                  <a:pt x="48767" y="6096"/>
                </a:lnTo>
                <a:lnTo>
                  <a:pt x="51815" y="6096"/>
                </a:lnTo>
                <a:lnTo>
                  <a:pt x="54863" y="7620"/>
                </a:lnTo>
                <a:lnTo>
                  <a:pt x="57911" y="7620"/>
                </a:lnTo>
                <a:lnTo>
                  <a:pt x="61055" y="9144"/>
                </a:lnTo>
                <a:lnTo>
                  <a:pt x="62579" y="10668"/>
                </a:lnTo>
                <a:lnTo>
                  <a:pt x="62579" y="12192"/>
                </a:lnTo>
                <a:lnTo>
                  <a:pt x="64103" y="13716"/>
                </a:lnTo>
                <a:lnTo>
                  <a:pt x="64103" y="48768"/>
                </a:lnTo>
                <a:lnTo>
                  <a:pt x="75509" y="37052"/>
                </a:lnTo>
                <a:lnTo>
                  <a:pt x="86772" y="27051"/>
                </a:lnTo>
                <a:lnTo>
                  <a:pt x="119753" y="7072"/>
                </a:lnTo>
                <a:lnTo>
                  <a:pt x="155543" y="0"/>
                </a:lnTo>
                <a:lnTo>
                  <a:pt x="163282" y="261"/>
                </a:lnTo>
                <a:lnTo>
                  <a:pt x="201358" y="9144"/>
                </a:lnTo>
                <a:lnTo>
                  <a:pt x="207454" y="13716"/>
                </a:lnTo>
                <a:lnTo>
                  <a:pt x="215074" y="18288"/>
                </a:lnTo>
                <a:lnTo>
                  <a:pt x="221170" y="22860"/>
                </a:lnTo>
                <a:lnTo>
                  <a:pt x="234886" y="41148"/>
                </a:lnTo>
                <a:lnTo>
                  <a:pt x="237934" y="48768"/>
                </a:lnTo>
                <a:lnTo>
                  <a:pt x="244530" y="42433"/>
                </a:lnTo>
                <a:lnTo>
                  <a:pt x="250697" y="36957"/>
                </a:lnTo>
                <a:lnTo>
                  <a:pt x="262318" y="27432"/>
                </a:lnTo>
                <a:lnTo>
                  <a:pt x="268033" y="22264"/>
                </a:lnTo>
                <a:lnTo>
                  <a:pt x="273748" y="18097"/>
                </a:lnTo>
                <a:lnTo>
                  <a:pt x="279463" y="14787"/>
                </a:lnTo>
                <a:lnTo>
                  <a:pt x="285178" y="12192"/>
                </a:lnTo>
                <a:lnTo>
                  <a:pt x="292798" y="7620"/>
                </a:lnTo>
                <a:lnTo>
                  <a:pt x="300418" y="4572"/>
                </a:lnTo>
                <a:lnTo>
                  <a:pt x="323278" y="0"/>
                </a:lnTo>
                <a:lnTo>
                  <a:pt x="330993" y="0"/>
                </a:lnTo>
                <a:lnTo>
                  <a:pt x="375189" y="9144"/>
                </a:lnTo>
                <a:lnTo>
                  <a:pt x="405669" y="33528"/>
                </a:lnTo>
                <a:lnTo>
                  <a:pt x="420909" y="70104"/>
                </a:lnTo>
                <a:lnTo>
                  <a:pt x="425481" y="112871"/>
                </a:lnTo>
                <a:lnTo>
                  <a:pt x="425481" y="285273"/>
                </a:lnTo>
                <a:lnTo>
                  <a:pt x="425481" y="288321"/>
                </a:lnTo>
                <a:lnTo>
                  <a:pt x="420909" y="292893"/>
                </a:lnTo>
                <a:lnTo>
                  <a:pt x="417861" y="294417"/>
                </a:lnTo>
                <a:lnTo>
                  <a:pt x="414813" y="294417"/>
                </a:lnTo>
                <a:lnTo>
                  <a:pt x="411765" y="295941"/>
                </a:lnTo>
                <a:lnTo>
                  <a:pt x="407193" y="295941"/>
                </a:lnTo>
                <a:lnTo>
                  <a:pt x="402621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351" y="547496"/>
            <a:ext cx="270510" cy="404495"/>
          </a:xfrm>
          <a:custGeom>
            <a:avLst/>
            <a:gdLst/>
            <a:ahLst/>
            <a:cxnLst/>
            <a:rect l="l" t="t" r="r" b="b"/>
            <a:pathLst>
              <a:path w="270510" h="404494">
                <a:moveTo>
                  <a:pt x="247660" y="48768"/>
                </a:moveTo>
                <a:lnTo>
                  <a:pt x="64007" y="48768"/>
                </a:lnTo>
                <a:lnTo>
                  <a:pt x="69722" y="43076"/>
                </a:lnTo>
                <a:lnTo>
                  <a:pt x="104106" y="15644"/>
                </a:lnTo>
                <a:lnTo>
                  <a:pt x="140184" y="1928"/>
                </a:lnTo>
                <a:lnTo>
                  <a:pt x="160115" y="0"/>
                </a:lnTo>
                <a:lnTo>
                  <a:pt x="174402" y="619"/>
                </a:lnTo>
                <a:lnTo>
                  <a:pt x="220161" y="18240"/>
                </a:lnTo>
                <a:lnTo>
                  <a:pt x="247660" y="48768"/>
                </a:lnTo>
                <a:close/>
              </a:path>
              <a:path w="270510" h="404494">
                <a:moveTo>
                  <a:pt x="47244" y="6096"/>
                </a:moveTo>
                <a:lnTo>
                  <a:pt x="19812" y="6096"/>
                </a:lnTo>
                <a:lnTo>
                  <a:pt x="26288" y="4476"/>
                </a:lnTo>
                <a:lnTo>
                  <a:pt x="42386" y="4476"/>
                </a:lnTo>
                <a:lnTo>
                  <a:pt x="47244" y="6096"/>
                </a:lnTo>
                <a:close/>
              </a:path>
              <a:path w="270510" h="404494">
                <a:moveTo>
                  <a:pt x="54864" y="7620"/>
                </a:moveTo>
                <a:lnTo>
                  <a:pt x="9144" y="7620"/>
                </a:lnTo>
                <a:lnTo>
                  <a:pt x="12192" y="6096"/>
                </a:lnTo>
                <a:lnTo>
                  <a:pt x="50292" y="6096"/>
                </a:lnTo>
                <a:lnTo>
                  <a:pt x="54864" y="7620"/>
                </a:lnTo>
                <a:close/>
              </a:path>
              <a:path w="270510" h="404494">
                <a:moveTo>
                  <a:pt x="60959" y="402717"/>
                </a:moveTo>
                <a:lnTo>
                  <a:pt x="10668" y="402717"/>
                </a:lnTo>
                <a:lnTo>
                  <a:pt x="4571" y="399669"/>
                </a:lnTo>
                <a:lnTo>
                  <a:pt x="0" y="395097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10668"/>
                </a:lnTo>
                <a:lnTo>
                  <a:pt x="3238" y="9048"/>
                </a:lnTo>
                <a:lnTo>
                  <a:pt x="6095" y="7620"/>
                </a:lnTo>
                <a:lnTo>
                  <a:pt x="56388" y="7620"/>
                </a:lnTo>
                <a:lnTo>
                  <a:pt x="59245" y="9048"/>
                </a:lnTo>
                <a:lnTo>
                  <a:pt x="60959" y="10668"/>
                </a:lnTo>
                <a:lnTo>
                  <a:pt x="62483" y="12192"/>
                </a:lnTo>
                <a:lnTo>
                  <a:pt x="62483" y="13716"/>
                </a:lnTo>
                <a:lnTo>
                  <a:pt x="64007" y="15240"/>
                </a:lnTo>
                <a:lnTo>
                  <a:pt x="64007" y="48768"/>
                </a:lnTo>
                <a:lnTo>
                  <a:pt x="247660" y="48768"/>
                </a:lnTo>
                <a:lnTo>
                  <a:pt x="250340" y="53270"/>
                </a:lnTo>
                <a:lnTo>
                  <a:pt x="255377" y="64008"/>
                </a:lnTo>
                <a:lnTo>
                  <a:pt x="132683" y="64008"/>
                </a:lnTo>
                <a:lnTo>
                  <a:pt x="119181" y="68508"/>
                </a:lnTo>
                <a:lnTo>
                  <a:pt x="112871" y="70104"/>
                </a:lnTo>
                <a:lnTo>
                  <a:pt x="108299" y="74676"/>
                </a:lnTo>
                <a:lnTo>
                  <a:pt x="103727" y="77724"/>
                </a:lnTo>
                <a:lnTo>
                  <a:pt x="74676" y="106775"/>
                </a:lnTo>
                <a:lnTo>
                  <a:pt x="74676" y="195262"/>
                </a:lnTo>
                <a:lnTo>
                  <a:pt x="105251" y="227266"/>
                </a:lnTo>
                <a:lnTo>
                  <a:pt x="135731" y="237934"/>
                </a:lnTo>
                <a:lnTo>
                  <a:pt x="251915" y="237934"/>
                </a:lnTo>
                <a:lnTo>
                  <a:pt x="251841" y="238125"/>
                </a:lnTo>
                <a:lnTo>
                  <a:pt x="246006" y="249959"/>
                </a:lnTo>
                <a:lnTo>
                  <a:pt x="239458" y="260794"/>
                </a:lnTo>
                <a:lnTo>
                  <a:pt x="235459" y="265366"/>
                </a:lnTo>
                <a:lnTo>
                  <a:pt x="74676" y="265366"/>
                </a:lnTo>
                <a:lnTo>
                  <a:pt x="74676" y="395097"/>
                </a:lnTo>
                <a:lnTo>
                  <a:pt x="70104" y="399669"/>
                </a:lnTo>
                <a:lnTo>
                  <a:pt x="67056" y="401193"/>
                </a:lnTo>
                <a:lnTo>
                  <a:pt x="64007" y="401193"/>
                </a:lnTo>
                <a:lnTo>
                  <a:pt x="60959" y="402717"/>
                </a:lnTo>
                <a:close/>
              </a:path>
              <a:path w="270510" h="404494">
                <a:moveTo>
                  <a:pt x="251915" y="237934"/>
                </a:moveTo>
                <a:lnTo>
                  <a:pt x="135731" y="237934"/>
                </a:lnTo>
                <a:lnTo>
                  <a:pt x="143133" y="237339"/>
                </a:lnTo>
                <a:lnTo>
                  <a:pt x="142742" y="237339"/>
                </a:lnTo>
                <a:lnTo>
                  <a:pt x="176879" y="210502"/>
                </a:lnTo>
                <a:lnTo>
                  <a:pt x="189642" y="167735"/>
                </a:lnTo>
                <a:lnTo>
                  <a:pt x="190595" y="152495"/>
                </a:lnTo>
                <a:lnTo>
                  <a:pt x="190401" y="146399"/>
                </a:lnTo>
                <a:lnTo>
                  <a:pt x="190333" y="144256"/>
                </a:lnTo>
                <a:lnTo>
                  <a:pt x="184308" y="104679"/>
                </a:lnTo>
                <a:lnTo>
                  <a:pt x="163163" y="71628"/>
                </a:lnTo>
                <a:lnTo>
                  <a:pt x="137255" y="64008"/>
                </a:lnTo>
                <a:lnTo>
                  <a:pt x="255377" y="64008"/>
                </a:lnTo>
                <a:lnTo>
                  <a:pt x="266080" y="103751"/>
                </a:lnTo>
                <a:lnTo>
                  <a:pt x="269861" y="144256"/>
                </a:lnTo>
                <a:lnTo>
                  <a:pt x="269938" y="146399"/>
                </a:lnTo>
                <a:lnTo>
                  <a:pt x="269492" y="160258"/>
                </a:lnTo>
                <a:lnTo>
                  <a:pt x="260794" y="212026"/>
                </a:lnTo>
                <a:lnTo>
                  <a:pt x="256817" y="225432"/>
                </a:lnTo>
                <a:lnTo>
                  <a:pt x="251915" y="237934"/>
                </a:lnTo>
                <a:close/>
              </a:path>
              <a:path w="270510" h="404494">
                <a:moveTo>
                  <a:pt x="152495" y="302037"/>
                </a:moveTo>
                <a:lnTo>
                  <a:pt x="137255" y="302037"/>
                </a:lnTo>
                <a:lnTo>
                  <a:pt x="125063" y="298989"/>
                </a:lnTo>
                <a:lnTo>
                  <a:pt x="117443" y="295941"/>
                </a:lnTo>
                <a:lnTo>
                  <a:pt x="99155" y="286797"/>
                </a:lnTo>
                <a:lnTo>
                  <a:pt x="94583" y="282130"/>
                </a:lnTo>
                <a:lnTo>
                  <a:pt x="89849" y="278368"/>
                </a:lnTo>
                <a:lnTo>
                  <a:pt x="85165" y="274320"/>
                </a:lnTo>
                <a:lnTo>
                  <a:pt x="80130" y="269914"/>
                </a:lnTo>
                <a:lnTo>
                  <a:pt x="74676" y="265366"/>
                </a:lnTo>
                <a:lnTo>
                  <a:pt x="235459" y="265366"/>
                </a:lnTo>
                <a:lnTo>
                  <a:pt x="231156" y="270286"/>
                </a:lnTo>
                <a:lnTo>
                  <a:pt x="191071" y="296251"/>
                </a:lnTo>
                <a:lnTo>
                  <a:pt x="165925" y="301442"/>
                </a:lnTo>
                <a:lnTo>
                  <a:pt x="152495" y="302037"/>
                </a:lnTo>
                <a:close/>
              </a:path>
              <a:path w="270510" h="404494">
                <a:moveTo>
                  <a:pt x="50292" y="404241"/>
                </a:moveTo>
                <a:lnTo>
                  <a:pt x="24383" y="404241"/>
                </a:lnTo>
                <a:lnTo>
                  <a:pt x="18288" y="402717"/>
                </a:lnTo>
                <a:lnTo>
                  <a:pt x="54864" y="402717"/>
                </a:lnTo>
                <a:lnTo>
                  <a:pt x="50292" y="404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5726" y="423862"/>
            <a:ext cx="76835" cy="421640"/>
          </a:xfrm>
          <a:custGeom>
            <a:avLst/>
            <a:gdLst/>
            <a:ahLst/>
            <a:cxnLst/>
            <a:rect l="l" t="t" r="r" b="b"/>
            <a:pathLst>
              <a:path w="76835" h="421640">
                <a:moveTo>
                  <a:pt x="51911" y="421100"/>
                </a:moveTo>
                <a:lnTo>
                  <a:pt x="24383" y="421100"/>
                </a:lnTo>
                <a:lnTo>
                  <a:pt x="19811" y="419576"/>
                </a:lnTo>
                <a:lnTo>
                  <a:pt x="15239" y="419576"/>
                </a:lnTo>
                <a:lnTo>
                  <a:pt x="10667" y="418052"/>
                </a:lnTo>
                <a:lnTo>
                  <a:pt x="7619" y="418052"/>
                </a:lnTo>
                <a:lnTo>
                  <a:pt x="4571" y="416528"/>
                </a:lnTo>
                <a:lnTo>
                  <a:pt x="0" y="411956"/>
                </a:lnTo>
                <a:lnTo>
                  <a:pt x="0" y="9143"/>
                </a:lnTo>
                <a:lnTo>
                  <a:pt x="4571" y="4571"/>
                </a:lnTo>
                <a:lnTo>
                  <a:pt x="7619" y="4571"/>
                </a:lnTo>
                <a:lnTo>
                  <a:pt x="10667" y="3047"/>
                </a:lnTo>
                <a:lnTo>
                  <a:pt x="15239" y="1523"/>
                </a:lnTo>
                <a:lnTo>
                  <a:pt x="24383" y="1523"/>
                </a:lnTo>
                <a:lnTo>
                  <a:pt x="30575" y="0"/>
                </a:lnTo>
                <a:lnTo>
                  <a:pt x="45815" y="0"/>
                </a:lnTo>
                <a:lnTo>
                  <a:pt x="51911" y="1523"/>
                </a:lnTo>
                <a:lnTo>
                  <a:pt x="61055" y="1523"/>
                </a:lnTo>
                <a:lnTo>
                  <a:pt x="65627" y="3047"/>
                </a:lnTo>
                <a:lnTo>
                  <a:pt x="68675" y="4571"/>
                </a:lnTo>
                <a:lnTo>
                  <a:pt x="70199" y="4571"/>
                </a:lnTo>
                <a:lnTo>
                  <a:pt x="73247" y="6095"/>
                </a:lnTo>
                <a:lnTo>
                  <a:pt x="74771" y="7619"/>
                </a:lnTo>
                <a:lnTo>
                  <a:pt x="74771" y="9143"/>
                </a:lnTo>
                <a:lnTo>
                  <a:pt x="76295" y="12191"/>
                </a:lnTo>
                <a:lnTo>
                  <a:pt x="76295" y="408908"/>
                </a:lnTo>
                <a:lnTo>
                  <a:pt x="76295" y="410432"/>
                </a:lnTo>
                <a:lnTo>
                  <a:pt x="74771" y="411956"/>
                </a:lnTo>
                <a:lnTo>
                  <a:pt x="74771" y="413480"/>
                </a:lnTo>
                <a:lnTo>
                  <a:pt x="73247" y="415004"/>
                </a:lnTo>
                <a:lnTo>
                  <a:pt x="70199" y="416528"/>
                </a:lnTo>
                <a:lnTo>
                  <a:pt x="68675" y="418052"/>
                </a:lnTo>
                <a:lnTo>
                  <a:pt x="65627" y="418052"/>
                </a:lnTo>
                <a:lnTo>
                  <a:pt x="61055" y="419576"/>
                </a:lnTo>
                <a:lnTo>
                  <a:pt x="56483" y="419576"/>
                </a:lnTo>
                <a:lnTo>
                  <a:pt x="51911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1488" y="547497"/>
            <a:ext cx="262890" cy="302260"/>
          </a:xfrm>
          <a:custGeom>
            <a:avLst/>
            <a:gdLst/>
            <a:ahLst/>
            <a:cxnLst/>
            <a:rect l="l" t="t" r="r" b="b"/>
            <a:pathLst>
              <a:path w="262889" h="302259">
                <a:moveTo>
                  <a:pt x="151836" y="301990"/>
                </a:moveTo>
                <a:lnTo>
                  <a:pt x="140393" y="301990"/>
                </a:lnTo>
                <a:lnTo>
                  <a:pt x="124961" y="301466"/>
                </a:lnTo>
                <a:lnTo>
                  <a:pt x="79312" y="292893"/>
                </a:lnTo>
                <a:lnTo>
                  <a:pt x="44808" y="273953"/>
                </a:lnTo>
                <a:lnTo>
                  <a:pt x="19031" y="244792"/>
                </a:lnTo>
                <a:lnTo>
                  <a:pt x="3826" y="205105"/>
                </a:lnTo>
                <a:lnTo>
                  <a:pt x="54" y="158591"/>
                </a:lnTo>
                <a:lnTo>
                  <a:pt x="0" y="152495"/>
                </a:lnTo>
                <a:lnTo>
                  <a:pt x="326" y="136302"/>
                </a:lnTo>
                <a:lnTo>
                  <a:pt x="9113" y="90011"/>
                </a:lnTo>
                <a:lnTo>
                  <a:pt x="27370" y="51769"/>
                </a:lnTo>
                <a:lnTo>
                  <a:pt x="54928" y="23622"/>
                </a:lnTo>
                <a:lnTo>
                  <a:pt x="92195" y="5786"/>
                </a:lnTo>
                <a:lnTo>
                  <a:pt x="120429" y="571"/>
                </a:lnTo>
                <a:lnTo>
                  <a:pt x="120864" y="571"/>
                </a:lnTo>
                <a:lnTo>
                  <a:pt x="135700" y="0"/>
                </a:lnTo>
                <a:lnTo>
                  <a:pt x="180786" y="5143"/>
                </a:lnTo>
                <a:lnTo>
                  <a:pt x="215234" y="21907"/>
                </a:lnTo>
                <a:lnTo>
                  <a:pt x="243883" y="53340"/>
                </a:lnTo>
                <a:lnTo>
                  <a:pt x="134176" y="53340"/>
                </a:lnTo>
                <a:lnTo>
                  <a:pt x="127342" y="53649"/>
                </a:lnTo>
                <a:lnTo>
                  <a:pt x="86932" y="79248"/>
                </a:lnTo>
                <a:lnTo>
                  <a:pt x="80836" y="94583"/>
                </a:lnTo>
                <a:lnTo>
                  <a:pt x="78836" y="101441"/>
                </a:lnTo>
                <a:lnTo>
                  <a:pt x="77407" y="108299"/>
                </a:lnTo>
                <a:lnTo>
                  <a:pt x="76550" y="115157"/>
                </a:lnTo>
                <a:lnTo>
                  <a:pt x="76453" y="117489"/>
                </a:lnTo>
                <a:lnTo>
                  <a:pt x="76359" y="119729"/>
                </a:lnTo>
                <a:lnTo>
                  <a:pt x="76264" y="122015"/>
                </a:lnTo>
                <a:lnTo>
                  <a:pt x="261921" y="122015"/>
                </a:lnTo>
                <a:lnTo>
                  <a:pt x="262287" y="131159"/>
                </a:lnTo>
                <a:lnTo>
                  <a:pt x="262287" y="152495"/>
                </a:lnTo>
                <a:lnTo>
                  <a:pt x="260763" y="158591"/>
                </a:lnTo>
                <a:lnTo>
                  <a:pt x="251619" y="167735"/>
                </a:lnTo>
                <a:lnTo>
                  <a:pt x="247047" y="170783"/>
                </a:lnTo>
                <a:lnTo>
                  <a:pt x="76264" y="170783"/>
                </a:lnTo>
                <a:lnTo>
                  <a:pt x="76550" y="178775"/>
                </a:lnTo>
                <a:lnTo>
                  <a:pt x="77407" y="186642"/>
                </a:lnTo>
                <a:lnTo>
                  <a:pt x="78836" y="194223"/>
                </a:lnTo>
                <a:lnTo>
                  <a:pt x="80836" y="201358"/>
                </a:lnTo>
                <a:lnTo>
                  <a:pt x="82527" y="207954"/>
                </a:lnTo>
                <a:lnTo>
                  <a:pt x="109316" y="236886"/>
                </a:lnTo>
                <a:lnTo>
                  <a:pt x="115888" y="239458"/>
                </a:lnTo>
                <a:lnTo>
                  <a:pt x="123056" y="242339"/>
                </a:lnTo>
                <a:lnTo>
                  <a:pt x="130938" y="244221"/>
                </a:lnTo>
                <a:lnTo>
                  <a:pt x="139677" y="245244"/>
                </a:lnTo>
                <a:lnTo>
                  <a:pt x="149416" y="245554"/>
                </a:lnTo>
                <a:lnTo>
                  <a:pt x="250095" y="245554"/>
                </a:lnTo>
                <a:lnTo>
                  <a:pt x="250095" y="262318"/>
                </a:lnTo>
                <a:lnTo>
                  <a:pt x="248571" y="265366"/>
                </a:lnTo>
                <a:lnTo>
                  <a:pt x="248571" y="272986"/>
                </a:lnTo>
                <a:lnTo>
                  <a:pt x="247047" y="274510"/>
                </a:lnTo>
                <a:lnTo>
                  <a:pt x="247047" y="276034"/>
                </a:lnTo>
                <a:lnTo>
                  <a:pt x="245523" y="277558"/>
                </a:lnTo>
                <a:lnTo>
                  <a:pt x="245523" y="279082"/>
                </a:lnTo>
                <a:lnTo>
                  <a:pt x="242475" y="282130"/>
                </a:lnTo>
                <a:lnTo>
                  <a:pt x="239427" y="283749"/>
                </a:lnTo>
                <a:lnTo>
                  <a:pt x="233331" y="286797"/>
                </a:lnTo>
                <a:lnTo>
                  <a:pt x="227235" y="288321"/>
                </a:lnTo>
                <a:lnTo>
                  <a:pt x="219615" y="291369"/>
                </a:lnTo>
                <a:lnTo>
                  <a:pt x="210471" y="294417"/>
                </a:lnTo>
                <a:lnTo>
                  <a:pt x="196374" y="296703"/>
                </a:lnTo>
                <a:lnTo>
                  <a:pt x="188611" y="297846"/>
                </a:lnTo>
                <a:lnTo>
                  <a:pt x="179991" y="298989"/>
                </a:lnTo>
                <a:lnTo>
                  <a:pt x="170809" y="300751"/>
                </a:lnTo>
                <a:lnTo>
                  <a:pt x="161465" y="301656"/>
                </a:lnTo>
                <a:lnTo>
                  <a:pt x="151836" y="301990"/>
                </a:lnTo>
                <a:close/>
              </a:path>
              <a:path w="262889" h="302259">
                <a:moveTo>
                  <a:pt x="261921" y="122015"/>
                </a:moveTo>
                <a:lnTo>
                  <a:pt x="189135" y="122015"/>
                </a:lnTo>
                <a:lnTo>
                  <a:pt x="188575" y="108299"/>
                </a:lnTo>
                <a:lnTo>
                  <a:pt x="188516" y="106855"/>
                </a:lnTo>
                <a:lnTo>
                  <a:pt x="168975" y="63627"/>
                </a:lnTo>
                <a:lnTo>
                  <a:pt x="134176" y="53340"/>
                </a:lnTo>
                <a:lnTo>
                  <a:pt x="243883" y="53340"/>
                </a:lnTo>
                <a:lnTo>
                  <a:pt x="257787" y="91256"/>
                </a:lnTo>
                <a:lnTo>
                  <a:pt x="261829" y="119729"/>
                </a:lnTo>
                <a:lnTo>
                  <a:pt x="261921" y="122015"/>
                </a:lnTo>
                <a:close/>
              </a:path>
              <a:path w="262889" h="302259">
                <a:moveTo>
                  <a:pt x="250095" y="245554"/>
                </a:moveTo>
                <a:lnTo>
                  <a:pt x="149416" y="245554"/>
                </a:lnTo>
                <a:lnTo>
                  <a:pt x="161019" y="245244"/>
                </a:lnTo>
                <a:lnTo>
                  <a:pt x="159850" y="245244"/>
                </a:lnTo>
                <a:lnTo>
                  <a:pt x="198089" y="239458"/>
                </a:lnTo>
                <a:lnTo>
                  <a:pt x="204494" y="237791"/>
                </a:lnTo>
                <a:lnTo>
                  <a:pt x="210471" y="236410"/>
                </a:lnTo>
                <a:lnTo>
                  <a:pt x="218091" y="233362"/>
                </a:lnTo>
                <a:lnTo>
                  <a:pt x="224187" y="231838"/>
                </a:lnTo>
                <a:lnTo>
                  <a:pt x="228759" y="230314"/>
                </a:lnTo>
                <a:lnTo>
                  <a:pt x="233331" y="227266"/>
                </a:lnTo>
                <a:lnTo>
                  <a:pt x="243999" y="227266"/>
                </a:lnTo>
                <a:lnTo>
                  <a:pt x="247047" y="230314"/>
                </a:lnTo>
                <a:lnTo>
                  <a:pt x="247047" y="231838"/>
                </a:lnTo>
                <a:lnTo>
                  <a:pt x="248571" y="233362"/>
                </a:lnTo>
                <a:lnTo>
                  <a:pt x="248571" y="239458"/>
                </a:lnTo>
                <a:lnTo>
                  <a:pt x="250012" y="242339"/>
                </a:lnTo>
                <a:lnTo>
                  <a:pt x="250095" y="2455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4654" y="452919"/>
            <a:ext cx="673100" cy="499109"/>
          </a:xfrm>
          <a:custGeom>
            <a:avLst/>
            <a:gdLst/>
            <a:ahLst/>
            <a:cxnLst/>
            <a:rect l="l" t="t" r="r" b="b"/>
            <a:pathLst>
              <a:path w="673100" h="499109">
                <a:moveTo>
                  <a:pt x="358330" y="373659"/>
                </a:moveTo>
                <a:lnTo>
                  <a:pt x="356806" y="367563"/>
                </a:lnTo>
                <a:lnTo>
                  <a:pt x="353758" y="359943"/>
                </a:lnTo>
                <a:lnTo>
                  <a:pt x="332981" y="300507"/>
                </a:lnTo>
                <a:lnTo>
                  <a:pt x="312166" y="240982"/>
                </a:lnTo>
                <a:lnTo>
                  <a:pt x="254038" y="74676"/>
                </a:lnTo>
                <a:lnTo>
                  <a:pt x="233260" y="15240"/>
                </a:lnTo>
                <a:lnTo>
                  <a:pt x="230212" y="9144"/>
                </a:lnTo>
                <a:lnTo>
                  <a:pt x="230212" y="240982"/>
                </a:lnTo>
                <a:lnTo>
                  <a:pt x="120396" y="240982"/>
                </a:lnTo>
                <a:lnTo>
                  <a:pt x="175348" y="74676"/>
                </a:lnTo>
                <a:lnTo>
                  <a:pt x="230212" y="240982"/>
                </a:lnTo>
                <a:lnTo>
                  <a:pt x="230212" y="9144"/>
                </a:lnTo>
                <a:lnTo>
                  <a:pt x="228688" y="6096"/>
                </a:lnTo>
                <a:lnTo>
                  <a:pt x="227164" y="4572"/>
                </a:lnTo>
                <a:lnTo>
                  <a:pt x="221068" y="1524"/>
                </a:lnTo>
                <a:lnTo>
                  <a:pt x="216496" y="0"/>
                </a:lnTo>
                <a:lnTo>
                  <a:pt x="144868" y="0"/>
                </a:lnTo>
                <a:lnTo>
                  <a:pt x="140296" y="1524"/>
                </a:lnTo>
                <a:lnTo>
                  <a:pt x="137248" y="1524"/>
                </a:lnTo>
                <a:lnTo>
                  <a:pt x="6096" y="359943"/>
                </a:lnTo>
                <a:lnTo>
                  <a:pt x="3048" y="367563"/>
                </a:lnTo>
                <a:lnTo>
                  <a:pt x="1524" y="372135"/>
                </a:lnTo>
                <a:lnTo>
                  <a:pt x="1524" y="376707"/>
                </a:lnTo>
                <a:lnTo>
                  <a:pt x="0" y="381381"/>
                </a:lnTo>
                <a:lnTo>
                  <a:pt x="1524" y="384429"/>
                </a:lnTo>
                <a:lnTo>
                  <a:pt x="3048" y="385953"/>
                </a:lnTo>
                <a:lnTo>
                  <a:pt x="4572" y="389001"/>
                </a:lnTo>
                <a:lnTo>
                  <a:pt x="9144" y="390525"/>
                </a:lnTo>
                <a:lnTo>
                  <a:pt x="13716" y="390525"/>
                </a:lnTo>
                <a:lnTo>
                  <a:pt x="18288" y="392049"/>
                </a:lnTo>
                <a:lnTo>
                  <a:pt x="50292" y="392049"/>
                </a:lnTo>
                <a:lnTo>
                  <a:pt x="56388" y="390525"/>
                </a:lnTo>
                <a:lnTo>
                  <a:pt x="65532" y="390525"/>
                </a:lnTo>
                <a:lnTo>
                  <a:pt x="71628" y="387477"/>
                </a:lnTo>
                <a:lnTo>
                  <a:pt x="76200" y="382905"/>
                </a:lnTo>
                <a:lnTo>
                  <a:pt x="77724" y="379857"/>
                </a:lnTo>
                <a:lnTo>
                  <a:pt x="77724" y="376707"/>
                </a:lnTo>
                <a:lnTo>
                  <a:pt x="102108" y="300507"/>
                </a:lnTo>
                <a:lnTo>
                  <a:pt x="248500" y="300507"/>
                </a:lnTo>
                <a:lnTo>
                  <a:pt x="274510" y="379857"/>
                </a:lnTo>
                <a:lnTo>
                  <a:pt x="276034" y="381381"/>
                </a:lnTo>
                <a:lnTo>
                  <a:pt x="276034" y="384429"/>
                </a:lnTo>
                <a:lnTo>
                  <a:pt x="280606" y="389001"/>
                </a:lnTo>
                <a:lnTo>
                  <a:pt x="283654" y="389001"/>
                </a:lnTo>
                <a:lnTo>
                  <a:pt x="286702" y="390525"/>
                </a:lnTo>
                <a:lnTo>
                  <a:pt x="297370" y="390525"/>
                </a:lnTo>
                <a:lnTo>
                  <a:pt x="303466" y="392049"/>
                </a:lnTo>
                <a:lnTo>
                  <a:pt x="338518" y="392049"/>
                </a:lnTo>
                <a:lnTo>
                  <a:pt x="344614" y="390525"/>
                </a:lnTo>
                <a:lnTo>
                  <a:pt x="349186" y="390525"/>
                </a:lnTo>
                <a:lnTo>
                  <a:pt x="353758" y="389001"/>
                </a:lnTo>
                <a:lnTo>
                  <a:pt x="358330" y="384429"/>
                </a:lnTo>
                <a:lnTo>
                  <a:pt x="358330" y="373659"/>
                </a:lnTo>
                <a:close/>
              </a:path>
              <a:path w="673100" h="499109">
                <a:moveTo>
                  <a:pt x="672553" y="240982"/>
                </a:moveTo>
                <a:lnTo>
                  <a:pt x="672503" y="238836"/>
                </a:lnTo>
                <a:lnTo>
                  <a:pt x="672249" y="226390"/>
                </a:lnTo>
                <a:lnTo>
                  <a:pt x="671220" y="212217"/>
                </a:lnTo>
                <a:lnTo>
                  <a:pt x="662724" y="171373"/>
                </a:lnTo>
                <a:lnTo>
                  <a:pt x="651205" y="143344"/>
                </a:lnTo>
                <a:lnTo>
                  <a:pt x="648081" y="137248"/>
                </a:lnTo>
                <a:lnTo>
                  <a:pt x="613029" y="106768"/>
                </a:lnTo>
                <a:lnTo>
                  <a:pt x="593191" y="98196"/>
                </a:lnTo>
                <a:lnTo>
                  <a:pt x="593191" y="238836"/>
                </a:lnTo>
                <a:lnTo>
                  <a:pt x="593166" y="254838"/>
                </a:lnTo>
                <a:lnTo>
                  <a:pt x="592836" y="262318"/>
                </a:lnTo>
                <a:lnTo>
                  <a:pt x="591921" y="269798"/>
                </a:lnTo>
                <a:lnTo>
                  <a:pt x="590169" y="277558"/>
                </a:lnTo>
                <a:lnTo>
                  <a:pt x="588733" y="285330"/>
                </a:lnTo>
                <a:lnTo>
                  <a:pt x="568807" y="320941"/>
                </a:lnTo>
                <a:lnTo>
                  <a:pt x="546023" y="331927"/>
                </a:lnTo>
                <a:lnTo>
                  <a:pt x="546468" y="331927"/>
                </a:lnTo>
                <a:lnTo>
                  <a:pt x="538353" y="332511"/>
                </a:lnTo>
                <a:lnTo>
                  <a:pt x="530555" y="331927"/>
                </a:lnTo>
                <a:lnTo>
                  <a:pt x="523214" y="330034"/>
                </a:lnTo>
                <a:lnTo>
                  <a:pt x="486575" y="299554"/>
                </a:lnTo>
                <a:lnTo>
                  <a:pt x="478815" y="289839"/>
                </a:lnTo>
                <a:lnTo>
                  <a:pt x="478815" y="201358"/>
                </a:lnTo>
                <a:lnTo>
                  <a:pt x="501675" y="176872"/>
                </a:lnTo>
                <a:lnTo>
                  <a:pt x="506247" y="172300"/>
                </a:lnTo>
                <a:lnTo>
                  <a:pt x="510819" y="169252"/>
                </a:lnTo>
                <a:lnTo>
                  <a:pt x="516915" y="164680"/>
                </a:lnTo>
                <a:lnTo>
                  <a:pt x="530733" y="160108"/>
                </a:lnTo>
                <a:lnTo>
                  <a:pt x="536829" y="158584"/>
                </a:lnTo>
                <a:lnTo>
                  <a:pt x="541401" y="158584"/>
                </a:lnTo>
                <a:lnTo>
                  <a:pt x="579069" y="180390"/>
                </a:lnTo>
                <a:lnTo>
                  <a:pt x="592569" y="221792"/>
                </a:lnTo>
                <a:lnTo>
                  <a:pt x="593191" y="238836"/>
                </a:lnTo>
                <a:lnTo>
                  <a:pt x="593191" y="98196"/>
                </a:lnTo>
                <a:lnTo>
                  <a:pt x="590169" y="97243"/>
                </a:lnTo>
                <a:lnTo>
                  <a:pt x="577024" y="95199"/>
                </a:lnTo>
                <a:lnTo>
                  <a:pt x="562737" y="94576"/>
                </a:lnTo>
                <a:lnTo>
                  <a:pt x="555891" y="94843"/>
                </a:lnTo>
                <a:lnTo>
                  <a:pt x="518312" y="103632"/>
                </a:lnTo>
                <a:lnTo>
                  <a:pt x="483768" y="126847"/>
                </a:lnTo>
                <a:lnTo>
                  <a:pt x="466623" y="143344"/>
                </a:lnTo>
                <a:lnTo>
                  <a:pt x="466623" y="108292"/>
                </a:lnTo>
                <a:lnTo>
                  <a:pt x="460527" y="102196"/>
                </a:lnTo>
                <a:lnTo>
                  <a:pt x="457479" y="102196"/>
                </a:lnTo>
                <a:lnTo>
                  <a:pt x="454431" y="100672"/>
                </a:lnTo>
                <a:lnTo>
                  <a:pt x="449859" y="100672"/>
                </a:lnTo>
                <a:lnTo>
                  <a:pt x="445008" y="99060"/>
                </a:lnTo>
                <a:lnTo>
                  <a:pt x="428815" y="99060"/>
                </a:lnTo>
                <a:lnTo>
                  <a:pt x="423951" y="100672"/>
                </a:lnTo>
                <a:lnTo>
                  <a:pt x="414807" y="100672"/>
                </a:lnTo>
                <a:lnTo>
                  <a:pt x="411759" y="102196"/>
                </a:lnTo>
                <a:lnTo>
                  <a:pt x="410235" y="102196"/>
                </a:lnTo>
                <a:lnTo>
                  <a:pt x="407377" y="103632"/>
                </a:lnTo>
                <a:lnTo>
                  <a:pt x="404139" y="106768"/>
                </a:lnTo>
                <a:lnTo>
                  <a:pt x="402615" y="108292"/>
                </a:lnTo>
                <a:lnTo>
                  <a:pt x="402615" y="488149"/>
                </a:lnTo>
                <a:lnTo>
                  <a:pt x="404139" y="489673"/>
                </a:lnTo>
                <a:lnTo>
                  <a:pt x="404139" y="491197"/>
                </a:lnTo>
                <a:lnTo>
                  <a:pt x="407187" y="494245"/>
                </a:lnTo>
                <a:lnTo>
                  <a:pt x="413283" y="497293"/>
                </a:lnTo>
                <a:lnTo>
                  <a:pt x="422427" y="497293"/>
                </a:lnTo>
                <a:lnTo>
                  <a:pt x="426999" y="498817"/>
                </a:lnTo>
                <a:lnTo>
                  <a:pt x="454431" y="498817"/>
                </a:lnTo>
                <a:lnTo>
                  <a:pt x="459003" y="497293"/>
                </a:lnTo>
                <a:lnTo>
                  <a:pt x="463575" y="497293"/>
                </a:lnTo>
                <a:lnTo>
                  <a:pt x="468147" y="495769"/>
                </a:lnTo>
                <a:lnTo>
                  <a:pt x="471195" y="495769"/>
                </a:lnTo>
                <a:lnTo>
                  <a:pt x="472719" y="494245"/>
                </a:lnTo>
                <a:lnTo>
                  <a:pt x="475767" y="492721"/>
                </a:lnTo>
                <a:lnTo>
                  <a:pt x="477291" y="491197"/>
                </a:lnTo>
                <a:lnTo>
                  <a:pt x="477291" y="489673"/>
                </a:lnTo>
                <a:lnTo>
                  <a:pt x="478815" y="488149"/>
                </a:lnTo>
                <a:lnTo>
                  <a:pt x="478815" y="359943"/>
                </a:lnTo>
                <a:lnTo>
                  <a:pt x="491007" y="372135"/>
                </a:lnTo>
                <a:lnTo>
                  <a:pt x="497103" y="376707"/>
                </a:lnTo>
                <a:lnTo>
                  <a:pt x="503199" y="381381"/>
                </a:lnTo>
                <a:lnTo>
                  <a:pt x="527583" y="393573"/>
                </a:lnTo>
                <a:lnTo>
                  <a:pt x="533781" y="395097"/>
                </a:lnTo>
                <a:lnTo>
                  <a:pt x="541401" y="396621"/>
                </a:lnTo>
                <a:lnTo>
                  <a:pt x="555117" y="396621"/>
                </a:lnTo>
                <a:lnTo>
                  <a:pt x="594550" y="390829"/>
                </a:lnTo>
                <a:lnTo>
                  <a:pt x="634555" y="364871"/>
                </a:lnTo>
                <a:lnTo>
                  <a:pt x="638403" y="359943"/>
                </a:lnTo>
                <a:lnTo>
                  <a:pt x="641985" y="355371"/>
                </a:lnTo>
                <a:lnTo>
                  <a:pt x="660882" y="320014"/>
                </a:lnTo>
                <a:lnTo>
                  <a:pt x="670458" y="275513"/>
                </a:lnTo>
                <a:lnTo>
                  <a:pt x="672122" y="254838"/>
                </a:lnTo>
                <a:lnTo>
                  <a:pt x="672553" y="240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08174" y="547496"/>
            <a:ext cx="268605" cy="404495"/>
          </a:xfrm>
          <a:custGeom>
            <a:avLst/>
            <a:gdLst/>
            <a:ahLst/>
            <a:cxnLst/>
            <a:rect l="l" t="t" r="r" b="b"/>
            <a:pathLst>
              <a:path w="268604" h="404494">
                <a:moveTo>
                  <a:pt x="247646" y="48768"/>
                </a:moveTo>
                <a:lnTo>
                  <a:pt x="62579" y="48768"/>
                </a:lnTo>
                <a:lnTo>
                  <a:pt x="69175" y="43076"/>
                </a:lnTo>
                <a:lnTo>
                  <a:pt x="81224" y="32265"/>
                </a:lnTo>
                <a:lnTo>
                  <a:pt x="92035" y="23121"/>
                </a:lnTo>
                <a:lnTo>
                  <a:pt x="97821" y="19240"/>
                </a:lnTo>
                <a:lnTo>
                  <a:pt x="109823" y="12192"/>
                </a:lnTo>
                <a:lnTo>
                  <a:pt x="117443" y="7620"/>
                </a:lnTo>
                <a:lnTo>
                  <a:pt x="160115" y="0"/>
                </a:lnTo>
                <a:lnTo>
                  <a:pt x="174417" y="619"/>
                </a:lnTo>
                <a:lnTo>
                  <a:pt x="220241" y="18240"/>
                </a:lnTo>
                <a:lnTo>
                  <a:pt x="244030" y="42672"/>
                </a:lnTo>
                <a:lnTo>
                  <a:pt x="247646" y="48768"/>
                </a:lnTo>
                <a:close/>
              </a:path>
              <a:path w="268604" h="404494">
                <a:moveTo>
                  <a:pt x="47244" y="6096"/>
                </a:moveTo>
                <a:lnTo>
                  <a:pt x="19812" y="6096"/>
                </a:lnTo>
                <a:lnTo>
                  <a:pt x="24383" y="4572"/>
                </a:lnTo>
                <a:lnTo>
                  <a:pt x="42671" y="4572"/>
                </a:lnTo>
                <a:lnTo>
                  <a:pt x="47244" y="6096"/>
                </a:lnTo>
                <a:close/>
              </a:path>
              <a:path w="268604" h="404494">
                <a:moveTo>
                  <a:pt x="53340" y="7620"/>
                </a:moveTo>
                <a:lnTo>
                  <a:pt x="9144" y="7620"/>
                </a:lnTo>
                <a:lnTo>
                  <a:pt x="12192" y="6096"/>
                </a:lnTo>
                <a:lnTo>
                  <a:pt x="50292" y="6096"/>
                </a:lnTo>
                <a:lnTo>
                  <a:pt x="53340" y="7620"/>
                </a:lnTo>
                <a:close/>
              </a:path>
              <a:path w="268604" h="404494">
                <a:moveTo>
                  <a:pt x="60959" y="402717"/>
                </a:moveTo>
                <a:lnTo>
                  <a:pt x="10668" y="402717"/>
                </a:lnTo>
                <a:lnTo>
                  <a:pt x="4571" y="399669"/>
                </a:lnTo>
                <a:lnTo>
                  <a:pt x="0" y="395097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10668"/>
                </a:lnTo>
                <a:lnTo>
                  <a:pt x="3047" y="9144"/>
                </a:lnTo>
                <a:lnTo>
                  <a:pt x="6095" y="7620"/>
                </a:lnTo>
                <a:lnTo>
                  <a:pt x="56388" y="7620"/>
                </a:lnTo>
                <a:lnTo>
                  <a:pt x="59435" y="9144"/>
                </a:lnTo>
                <a:lnTo>
                  <a:pt x="60959" y="10668"/>
                </a:lnTo>
                <a:lnTo>
                  <a:pt x="62579" y="12192"/>
                </a:lnTo>
                <a:lnTo>
                  <a:pt x="62579" y="48768"/>
                </a:lnTo>
                <a:lnTo>
                  <a:pt x="247646" y="48768"/>
                </a:lnTo>
                <a:lnTo>
                  <a:pt x="250317" y="53270"/>
                </a:lnTo>
                <a:lnTo>
                  <a:pt x="255195" y="64008"/>
                </a:lnTo>
                <a:lnTo>
                  <a:pt x="132683" y="64008"/>
                </a:lnTo>
                <a:lnTo>
                  <a:pt x="123539" y="67056"/>
                </a:lnTo>
                <a:lnTo>
                  <a:pt x="117729" y="68508"/>
                </a:lnTo>
                <a:lnTo>
                  <a:pt x="112871" y="70104"/>
                </a:lnTo>
                <a:lnTo>
                  <a:pt x="108299" y="74676"/>
                </a:lnTo>
                <a:lnTo>
                  <a:pt x="102203" y="77724"/>
                </a:lnTo>
                <a:lnTo>
                  <a:pt x="97631" y="82296"/>
                </a:lnTo>
                <a:lnTo>
                  <a:pt x="91535" y="86868"/>
                </a:lnTo>
                <a:lnTo>
                  <a:pt x="87844" y="91518"/>
                </a:lnTo>
                <a:lnTo>
                  <a:pt x="83724" y="96285"/>
                </a:lnTo>
                <a:lnTo>
                  <a:pt x="79319" y="101320"/>
                </a:lnTo>
                <a:lnTo>
                  <a:pt x="74771" y="106775"/>
                </a:lnTo>
                <a:lnTo>
                  <a:pt x="74771" y="195262"/>
                </a:lnTo>
                <a:lnTo>
                  <a:pt x="82748" y="204978"/>
                </a:lnTo>
                <a:lnTo>
                  <a:pt x="112371" y="232148"/>
                </a:lnTo>
                <a:lnTo>
                  <a:pt x="135731" y="237934"/>
                </a:lnTo>
                <a:lnTo>
                  <a:pt x="251915" y="237934"/>
                </a:lnTo>
                <a:lnTo>
                  <a:pt x="251841" y="238125"/>
                </a:lnTo>
                <a:lnTo>
                  <a:pt x="246006" y="249959"/>
                </a:lnTo>
                <a:lnTo>
                  <a:pt x="239458" y="260794"/>
                </a:lnTo>
                <a:lnTo>
                  <a:pt x="235467" y="265366"/>
                </a:lnTo>
                <a:lnTo>
                  <a:pt x="74771" y="265366"/>
                </a:lnTo>
                <a:lnTo>
                  <a:pt x="74771" y="395097"/>
                </a:lnTo>
                <a:lnTo>
                  <a:pt x="70199" y="399669"/>
                </a:lnTo>
                <a:lnTo>
                  <a:pt x="67151" y="401193"/>
                </a:lnTo>
                <a:lnTo>
                  <a:pt x="64103" y="401193"/>
                </a:lnTo>
                <a:lnTo>
                  <a:pt x="60959" y="402717"/>
                </a:lnTo>
                <a:close/>
              </a:path>
              <a:path w="268604" h="404494">
                <a:moveTo>
                  <a:pt x="251915" y="237934"/>
                </a:moveTo>
                <a:lnTo>
                  <a:pt x="135731" y="237934"/>
                </a:lnTo>
                <a:lnTo>
                  <a:pt x="143133" y="237339"/>
                </a:lnTo>
                <a:lnTo>
                  <a:pt x="142742" y="237339"/>
                </a:lnTo>
                <a:lnTo>
                  <a:pt x="176879" y="210502"/>
                </a:lnTo>
                <a:lnTo>
                  <a:pt x="189642" y="167735"/>
                </a:lnTo>
                <a:lnTo>
                  <a:pt x="190595" y="152495"/>
                </a:lnTo>
                <a:lnTo>
                  <a:pt x="190401" y="146399"/>
                </a:lnTo>
                <a:lnTo>
                  <a:pt x="184118" y="104679"/>
                </a:lnTo>
                <a:lnTo>
                  <a:pt x="178396" y="91518"/>
                </a:lnTo>
                <a:lnTo>
                  <a:pt x="175355" y="83820"/>
                </a:lnTo>
                <a:lnTo>
                  <a:pt x="137255" y="64008"/>
                </a:lnTo>
                <a:lnTo>
                  <a:pt x="255195" y="64008"/>
                </a:lnTo>
                <a:lnTo>
                  <a:pt x="265199" y="103751"/>
                </a:lnTo>
                <a:lnTo>
                  <a:pt x="268369" y="144256"/>
                </a:lnTo>
                <a:lnTo>
                  <a:pt x="268300" y="152495"/>
                </a:lnTo>
                <a:lnTo>
                  <a:pt x="264556" y="196843"/>
                </a:lnTo>
                <a:lnTo>
                  <a:pt x="256817" y="225432"/>
                </a:lnTo>
                <a:lnTo>
                  <a:pt x="251915" y="237934"/>
                </a:lnTo>
                <a:close/>
              </a:path>
              <a:path w="268604" h="404494">
                <a:moveTo>
                  <a:pt x="152495" y="302037"/>
                </a:moveTo>
                <a:lnTo>
                  <a:pt x="137255" y="302037"/>
                </a:lnTo>
                <a:lnTo>
                  <a:pt x="131159" y="300513"/>
                </a:lnTo>
                <a:lnTo>
                  <a:pt x="123539" y="298989"/>
                </a:lnTo>
                <a:lnTo>
                  <a:pt x="99155" y="286797"/>
                </a:lnTo>
                <a:lnTo>
                  <a:pt x="93059" y="282130"/>
                </a:lnTo>
                <a:lnTo>
                  <a:pt x="86963" y="277558"/>
                </a:lnTo>
                <a:lnTo>
                  <a:pt x="74771" y="265366"/>
                </a:lnTo>
                <a:lnTo>
                  <a:pt x="235467" y="265366"/>
                </a:lnTo>
                <a:lnTo>
                  <a:pt x="202882" y="291369"/>
                </a:lnTo>
                <a:lnTo>
                  <a:pt x="165926" y="301442"/>
                </a:lnTo>
                <a:lnTo>
                  <a:pt x="152495" y="302037"/>
                </a:lnTo>
                <a:close/>
              </a:path>
              <a:path w="268604" h="404494">
                <a:moveTo>
                  <a:pt x="50292" y="404241"/>
                </a:moveTo>
                <a:lnTo>
                  <a:pt x="24383" y="404241"/>
                </a:lnTo>
                <a:lnTo>
                  <a:pt x="18288" y="402717"/>
                </a:lnTo>
                <a:lnTo>
                  <a:pt x="54864" y="402717"/>
                </a:lnTo>
                <a:lnTo>
                  <a:pt x="50292" y="404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37644" y="423862"/>
            <a:ext cx="76200" cy="421640"/>
          </a:xfrm>
          <a:custGeom>
            <a:avLst/>
            <a:gdLst/>
            <a:ahLst/>
            <a:cxnLst/>
            <a:rect l="l" t="t" r="r" b="b"/>
            <a:pathLst>
              <a:path w="76200" h="421640">
                <a:moveTo>
                  <a:pt x="51816" y="421100"/>
                </a:moveTo>
                <a:lnTo>
                  <a:pt x="24384" y="421100"/>
                </a:lnTo>
                <a:lnTo>
                  <a:pt x="19812" y="419576"/>
                </a:lnTo>
                <a:lnTo>
                  <a:pt x="15239" y="419576"/>
                </a:lnTo>
                <a:lnTo>
                  <a:pt x="10667" y="418052"/>
                </a:lnTo>
                <a:lnTo>
                  <a:pt x="7619" y="418052"/>
                </a:lnTo>
                <a:lnTo>
                  <a:pt x="4572" y="416528"/>
                </a:lnTo>
                <a:lnTo>
                  <a:pt x="0" y="411956"/>
                </a:lnTo>
                <a:lnTo>
                  <a:pt x="0" y="9143"/>
                </a:lnTo>
                <a:lnTo>
                  <a:pt x="4572" y="4571"/>
                </a:lnTo>
                <a:lnTo>
                  <a:pt x="7619" y="4571"/>
                </a:lnTo>
                <a:lnTo>
                  <a:pt x="10667" y="3047"/>
                </a:lnTo>
                <a:lnTo>
                  <a:pt x="15239" y="1523"/>
                </a:lnTo>
                <a:lnTo>
                  <a:pt x="24384" y="1523"/>
                </a:lnTo>
                <a:lnTo>
                  <a:pt x="30480" y="0"/>
                </a:lnTo>
                <a:lnTo>
                  <a:pt x="45719" y="0"/>
                </a:lnTo>
                <a:lnTo>
                  <a:pt x="51816" y="1523"/>
                </a:lnTo>
                <a:lnTo>
                  <a:pt x="60960" y="1523"/>
                </a:lnTo>
                <a:lnTo>
                  <a:pt x="67056" y="4571"/>
                </a:lnTo>
                <a:lnTo>
                  <a:pt x="70104" y="4571"/>
                </a:lnTo>
                <a:lnTo>
                  <a:pt x="73152" y="6095"/>
                </a:lnTo>
                <a:lnTo>
                  <a:pt x="73152" y="7619"/>
                </a:lnTo>
                <a:lnTo>
                  <a:pt x="74676" y="9143"/>
                </a:lnTo>
                <a:lnTo>
                  <a:pt x="76200" y="12191"/>
                </a:lnTo>
                <a:lnTo>
                  <a:pt x="76200" y="408908"/>
                </a:lnTo>
                <a:lnTo>
                  <a:pt x="76200" y="410432"/>
                </a:lnTo>
                <a:lnTo>
                  <a:pt x="73152" y="413480"/>
                </a:lnTo>
                <a:lnTo>
                  <a:pt x="73152" y="415004"/>
                </a:lnTo>
                <a:lnTo>
                  <a:pt x="67056" y="418052"/>
                </a:lnTo>
                <a:lnTo>
                  <a:pt x="65532" y="418052"/>
                </a:lnTo>
                <a:lnTo>
                  <a:pt x="60960" y="419576"/>
                </a:lnTo>
                <a:lnTo>
                  <a:pt x="56387" y="419576"/>
                </a:lnTo>
                <a:lnTo>
                  <a:pt x="51816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2519" y="434530"/>
            <a:ext cx="86995" cy="410845"/>
          </a:xfrm>
          <a:custGeom>
            <a:avLst/>
            <a:gdLst/>
            <a:ahLst/>
            <a:cxnLst/>
            <a:rect l="l" t="t" r="r" b="b"/>
            <a:pathLst>
              <a:path w="86995" h="410844">
                <a:moveTo>
                  <a:pt x="56388" y="119062"/>
                </a:moveTo>
                <a:lnTo>
                  <a:pt x="30480" y="119062"/>
                </a:lnTo>
                <a:lnTo>
                  <a:pt x="36576" y="117538"/>
                </a:lnTo>
                <a:lnTo>
                  <a:pt x="50292" y="117538"/>
                </a:lnTo>
                <a:lnTo>
                  <a:pt x="56388" y="119062"/>
                </a:lnTo>
                <a:close/>
              </a:path>
              <a:path w="86995" h="410844">
                <a:moveTo>
                  <a:pt x="73152" y="122110"/>
                </a:moveTo>
                <a:lnTo>
                  <a:pt x="13716" y="122110"/>
                </a:lnTo>
                <a:lnTo>
                  <a:pt x="19812" y="119062"/>
                </a:lnTo>
                <a:lnTo>
                  <a:pt x="67056" y="119062"/>
                </a:lnTo>
                <a:lnTo>
                  <a:pt x="73152" y="122110"/>
                </a:lnTo>
                <a:close/>
              </a:path>
              <a:path w="86995" h="410844">
                <a:moveTo>
                  <a:pt x="73152" y="407384"/>
                </a:moveTo>
                <a:lnTo>
                  <a:pt x="13716" y="407384"/>
                </a:lnTo>
                <a:lnTo>
                  <a:pt x="10668" y="405860"/>
                </a:lnTo>
                <a:lnTo>
                  <a:pt x="6096" y="401288"/>
                </a:lnTo>
                <a:lnTo>
                  <a:pt x="6096" y="126682"/>
                </a:lnTo>
                <a:lnTo>
                  <a:pt x="10668" y="122110"/>
                </a:lnTo>
                <a:lnTo>
                  <a:pt x="76200" y="122110"/>
                </a:lnTo>
                <a:lnTo>
                  <a:pt x="80772" y="126682"/>
                </a:lnTo>
                <a:lnTo>
                  <a:pt x="80772" y="401288"/>
                </a:lnTo>
                <a:lnTo>
                  <a:pt x="76200" y="405860"/>
                </a:lnTo>
                <a:lnTo>
                  <a:pt x="73152" y="407384"/>
                </a:lnTo>
                <a:close/>
              </a:path>
              <a:path w="86995" h="410844">
                <a:moveTo>
                  <a:pt x="67056" y="408908"/>
                </a:moveTo>
                <a:lnTo>
                  <a:pt x="19812" y="408908"/>
                </a:lnTo>
                <a:lnTo>
                  <a:pt x="16764" y="407384"/>
                </a:lnTo>
                <a:lnTo>
                  <a:pt x="70104" y="407384"/>
                </a:lnTo>
                <a:lnTo>
                  <a:pt x="67056" y="408908"/>
                </a:lnTo>
                <a:close/>
              </a:path>
              <a:path w="86995" h="410844">
                <a:moveTo>
                  <a:pt x="56388" y="410432"/>
                </a:moveTo>
                <a:lnTo>
                  <a:pt x="30480" y="410432"/>
                </a:lnTo>
                <a:lnTo>
                  <a:pt x="24384" y="408908"/>
                </a:lnTo>
                <a:lnTo>
                  <a:pt x="60960" y="408908"/>
                </a:lnTo>
                <a:lnTo>
                  <a:pt x="56388" y="410432"/>
                </a:lnTo>
                <a:close/>
              </a:path>
              <a:path w="86995" h="410844">
                <a:moveTo>
                  <a:pt x="42672" y="79343"/>
                </a:moveTo>
                <a:lnTo>
                  <a:pt x="30720" y="78771"/>
                </a:lnTo>
                <a:lnTo>
                  <a:pt x="31074" y="78771"/>
                </a:lnTo>
                <a:lnTo>
                  <a:pt x="21907" y="77247"/>
                </a:lnTo>
                <a:lnTo>
                  <a:pt x="0" y="41243"/>
                </a:lnTo>
                <a:lnTo>
                  <a:pt x="571" y="30670"/>
                </a:lnTo>
                <a:lnTo>
                  <a:pt x="31861" y="572"/>
                </a:lnTo>
                <a:lnTo>
                  <a:pt x="44196" y="0"/>
                </a:lnTo>
                <a:lnTo>
                  <a:pt x="55649" y="572"/>
                </a:lnTo>
                <a:lnTo>
                  <a:pt x="86296" y="29170"/>
                </a:lnTo>
                <a:lnTo>
                  <a:pt x="86868" y="39719"/>
                </a:lnTo>
                <a:lnTo>
                  <a:pt x="86296" y="50268"/>
                </a:lnTo>
                <a:lnTo>
                  <a:pt x="54363" y="78771"/>
                </a:lnTo>
                <a:lnTo>
                  <a:pt x="42672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2823" y="481875"/>
            <a:ext cx="727710" cy="367665"/>
          </a:xfrm>
          <a:custGeom>
            <a:avLst/>
            <a:gdLst/>
            <a:ahLst/>
            <a:cxnLst/>
            <a:rect l="l" t="t" r="r" b="b"/>
            <a:pathLst>
              <a:path w="727709" h="367665">
                <a:moveTo>
                  <a:pt x="218020" y="288328"/>
                </a:moveTo>
                <a:lnTo>
                  <a:pt x="216496" y="283756"/>
                </a:lnTo>
                <a:lnTo>
                  <a:pt x="216496" y="280708"/>
                </a:lnTo>
                <a:lnTo>
                  <a:pt x="214972" y="279184"/>
                </a:lnTo>
                <a:lnTo>
                  <a:pt x="214972" y="276136"/>
                </a:lnTo>
                <a:lnTo>
                  <a:pt x="213448" y="276136"/>
                </a:lnTo>
                <a:lnTo>
                  <a:pt x="211924" y="274612"/>
                </a:lnTo>
                <a:lnTo>
                  <a:pt x="205828" y="274612"/>
                </a:lnTo>
                <a:lnTo>
                  <a:pt x="202780" y="276136"/>
                </a:lnTo>
                <a:lnTo>
                  <a:pt x="199732" y="279184"/>
                </a:lnTo>
                <a:lnTo>
                  <a:pt x="190588" y="285280"/>
                </a:lnTo>
                <a:lnTo>
                  <a:pt x="153441" y="303949"/>
                </a:lnTo>
                <a:lnTo>
                  <a:pt x="138772" y="305092"/>
                </a:lnTo>
                <a:lnTo>
                  <a:pt x="131051" y="304558"/>
                </a:lnTo>
                <a:lnTo>
                  <a:pt x="92964" y="282232"/>
                </a:lnTo>
                <a:lnTo>
                  <a:pt x="88912" y="276225"/>
                </a:lnTo>
                <a:lnTo>
                  <a:pt x="77343" y="236804"/>
                </a:lnTo>
                <a:lnTo>
                  <a:pt x="76200" y="216598"/>
                </a:lnTo>
                <a:lnTo>
                  <a:pt x="77317" y="196049"/>
                </a:lnTo>
                <a:lnTo>
                  <a:pt x="92964" y="149453"/>
                </a:lnTo>
                <a:lnTo>
                  <a:pt x="137248" y="126593"/>
                </a:lnTo>
                <a:lnTo>
                  <a:pt x="144729" y="126873"/>
                </a:lnTo>
                <a:lnTo>
                  <a:pt x="181444" y="140309"/>
                </a:lnTo>
                <a:lnTo>
                  <a:pt x="187540" y="143357"/>
                </a:lnTo>
                <a:lnTo>
                  <a:pt x="192112" y="147929"/>
                </a:lnTo>
                <a:lnTo>
                  <a:pt x="195160" y="149453"/>
                </a:lnTo>
                <a:lnTo>
                  <a:pt x="199732" y="152501"/>
                </a:lnTo>
                <a:lnTo>
                  <a:pt x="202780" y="154114"/>
                </a:lnTo>
                <a:lnTo>
                  <a:pt x="210400" y="154114"/>
                </a:lnTo>
                <a:lnTo>
                  <a:pt x="211924" y="152501"/>
                </a:lnTo>
                <a:lnTo>
                  <a:pt x="213448" y="146405"/>
                </a:lnTo>
                <a:lnTo>
                  <a:pt x="216496" y="141833"/>
                </a:lnTo>
                <a:lnTo>
                  <a:pt x="216496" y="103733"/>
                </a:lnTo>
                <a:lnTo>
                  <a:pt x="214972" y="100685"/>
                </a:lnTo>
                <a:lnTo>
                  <a:pt x="214972" y="96113"/>
                </a:lnTo>
                <a:lnTo>
                  <a:pt x="205828" y="86969"/>
                </a:lnTo>
                <a:lnTo>
                  <a:pt x="202780" y="85445"/>
                </a:lnTo>
                <a:lnTo>
                  <a:pt x="198208" y="82397"/>
                </a:lnTo>
                <a:lnTo>
                  <a:pt x="179920" y="73253"/>
                </a:lnTo>
                <a:lnTo>
                  <a:pt x="172300" y="71729"/>
                </a:lnTo>
                <a:lnTo>
                  <a:pt x="166204" y="68681"/>
                </a:lnTo>
                <a:lnTo>
                  <a:pt x="158584" y="68681"/>
                </a:lnTo>
                <a:lnTo>
                  <a:pt x="149440" y="67157"/>
                </a:lnTo>
                <a:lnTo>
                  <a:pt x="141820" y="65633"/>
                </a:lnTo>
                <a:lnTo>
                  <a:pt x="134200" y="65633"/>
                </a:lnTo>
                <a:lnTo>
                  <a:pt x="92760" y="70777"/>
                </a:lnTo>
                <a:lnTo>
                  <a:pt x="57721" y="86969"/>
                </a:lnTo>
                <a:lnTo>
                  <a:pt x="29502" y="113703"/>
                </a:lnTo>
                <a:lnTo>
                  <a:pt x="9144" y="152501"/>
                </a:lnTo>
                <a:lnTo>
                  <a:pt x="571" y="202311"/>
                </a:lnTo>
                <a:lnTo>
                  <a:pt x="0" y="221170"/>
                </a:lnTo>
                <a:lnTo>
                  <a:pt x="546" y="238658"/>
                </a:lnTo>
                <a:lnTo>
                  <a:pt x="7620" y="283756"/>
                </a:lnTo>
                <a:lnTo>
                  <a:pt x="24549" y="319760"/>
                </a:lnTo>
                <a:lnTo>
                  <a:pt x="60502" y="352475"/>
                </a:lnTo>
                <a:lnTo>
                  <a:pt x="97917" y="365379"/>
                </a:lnTo>
                <a:lnTo>
                  <a:pt x="126580" y="367665"/>
                </a:lnTo>
                <a:lnTo>
                  <a:pt x="133438" y="367398"/>
                </a:lnTo>
                <a:lnTo>
                  <a:pt x="186016" y="355473"/>
                </a:lnTo>
                <a:lnTo>
                  <a:pt x="192112" y="353949"/>
                </a:lnTo>
                <a:lnTo>
                  <a:pt x="198208" y="349377"/>
                </a:lnTo>
                <a:lnTo>
                  <a:pt x="204304" y="346240"/>
                </a:lnTo>
                <a:lnTo>
                  <a:pt x="207352" y="343192"/>
                </a:lnTo>
                <a:lnTo>
                  <a:pt x="210400" y="341668"/>
                </a:lnTo>
                <a:lnTo>
                  <a:pt x="211924" y="338620"/>
                </a:lnTo>
                <a:lnTo>
                  <a:pt x="214972" y="337096"/>
                </a:lnTo>
                <a:lnTo>
                  <a:pt x="214972" y="334048"/>
                </a:lnTo>
                <a:lnTo>
                  <a:pt x="216496" y="332524"/>
                </a:lnTo>
                <a:lnTo>
                  <a:pt x="216496" y="329476"/>
                </a:lnTo>
                <a:lnTo>
                  <a:pt x="218020" y="327952"/>
                </a:lnTo>
                <a:lnTo>
                  <a:pt x="218020" y="308140"/>
                </a:lnTo>
                <a:lnTo>
                  <a:pt x="218020" y="288328"/>
                </a:lnTo>
                <a:close/>
              </a:path>
              <a:path w="727709" h="367665">
                <a:moveTo>
                  <a:pt x="497103" y="170878"/>
                </a:moveTo>
                <a:lnTo>
                  <a:pt x="496798" y="157657"/>
                </a:lnTo>
                <a:lnTo>
                  <a:pt x="496747" y="157162"/>
                </a:lnTo>
                <a:lnTo>
                  <a:pt x="495769" y="145453"/>
                </a:lnTo>
                <a:lnTo>
                  <a:pt x="495668" y="144881"/>
                </a:lnTo>
                <a:lnTo>
                  <a:pt x="493890" y="134137"/>
                </a:lnTo>
                <a:lnTo>
                  <a:pt x="491007" y="123532"/>
                </a:lnTo>
                <a:lnTo>
                  <a:pt x="469671" y="90017"/>
                </a:lnTo>
                <a:lnTo>
                  <a:pt x="433095" y="71729"/>
                </a:lnTo>
                <a:lnTo>
                  <a:pt x="394271" y="65887"/>
                </a:lnTo>
                <a:lnTo>
                  <a:pt x="392557" y="65887"/>
                </a:lnTo>
                <a:lnTo>
                  <a:pt x="379666" y="65620"/>
                </a:lnTo>
                <a:lnTo>
                  <a:pt x="336626" y="70078"/>
                </a:lnTo>
                <a:lnTo>
                  <a:pt x="294843" y="83146"/>
                </a:lnTo>
                <a:lnTo>
                  <a:pt x="289750" y="85432"/>
                </a:lnTo>
                <a:lnTo>
                  <a:pt x="282130" y="88493"/>
                </a:lnTo>
                <a:lnTo>
                  <a:pt x="277558" y="93052"/>
                </a:lnTo>
                <a:lnTo>
                  <a:pt x="274510" y="94576"/>
                </a:lnTo>
                <a:lnTo>
                  <a:pt x="271462" y="97624"/>
                </a:lnTo>
                <a:lnTo>
                  <a:pt x="269938" y="100672"/>
                </a:lnTo>
                <a:lnTo>
                  <a:pt x="269938" y="105244"/>
                </a:lnTo>
                <a:lnTo>
                  <a:pt x="268414" y="108305"/>
                </a:lnTo>
                <a:lnTo>
                  <a:pt x="268414" y="132676"/>
                </a:lnTo>
                <a:lnTo>
                  <a:pt x="269938" y="135724"/>
                </a:lnTo>
                <a:lnTo>
                  <a:pt x="269938" y="138772"/>
                </a:lnTo>
                <a:lnTo>
                  <a:pt x="272986" y="144881"/>
                </a:lnTo>
                <a:lnTo>
                  <a:pt x="272986" y="146405"/>
                </a:lnTo>
                <a:lnTo>
                  <a:pt x="276034" y="147929"/>
                </a:lnTo>
                <a:lnTo>
                  <a:pt x="277558" y="149440"/>
                </a:lnTo>
                <a:lnTo>
                  <a:pt x="285178" y="149440"/>
                </a:lnTo>
                <a:lnTo>
                  <a:pt x="288226" y="147929"/>
                </a:lnTo>
                <a:lnTo>
                  <a:pt x="294322" y="146405"/>
                </a:lnTo>
                <a:lnTo>
                  <a:pt x="298894" y="143344"/>
                </a:lnTo>
                <a:lnTo>
                  <a:pt x="304990" y="140296"/>
                </a:lnTo>
                <a:lnTo>
                  <a:pt x="312610" y="135724"/>
                </a:lnTo>
                <a:lnTo>
                  <a:pt x="354711" y="123913"/>
                </a:lnTo>
                <a:lnTo>
                  <a:pt x="364363" y="123532"/>
                </a:lnTo>
                <a:lnTo>
                  <a:pt x="390423" y="123532"/>
                </a:lnTo>
                <a:lnTo>
                  <a:pt x="396519" y="126593"/>
                </a:lnTo>
                <a:lnTo>
                  <a:pt x="404139" y="128117"/>
                </a:lnTo>
                <a:lnTo>
                  <a:pt x="423951" y="164782"/>
                </a:lnTo>
                <a:lnTo>
                  <a:pt x="423951" y="189166"/>
                </a:lnTo>
                <a:lnTo>
                  <a:pt x="423951" y="236410"/>
                </a:lnTo>
                <a:lnTo>
                  <a:pt x="423951" y="282219"/>
                </a:lnTo>
                <a:lnTo>
                  <a:pt x="417093" y="289674"/>
                </a:lnTo>
                <a:lnTo>
                  <a:pt x="382562" y="312127"/>
                </a:lnTo>
                <a:lnTo>
                  <a:pt x="375335" y="313651"/>
                </a:lnTo>
                <a:lnTo>
                  <a:pt x="375564" y="313651"/>
                </a:lnTo>
                <a:lnTo>
                  <a:pt x="367474" y="314223"/>
                </a:lnTo>
                <a:lnTo>
                  <a:pt x="357987" y="313651"/>
                </a:lnTo>
                <a:lnTo>
                  <a:pt x="349948" y="311937"/>
                </a:lnTo>
                <a:lnTo>
                  <a:pt x="326326" y="277647"/>
                </a:lnTo>
                <a:lnTo>
                  <a:pt x="326326" y="271551"/>
                </a:lnTo>
                <a:lnTo>
                  <a:pt x="327850" y="265455"/>
                </a:lnTo>
                <a:lnTo>
                  <a:pt x="330898" y="260883"/>
                </a:lnTo>
                <a:lnTo>
                  <a:pt x="332422" y="256311"/>
                </a:lnTo>
                <a:lnTo>
                  <a:pt x="370052" y="238340"/>
                </a:lnTo>
                <a:lnTo>
                  <a:pt x="394995" y="236410"/>
                </a:lnTo>
                <a:lnTo>
                  <a:pt x="423951" y="236410"/>
                </a:lnTo>
                <a:lnTo>
                  <a:pt x="423951" y="189166"/>
                </a:lnTo>
                <a:lnTo>
                  <a:pt x="398043" y="189166"/>
                </a:lnTo>
                <a:lnTo>
                  <a:pt x="380276" y="189471"/>
                </a:lnTo>
                <a:lnTo>
                  <a:pt x="333946" y="195262"/>
                </a:lnTo>
                <a:lnTo>
                  <a:pt x="289750" y="212026"/>
                </a:lnTo>
                <a:lnTo>
                  <a:pt x="262318" y="239458"/>
                </a:lnTo>
                <a:lnTo>
                  <a:pt x="253174" y="280695"/>
                </a:lnTo>
                <a:lnTo>
                  <a:pt x="253212" y="282219"/>
                </a:lnTo>
                <a:lnTo>
                  <a:pt x="264528" y="326517"/>
                </a:lnTo>
                <a:lnTo>
                  <a:pt x="294703" y="355079"/>
                </a:lnTo>
                <a:lnTo>
                  <a:pt x="340436" y="367360"/>
                </a:lnTo>
                <a:lnTo>
                  <a:pt x="350710" y="367665"/>
                </a:lnTo>
                <a:lnTo>
                  <a:pt x="363029" y="367093"/>
                </a:lnTo>
                <a:lnTo>
                  <a:pt x="408051" y="352475"/>
                </a:lnTo>
                <a:lnTo>
                  <a:pt x="434619" y="329463"/>
                </a:lnTo>
                <a:lnTo>
                  <a:pt x="434619" y="353949"/>
                </a:lnTo>
                <a:lnTo>
                  <a:pt x="436143" y="356997"/>
                </a:lnTo>
                <a:lnTo>
                  <a:pt x="439191" y="360045"/>
                </a:lnTo>
                <a:lnTo>
                  <a:pt x="442239" y="361569"/>
                </a:lnTo>
                <a:lnTo>
                  <a:pt x="446811" y="361569"/>
                </a:lnTo>
                <a:lnTo>
                  <a:pt x="451383" y="363093"/>
                </a:lnTo>
                <a:lnTo>
                  <a:pt x="474243" y="363093"/>
                </a:lnTo>
                <a:lnTo>
                  <a:pt x="480339" y="361569"/>
                </a:lnTo>
                <a:lnTo>
                  <a:pt x="489483" y="361569"/>
                </a:lnTo>
                <a:lnTo>
                  <a:pt x="492531" y="360045"/>
                </a:lnTo>
                <a:lnTo>
                  <a:pt x="494055" y="358521"/>
                </a:lnTo>
                <a:lnTo>
                  <a:pt x="497103" y="356997"/>
                </a:lnTo>
                <a:lnTo>
                  <a:pt x="497103" y="329463"/>
                </a:lnTo>
                <a:lnTo>
                  <a:pt x="497103" y="314223"/>
                </a:lnTo>
                <a:lnTo>
                  <a:pt x="497103" y="236410"/>
                </a:lnTo>
                <a:lnTo>
                  <a:pt x="497103" y="170878"/>
                </a:lnTo>
                <a:close/>
              </a:path>
              <a:path w="727709" h="367665">
                <a:moveTo>
                  <a:pt x="727417" y="97624"/>
                </a:moveTo>
                <a:lnTo>
                  <a:pt x="725893" y="93052"/>
                </a:lnTo>
                <a:lnTo>
                  <a:pt x="725893" y="83908"/>
                </a:lnTo>
                <a:lnTo>
                  <a:pt x="724369" y="80860"/>
                </a:lnTo>
                <a:lnTo>
                  <a:pt x="724369" y="79336"/>
                </a:lnTo>
                <a:lnTo>
                  <a:pt x="722845" y="76288"/>
                </a:lnTo>
                <a:lnTo>
                  <a:pt x="721321" y="74764"/>
                </a:lnTo>
                <a:lnTo>
                  <a:pt x="719797" y="74764"/>
                </a:lnTo>
                <a:lnTo>
                  <a:pt x="718273" y="73240"/>
                </a:lnTo>
                <a:lnTo>
                  <a:pt x="655789" y="73240"/>
                </a:lnTo>
                <a:lnTo>
                  <a:pt x="655789" y="9144"/>
                </a:lnTo>
                <a:lnTo>
                  <a:pt x="651217" y="4572"/>
                </a:lnTo>
                <a:lnTo>
                  <a:pt x="645033" y="1524"/>
                </a:lnTo>
                <a:lnTo>
                  <a:pt x="637413" y="1524"/>
                </a:lnTo>
                <a:lnTo>
                  <a:pt x="632841" y="0"/>
                </a:lnTo>
                <a:lnTo>
                  <a:pt x="605409" y="0"/>
                </a:lnTo>
                <a:lnTo>
                  <a:pt x="600837" y="1524"/>
                </a:lnTo>
                <a:lnTo>
                  <a:pt x="591693" y="1524"/>
                </a:lnTo>
                <a:lnTo>
                  <a:pt x="585597" y="4572"/>
                </a:lnTo>
                <a:lnTo>
                  <a:pt x="581025" y="9144"/>
                </a:lnTo>
                <a:lnTo>
                  <a:pt x="581025" y="73240"/>
                </a:lnTo>
                <a:lnTo>
                  <a:pt x="545973" y="73240"/>
                </a:lnTo>
                <a:lnTo>
                  <a:pt x="544449" y="74764"/>
                </a:lnTo>
                <a:lnTo>
                  <a:pt x="542925" y="74764"/>
                </a:lnTo>
                <a:lnTo>
                  <a:pt x="541401" y="76288"/>
                </a:lnTo>
                <a:lnTo>
                  <a:pt x="539877" y="79336"/>
                </a:lnTo>
                <a:lnTo>
                  <a:pt x="539877" y="80860"/>
                </a:lnTo>
                <a:lnTo>
                  <a:pt x="538353" y="83908"/>
                </a:lnTo>
                <a:lnTo>
                  <a:pt x="538353" y="88480"/>
                </a:lnTo>
                <a:lnTo>
                  <a:pt x="536829" y="93052"/>
                </a:lnTo>
                <a:lnTo>
                  <a:pt x="536829" y="114388"/>
                </a:lnTo>
                <a:lnTo>
                  <a:pt x="538353" y="122008"/>
                </a:lnTo>
                <a:lnTo>
                  <a:pt x="539877" y="126580"/>
                </a:lnTo>
                <a:lnTo>
                  <a:pt x="542925" y="131152"/>
                </a:lnTo>
                <a:lnTo>
                  <a:pt x="544449" y="134200"/>
                </a:lnTo>
                <a:lnTo>
                  <a:pt x="581025" y="134200"/>
                </a:lnTo>
                <a:lnTo>
                  <a:pt x="581025" y="271551"/>
                </a:lnTo>
                <a:lnTo>
                  <a:pt x="581304" y="283578"/>
                </a:lnTo>
                <a:lnTo>
                  <a:pt x="589064" y="322821"/>
                </a:lnTo>
                <a:lnTo>
                  <a:pt x="614934" y="353555"/>
                </a:lnTo>
                <a:lnTo>
                  <a:pt x="657085" y="367144"/>
                </a:lnTo>
                <a:lnTo>
                  <a:pt x="667981" y="367665"/>
                </a:lnTo>
                <a:lnTo>
                  <a:pt x="674077" y="367665"/>
                </a:lnTo>
                <a:lnTo>
                  <a:pt x="680173" y="366141"/>
                </a:lnTo>
                <a:lnTo>
                  <a:pt x="690841" y="366141"/>
                </a:lnTo>
                <a:lnTo>
                  <a:pt x="704557" y="361569"/>
                </a:lnTo>
                <a:lnTo>
                  <a:pt x="709129" y="361569"/>
                </a:lnTo>
                <a:lnTo>
                  <a:pt x="712177" y="360045"/>
                </a:lnTo>
                <a:lnTo>
                  <a:pt x="716749" y="358521"/>
                </a:lnTo>
                <a:lnTo>
                  <a:pt x="722845" y="352425"/>
                </a:lnTo>
                <a:lnTo>
                  <a:pt x="724369" y="349377"/>
                </a:lnTo>
                <a:lnTo>
                  <a:pt x="724369" y="344703"/>
                </a:lnTo>
                <a:lnTo>
                  <a:pt x="725893" y="340131"/>
                </a:lnTo>
                <a:lnTo>
                  <a:pt x="727417" y="332511"/>
                </a:lnTo>
                <a:lnTo>
                  <a:pt x="727417" y="324891"/>
                </a:lnTo>
                <a:lnTo>
                  <a:pt x="727417" y="318795"/>
                </a:lnTo>
                <a:lnTo>
                  <a:pt x="725893" y="314223"/>
                </a:lnTo>
                <a:lnTo>
                  <a:pt x="725893" y="306603"/>
                </a:lnTo>
                <a:lnTo>
                  <a:pt x="724369" y="303555"/>
                </a:lnTo>
                <a:lnTo>
                  <a:pt x="724369" y="300507"/>
                </a:lnTo>
                <a:lnTo>
                  <a:pt x="719797" y="295935"/>
                </a:lnTo>
                <a:lnTo>
                  <a:pt x="716749" y="295935"/>
                </a:lnTo>
                <a:lnTo>
                  <a:pt x="715225" y="297459"/>
                </a:lnTo>
                <a:lnTo>
                  <a:pt x="713701" y="297459"/>
                </a:lnTo>
                <a:lnTo>
                  <a:pt x="712177" y="298983"/>
                </a:lnTo>
                <a:lnTo>
                  <a:pt x="709129" y="298983"/>
                </a:lnTo>
                <a:lnTo>
                  <a:pt x="707605" y="300507"/>
                </a:lnTo>
                <a:lnTo>
                  <a:pt x="704557" y="300507"/>
                </a:lnTo>
                <a:lnTo>
                  <a:pt x="701509" y="302031"/>
                </a:lnTo>
                <a:lnTo>
                  <a:pt x="698461" y="302031"/>
                </a:lnTo>
                <a:lnTo>
                  <a:pt x="695413" y="303555"/>
                </a:lnTo>
                <a:lnTo>
                  <a:pt x="687793" y="303555"/>
                </a:lnTo>
                <a:lnTo>
                  <a:pt x="657885" y="278980"/>
                </a:lnTo>
                <a:lnTo>
                  <a:pt x="655789" y="259359"/>
                </a:lnTo>
                <a:lnTo>
                  <a:pt x="655789" y="134200"/>
                </a:lnTo>
                <a:lnTo>
                  <a:pt x="718273" y="134200"/>
                </a:lnTo>
                <a:lnTo>
                  <a:pt x="721321" y="131152"/>
                </a:lnTo>
                <a:lnTo>
                  <a:pt x="724369" y="126580"/>
                </a:lnTo>
                <a:lnTo>
                  <a:pt x="725893" y="122008"/>
                </a:lnTo>
                <a:lnTo>
                  <a:pt x="727417" y="114388"/>
                </a:lnTo>
                <a:lnTo>
                  <a:pt x="727417" y="97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99015" y="434530"/>
            <a:ext cx="86995" cy="410845"/>
          </a:xfrm>
          <a:custGeom>
            <a:avLst/>
            <a:gdLst/>
            <a:ahLst/>
            <a:cxnLst/>
            <a:rect l="l" t="t" r="r" b="b"/>
            <a:pathLst>
              <a:path w="86995" h="410844">
                <a:moveTo>
                  <a:pt x="56483" y="119062"/>
                </a:moveTo>
                <a:lnTo>
                  <a:pt x="29051" y="119062"/>
                </a:lnTo>
                <a:lnTo>
                  <a:pt x="35147" y="117538"/>
                </a:lnTo>
                <a:lnTo>
                  <a:pt x="50387" y="117538"/>
                </a:lnTo>
                <a:lnTo>
                  <a:pt x="56483" y="119062"/>
                </a:lnTo>
                <a:close/>
              </a:path>
              <a:path w="86995" h="410844">
                <a:moveTo>
                  <a:pt x="73247" y="122110"/>
                </a:moveTo>
                <a:lnTo>
                  <a:pt x="13811" y="122110"/>
                </a:lnTo>
                <a:lnTo>
                  <a:pt x="15335" y="120586"/>
                </a:lnTo>
                <a:lnTo>
                  <a:pt x="19907" y="119062"/>
                </a:lnTo>
                <a:lnTo>
                  <a:pt x="65627" y="119062"/>
                </a:lnTo>
                <a:lnTo>
                  <a:pt x="70199" y="120586"/>
                </a:lnTo>
                <a:lnTo>
                  <a:pt x="73247" y="122110"/>
                </a:lnTo>
                <a:close/>
              </a:path>
              <a:path w="86995" h="410844">
                <a:moveTo>
                  <a:pt x="73247" y="407384"/>
                </a:moveTo>
                <a:lnTo>
                  <a:pt x="13811" y="407384"/>
                </a:lnTo>
                <a:lnTo>
                  <a:pt x="7715" y="404336"/>
                </a:lnTo>
                <a:lnTo>
                  <a:pt x="7715" y="402812"/>
                </a:lnTo>
                <a:lnTo>
                  <a:pt x="6191" y="401288"/>
                </a:lnTo>
                <a:lnTo>
                  <a:pt x="4572" y="399764"/>
                </a:lnTo>
                <a:lnTo>
                  <a:pt x="4572" y="128206"/>
                </a:lnTo>
                <a:lnTo>
                  <a:pt x="6191" y="126682"/>
                </a:lnTo>
                <a:lnTo>
                  <a:pt x="7715" y="125158"/>
                </a:lnTo>
                <a:lnTo>
                  <a:pt x="7715" y="123634"/>
                </a:lnTo>
                <a:lnTo>
                  <a:pt x="10763" y="122110"/>
                </a:lnTo>
                <a:lnTo>
                  <a:pt x="76295" y="122110"/>
                </a:lnTo>
                <a:lnTo>
                  <a:pt x="80867" y="126682"/>
                </a:lnTo>
                <a:lnTo>
                  <a:pt x="80867" y="401288"/>
                </a:lnTo>
                <a:lnTo>
                  <a:pt x="76295" y="405860"/>
                </a:lnTo>
                <a:lnTo>
                  <a:pt x="73247" y="407384"/>
                </a:lnTo>
                <a:close/>
              </a:path>
              <a:path w="86995" h="410844">
                <a:moveTo>
                  <a:pt x="65627" y="408908"/>
                </a:moveTo>
                <a:lnTo>
                  <a:pt x="19907" y="408908"/>
                </a:lnTo>
                <a:lnTo>
                  <a:pt x="16859" y="407384"/>
                </a:lnTo>
                <a:lnTo>
                  <a:pt x="70199" y="407384"/>
                </a:lnTo>
                <a:lnTo>
                  <a:pt x="65627" y="408908"/>
                </a:lnTo>
                <a:close/>
              </a:path>
              <a:path w="86995" h="410844">
                <a:moveTo>
                  <a:pt x="56483" y="410432"/>
                </a:moveTo>
                <a:lnTo>
                  <a:pt x="29051" y="410432"/>
                </a:lnTo>
                <a:lnTo>
                  <a:pt x="24479" y="408908"/>
                </a:lnTo>
                <a:lnTo>
                  <a:pt x="61055" y="408908"/>
                </a:lnTo>
                <a:lnTo>
                  <a:pt x="56483" y="410432"/>
                </a:lnTo>
                <a:close/>
              </a:path>
              <a:path w="86995" h="410844">
                <a:moveTo>
                  <a:pt x="42767" y="79343"/>
                </a:moveTo>
                <a:lnTo>
                  <a:pt x="30566" y="78771"/>
                </a:lnTo>
                <a:lnTo>
                  <a:pt x="30924" y="78771"/>
                </a:lnTo>
                <a:lnTo>
                  <a:pt x="21240" y="77247"/>
                </a:lnTo>
                <a:lnTo>
                  <a:pt x="0" y="41243"/>
                </a:lnTo>
                <a:lnTo>
                  <a:pt x="572" y="30670"/>
                </a:lnTo>
                <a:lnTo>
                  <a:pt x="31313" y="572"/>
                </a:lnTo>
                <a:lnTo>
                  <a:pt x="42767" y="0"/>
                </a:lnTo>
                <a:lnTo>
                  <a:pt x="54459" y="572"/>
                </a:lnTo>
                <a:lnTo>
                  <a:pt x="86391" y="29170"/>
                </a:lnTo>
                <a:lnTo>
                  <a:pt x="86963" y="39719"/>
                </a:lnTo>
                <a:lnTo>
                  <a:pt x="86391" y="50268"/>
                </a:lnTo>
                <a:lnTo>
                  <a:pt x="54459" y="78771"/>
                </a:lnTo>
                <a:lnTo>
                  <a:pt x="42767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38097" y="547497"/>
            <a:ext cx="288290" cy="302260"/>
          </a:xfrm>
          <a:custGeom>
            <a:avLst/>
            <a:gdLst/>
            <a:ahLst/>
            <a:cxnLst/>
            <a:rect l="l" t="t" r="r" b="b"/>
            <a:pathLst>
              <a:path w="288290" h="302259">
                <a:moveTo>
                  <a:pt x="140096" y="302037"/>
                </a:moveTo>
                <a:lnTo>
                  <a:pt x="122526" y="301442"/>
                </a:lnTo>
                <a:lnTo>
                  <a:pt x="123007" y="301442"/>
                </a:lnTo>
                <a:lnTo>
                  <a:pt x="107246" y="299751"/>
                </a:lnTo>
                <a:lnTo>
                  <a:pt x="66134" y="286854"/>
                </a:lnTo>
                <a:lnTo>
                  <a:pt x="34845" y="263842"/>
                </a:lnTo>
                <a:lnTo>
                  <a:pt x="13842" y="229766"/>
                </a:lnTo>
                <a:lnTo>
                  <a:pt x="5040" y="202692"/>
                </a:lnTo>
                <a:lnTo>
                  <a:pt x="4936" y="202319"/>
                </a:lnTo>
                <a:lnTo>
                  <a:pt x="2194" y="187642"/>
                </a:lnTo>
                <a:lnTo>
                  <a:pt x="2079" y="187023"/>
                </a:lnTo>
                <a:lnTo>
                  <a:pt x="457" y="171747"/>
                </a:lnTo>
                <a:lnTo>
                  <a:pt x="364" y="170869"/>
                </a:lnTo>
                <a:lnTo>
                  <a:pt x="157" y="164773"/>
                </a:lnTo>
                <a:lnTo>
                  <a:pt x="58" y="161855"/>
                </a:lnTo>
                <a:lnTo>
                  <a:pt x="0" y="147923"/>
                </a:lnTo>
                <a:lnTo>
                  <a:pt x="206" y="141827"/>
                </a:lnTo>
                <a:lnTo>
                  <a:pt x="265" y="140088"/>
                </a:lnTo>
                <a:lnTo>
                  <a:pt x="8937" y="91535"/>
                </a:lnTo>
                <a:lnTo>
                  <a:pt x="27796" y="53293"/>
                </a:lnTo>
                <a:lnTo>
                  <a:pt x="56943" y="24384"/>
                </a:lnTo>
                <a:lnTo>
                  <a:pt x="96616" y="5786"/>
                </a:lnTo>
                <a:lnTo>
                  <a:pt x="129923" y="571"/>
                </a:lnTo>
                <a:lnTo>
                  <a:pt x="130427" y="571"/>
                </a:lnTo>
                <a:lnTo>
                  <a:pt x="147716" y="0"/>
                </a:lnTo>
                <a:lnTo>
                  <a:pt x="195936" y="5143"/>
                </a:lnTo>
                <a:lnTo>
                  <a:pt x="233822" y="21907"/>
                </a:lnTo>
                <a:lnTo>
                  <a:pt x="268159" y="59436"/>
                </a:lnTo>
                <a:lnTo>
                  <a:pt x="144668" y="59436"/>
                </a:lnTo>
                <a:lnTo>
                  <a:pt x="136700" y="59745"/>
                </a:lnTo>
                <a:lnTo>
                  <a:pt x="98900" y="78390"/>
                </a:lnTo>
                <a:lnTo>
                  <a:pt x="82089" y="112871"/>
                </a:lnTo>
                <a:lnTo>
                  <a:pt x="77597" y="147923"/>
                </a:lnTo>
                <a:lnTo>
                  <a:pt x="77612" y="154019"/>
                </a:lnTo>
                <a:lnTo>
                  <a:pt x="77802" y="160116"/>
                </a:lnTo>
                <a:lnTo>
                  <a:pt x="78660" y="169271"/>
                </a:lnTo>
                <a:lnTo>
                  <a:pt x="80088" y="178443"/>
                </a:lnTo>
                <a:lnTo>
                  <a:pt x="82089" y="187642"/>
                </a:lnTo>
                <a:lnTo>
                  <a:pt x="83541" y="195381"/>
                </a:lnTo>
                <a:lnTo>
                  <a:pt x="85598" y="202319"/>
                </a:lnTo>
                <a:lnTo>
                  <a:pt x="85708" y="202692"/>
                </a:lnTo>
                <a:lnTo>
                  <a:pt x="88732" y="209716"/>
                </a:lnTo>
                <a:lnTo>
                  <a:pt x="118833" y="238005"/>
                </a:lnTo>
                <a:lnTo>
                  <a:pt x="134129" y="241935"/>
                </a:lnTo>
                <a:lnTo>
                  <a:pt x="133868" y="241935"/>
                </a:lnTo>
                <a:lnTo>
                  <a:pt x="143144" y="242506"/>
                </a:lnTo>
                <a:lnTo>
                  <a:pt x="263930" y="242506"/>
                </a:lnTo>
                <a:lnTo>
                  <a:pt x="259935" y="248650"/>
                </a:lnTo>
                <a:lnTo>
                  <a:pt x="230774" y="277606"/>
                </a:lnTo>
                <a:lnTo>
                  <a:pt x="191102" y="296251"/>
                </a:lnTo>
                <a:lnTo>
                  <a:pt x="158050" y="301442"/>
                </a:lnTo>
                <a:lnTo>
                  <a:pt x="140096" y="302037"/>
                </a:lnTo>
                <a:close/>
              </a:path>
              <a:path w="288290" h="302259">
                <a:moveTo>
                  <a:pt x="263930" y="242506"/>
                </a:moveTo>
                <a:lnTo>
                  <a:pt x="143144" y="242506"/>
                </a:lnTo>
                <a:lnTo>
                  <a:pt x="152139" y="241935"/>
                </a:lnTo>
                <a:lnTo>
                  <a:pt x="151883" y="241935"/>
                </a:lnTo>
                <a:lnTo>
                  <a:pt x="189483" y="223527"/>
                </a:lnTo>
                <a:lnTo>
                  <a:pt x="207628" y="180800"/>
                </a:lnTo>
                <a:lnTo>
                  <a:pt x="210120" y="154019"/>
                </a:lnTo>
                <a:lnTo>
                  <a:pt x="210113" y="147923"/>
                </a:lnTo>
                <a:lnTo>
                  <a:pt x="204842" y="106654"/>
                </a:lnTo>
                <a:lnTo>
                  <a:pt x="202500" y="99662"/>
                </a:lnTo>
                <a:lnTo>
                  <a:pt x="202389" y="99333"/>
                </a:lnTo>
                <a:lnTo>
                  <a:pt x="175148" y="67056"/>
                </a:lnTo>
                <a:lnTo>
                  <a:pt x="144668" y="59436"/>
                </a:lnTo>
                <a:lnTo>
                  <a:pt x="268159" y="59436"/>
                </a:lnTo>
                <a:lnTo>
                  <a:pt x="273955" y="71961"/>
                </a:lnTo>
                <a:lnTo>
                  <a:pt x="278875" y="85344"/>
                </a:lnTo>
                <a:lnTo>
                  <a:pt x="282784" y="99333"/>
                </a:lnTo>
                <a:lnTo>
                  <a:pt x="282876" y="99662"/>
                </a:lnTo>
                <a:lnTo>
                  <a:pt x="287753" y="140088"/>
                </a:lnTo>
                <a:lnTo>
                  <a:pt x="287812" y="154019"/>
                </a:lnTo>
                <a:lnTo>
                  <a:pt x="287606" y="160116"/>
                </a:lnTo>
                <a:lnTo>
                  <a:pt x="287547" y="161855"/>
                </a:lnTo>
                <a:lnTo>
                  <a:pt x="278875" y="210502"/>
                </a:lnTo>
                <a:lnTo>
                  <a:pt x="267397" y="237172"/>
                </a:lnTo>
                <a:lnTo>
                  <a:pt x="263930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84028" y="547497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40" h="297815">
                <a:moveTo>
                  <a:pt x="231838" y="297465"/>
                </a:moveTo>
                <a:lnTo>
                  <a:pt x="205930" y="297465"/>
                </a:lnTo>
                <a:lnTo>
                  <a:pt x="201358" y="295941"/>
                </a:lnTo>
                <a:lnTo>
                  <a:pt x="195262" y="295941"/>
                </a:lnTo>
                <a:lnTo>
                  <a:pt x="192214" y="294417"/>
                </a:lnTo>
                <a:lnTo>
                  <a:pt x="189166" y="294417"/>
                </a:lnTo>
                <a:lnTo>
                  <a:pt x="186023" y="292893"/>
                </a:lnTo>
                <a:lnTo>
                  <a:pt x="181451" y="288321"/>
                </a:lnTo>
                <a:lnTo>
                  <a:pt x="181451" y="132683"/>
                </a:lnTo>
                <a:lnTo>
                  <a:pt x="181189" y="122991"/>
                </a:lnTo>
                <a:lnTo>
                  <a:pt x="170783" y="82296"/>
                </a:lnTo>
                <a:lnTo>
                  <a:pt x="155543" y="70104"/>
                </a:lnTo>
                <a:lnTo>
                  <a:pt x="150971" y="67056"/>
                </a:lnTo>
                <a:lnTo>
                  <a:pt x="143351" y="65532"/>
                </a:lnTo>
                <a:lnTo>
                  <a:pt x="135731" y="65532"/>
                </a:lnTo>
                <a:lnTo>
                  <a:pt x="99655" y="82263"/>
                </a:lnTo>
                <a:lnTo>
                  <a:pt x="76295" y="106775"/>
                </a:lnTo>
                <a:lnTo>
                  <a:pt x="76295" y="288321"/>
                </a:lnTo>
                <a:lnTo>
                  <a:pt x="71723" y="292893"/>
                </a:lnTo>
                <a:lnTo>
                  <a:pt x="68675" y="294417"/>
                </a:lnTo>
                <a:lnTo>
                  <a:pt x="65627" y="294417"/>
                </a:lnTo>
                <a:lnTo>
                  <a:pt x="61055" y="295941"/>
                </a:lnTo>
                <a:lnTo>
                  <a:pt x="56483" y="295941"/>
                </a:lnTo>
                <a:lnTo>
                  <a:pt x="51816" y="297465"/>
                </a:lnTo>
                <a:lnTo>
                  <a:pt x="24383" y="297465"/>
                </a:lnTo>
                <a:lnTo>
                  <a:pt x="19811" y="295941"/>
                </a:lnTo>
                <a:lnTo>
                  <a:pt x="15240" y="295941"/>
                </a:lnTo>
                <a:lnTo>
                  <a:pt x="12191" y="294417"/>
                </a:lnTo>
                <a:lnTo>
                  <a:pt x="9143" y="294417"/>
                </a:lnTo>
                <a:lnTo>
                  <a:pt x="3047" y="291369"/>
                </a:lnTo>
                <a:lnTo>
                  <a:pt x="3047" y="289845"/>
                </a:lnTo>
                <a:lnTo>
                  <a:pt x="0" y="286797"/>
                </a:lnTo>
                <a:lnTo>
                  <a:pt x="0" y="15240"/>
                </a:lnTo>
                <a:lnTo>
                  <a:pt x="1523" y="13716"/>
                </a:lnTo>
                <a:lnTo>
                  <a:pt x="1523" y="12192"/>
                </a:lnTo>
                <a:lnTo>
                  <a:pt x="4571" y="9144"/>
                </a:lnTo>
                <a:lnTo>
                  <a:pt x="7619" y="7620"/>
                </a:lnTo>
                <a:lnTo>
                  <a:pt x="10667" y="7620"/>
                </a:lnTo>
                <a:lnTo>
                  <a:pt x="13716" y="6096"/>
                </a:lnTo>
                <a:lnTo>
                  <a:pt x="21335" y="6096"/>
                </a:lnTo>
                <a:lnTo>
                  <a:pt x="27431" y="4572"/>
                </a:lnTo>
                <a:lnTo>
                  <a:pt x="44195" y="4572"/>
                </a:lnTo>
                <a:lnTo>
                  <a:pt x="48767" y="6096"/>
                </a:lnTo>
                <a:lnTo>
                  <a:pt x="53340" y="6096"/>
                </a:lnTo>
                <a:lnTo>
                  <a:pt x="56483" y="7620"/>
                </a:lnTo>
                <a:lnTo>
                  <a:pt x="59531" y="7620"/>
                </a:lnTo>
                <a:lnTo>
                  <a:pt x="64103" y="12192"/>
                </a:lnTo>
                <a:lnTo>
                  <a:pt x="64103" y="13716"/>
                </a:lnTo>
                <a:lnTo>
                  <a:pt x="65627" y="15240"/>
                </a:lnTo>
                <a:lnTo>
                  <a:pt x="65627" y="48768"/>
                </a:lnTo>
                <a:lnTo>
                  <a:pt x="76176" y="37052"/>
                </a:lnTo>
                <a:lnTo>
                  <a:pt x="87153" y="27051"/>
                </a:lnTo>
                <a:lnTo>
                  <a:pt x="121515" y="7072"/>
                </a:lnTo>
                <a:lnTo>
                  <a:pt x="158591" y="0"/>
                </a:lnTo>
                <a:lnTo>
                  <a:pt x="171750" y="571"/>
                </a:lnTo>
                <a:lnTo>
                  <a:pt x="213240" y="14025"/>
                </a:lnTo>
                <a:lnTo>
                  <a:pt x="240291" y="41814"/>
                </a:lnTo>
                <a:lnTo>
                  <a:pt x="253650" y="80953"/>
                </a:lnTo>
                <a:lnTo>
                  <a:pt x="256222" y="118967"/>
                </a:lnTo>
                <a:lnTo>
                  <a:pt x="256222" y="285273"/>
                </a:lnTo>
                <a:lnTo>
                  <a:pt x="256222" y="288321"/>
                </a:lnTo>
                <a:lnTo>
                  <a:pt x="251650" y="292893"/>
                </a:lnTo>
                <a:lnTo>
                  <a:pt x="248602" y="294417"/>
                </a:lnTo>
                <a:lnTo>
                  <a:pt x="245554" y="294417"/>
                </a:lnTo>
                <a:lnTo>
                  <a:pt x="242506" y="295941"/>
                </a:lnTo>
                <a:lnTo>
                  <a:pt x="237934" y="295941"/>
                </a:lnTo>
                <a:lnTo>
                  <a:pt x="231838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98163" y="547496"/>
            <a:ext cx="206375" cy="302260"/>
          </a:xfrm>
          <a:custGeom>
            <a:avLst/>
            <a:gdLst/>
            <a:ahLst/>
            <a:cxnLst/>
            <a:rect l="l" t="t" r="r" b="b"/>
            <a:pathLst>
              <a:path w="206375" h="302259">
                <a:moveTo>
                  <a:pt x="90011" y="302037"/>
                </a:moveTo>
                <a:lnTo>
                  <a:pt x="51911" y="298989"/>
                </a:lnTo>
                <a:lnTo>
                  <a:pt x="42767" y="295941"/>
                </a:lnTo>
                <a:lnTo>
                  <a:pt x="36671" y="294417"/>
                </a:lnTo>
                <a:lnTo>
                  <a:pt x="29051" y="291369"/>
                </a:lnTo>
                <a:lnTo>
                  <a:pt x="22955" y="289845"/>
                </a:lnTo>
                <a:lnTo>
                  <a:pt x="18383" y="286797"/>
                </a:lnTo>
                <a:lnTo>
                  <a:pt x="13811" y="285273"/>
                </a:lnTo>
                <a:lnTo>
                  <a:pt x="9239" y="282130"/>
                </a:lnTo>
                <a:lnTo>
                  <a:pt x="7715" y="280606"/>
                </a:lnTo>
                <a:lnTo>
                  <a:pt x="6191" y="277558"/>
                </a:lnTo>
                <a:lnTo>
                  <a:pt x="3048" y="274510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59270"/>
                </a:lnTo>
                <a:lnTo>
                  <a:pt x="0" y="244030"/>
                </a:lnTo>
                <a:lnTo>
                  <a:pt x="1524" y="239458"/>
                </a:lnTo>
                <a:lnTo>
                  <a:pt x="1524" y="230314"/>
                </a:lnTo>
                <a:lnTo>
                  <a:pt x="3048" y="228790"/>
                </a:lnTo>
                <a:lnTo>
                  <a:pt x="3048" y="225742"/>
                </a:lnTo>
                <a:lnTo>
                  <a:pt x="4572" y="224218"/>
                </a:lnTo>
                <a:lnTo>
                  <a:pt x="6191" y="224218"/>
                </a:lnTo>
                <a:lnTo>
                  <a:pt x="7715" y="222694"/>
                </a:lnTo>
                <a:lnTo>
                  <a:pt x="12287" y="222694"/>
                </a:lnTo>
                <a:lnTo>
                  <a:pt x="15335" y="224218"/>
                </a:lnTo>
                <a:lnTo>
                  <a:pt x="19907" y="227266"/>
                </a:lnTo>
                <a:lnTo>
                  <a:pt x="24479" y="228790"/>
                </a:lnTo>
                <a:lnTo>
                  <a:pt x="59531" y="244030"/>
                </a:lnTo>
                <a:lnTo>
                  <a:pt x="88487" y="247078"/>
                </a:lnTo>
                <a:lnTo>
                  <a:pt x="100679" y="247078"/>
                </a:lnTo>
                <a:lnTo>
                  <a:pt x="105251" y="245554"/>
                </a:lnTo>
                <a:lnTo>
                  <a:pt x="111347" y="244030"/>
                </a:lnTo>
                <a:lnTo>
                  <a:pt x="115919" y="242506"/>
                </a:lnTo>
                <a:lnTo>
                  <a:pt x="120491" y="239458"/>
                </a:lnTo>
                <a:lnTo>
                  <a:pt x="126587" y="233362"/>
                </a:lnTo>
                <a:lnTo>
                  <a:pt x="128111" y="228790"/>
                </a:lnTo>
                <a:lnTo>
                  <a:pt x="131159" y="225742"/>
                </a:lnTo>
                <a:lnTo>
                  <a:pt x="131159" y="208978"/>
                </a:lnTo>
                <a:lnTo>
                  <a:pt x="129635" y="204406"/>
                </a:lnTo>
                <a:lnTo>
                  <a:pt x="90011" y="179927"/>
                </a:lnTo>
                <a:lnTo>
                  <a:pt x="67151" y="170783"/>
                </a:lnTo>
                <a:lnTo>
                  <a:pt x="61198" y="167592"/>
                </a:lnTo>
                <a:lnTo>
                  <a:pt x="48720" y="161782"/>
                </a:lnTo>
                <a:lnTo>
                  <a:pt x="42767" y="158591"/>
                </a:lnTo>
                <a:lnTo>
                  <a:pt x="14763" y="131540"/>
                </a:lnTo>
                <a:lnTo>
                  <a:pt x="1524" y="86868"/>
                </a:lnTo>
                <a:lnTo>
                  <a:pt x="2073" y="77747"/>
                </a:lnTo>
                <a:lnTo>
                  <a:pt x="18954" y="36957"/>
                </a:lnTo>
                <a:lnTo>
                  <a:pt x="55887" y="9810"/>
                </a:lnTo>
                <a:lnTo>
                  <a:pt x="99060" y="309"/>
                </a:lnTo>
                <a:lnTo>
                  <a:pt x="111347" y="0"/>
                </a:lnTo>
                <a:lnTo>
                  <a:pt x="128111" y="0"/>
                </a:lnTo>
                <a:lnTo>
                  <a:pt x="151066" y="4572"/>
                </a:lnTo>
                <a:lnTo>
                  <a:pt x="163258" y="7620"/>
                </a:lnTo>
                <a:lnTo>
                  <a:pt x="169354" y="10668"/>
                </a:lnTo>
                <a:lnTo>
                  <a:pt x="178498" y="13716"/>
                </a:lnTo>
                <a:lnTo>
                  <a:pt x="183070" y="18288"/>
                </a:lnTo>
                <a:lnTo>
                  <a:pt x="184594" y="18288"/>
                </a:lnTo>
                <a:lnTo>
                  <a:pt x="187642" y="21335"/>
                </a:lnTo>
                <a:lnTo>
                  <a:pt x="187642" y="25908"/>
                </a:lnTo>
                <a:lnTo>
                  <a:pt x="189166" y="27432"/>
                </a:lnTo>
                <a:lnTo>
                  <a:pt x="189166" y="35052"/>
                </a:lnTo>
                <a:lnTo>
                  <a:pt x="190690" y="38099"/>
                </a:lnTo>
                <a:lnTo>
                  <a:pt x="190690" y="56388"/>
                </a:lnTo>
                <a:lnTo>
                  <a:pt x="189166" y="59436"/>
                </a:lnTo>
                <a:lnTo>
                  <a:pt x="189166" y="65532"/>
                </a:lnTo>
                <a:lnTo>
                  <a:pt x="187642" y="68580"/>
                </a:lnTo>
                <a:lnTo>
                  <a:pt x="187642" y="70104"/>
                </a:lnTo>
                <a:lnTo>
                  <a:pt x="184594" y="73152"/>
                </a:lnTo>
                <a:lnTo>
                  <a:pt x="180022" y="73152"/>
                </a:lnTo>
                <a:lnTo>
                  <a:pt x="176974" y="71628"/>
                </a:lnTo>
                <a:lnTo>
                  <a:pt x="172402" y="70104"/>
                </a:lnTo>
                <a:lnTo>
                  <a:pt x="169354" y="68580"/>
                </a:lnTo>
                <a:lnTo>
                  <a:pt x="164782" y="65532"/>
                </a:lnTo>
                <a:lnTo>
                  <a:pt x="158686" y="64008"/>
                </a:lnTo>
                <a:lnTo>
                  <a:pt x="119705" y="53601"/>
                </a:lnTo>
                <a:lnTo>
                  <a:pt x="112871" y="53340"/>
                </a:lnTo>
                <a:lnTo>
                  <a:pt x="100679" y="53340"/>
                </a:lnTo>
                <a:lnTo>
                  <a:pt x="94583" y="54864"/>
                </a:lnTo>
                <a:lnTo>
                  <a:pt x="90011" y="56388"/>
                </a:lnTo>
                <a:lnTo>
                  <a:pt x="86963" y="59436"/>
                </a:lnTo>
                <a:lnTo>
                  <a:pt x="82391" y="60960"/>
                </a:lnTo>
                <a:lnTo>
                  <a:pt x="79343" y="64008"/>
                </a:lnTo>
                <a:lnTo>
                  <a:pt x="76295" y="70104"/>
                </a:lnTo>
                <a:lnTo>
                  <a:pt x="74771" y="74676"/>
                </a:lnTo>
                <a:lnTo>
                  <a:pt x="73247" y="77724"/>
                </a:lnTo>
                <a:lnTo>
                  <a:pt x="73247" y="88487"/>
                </a:lnTo>
                <a:lnTo>
                  <a:pt x="74771" y="93059"/>
                </a:lnTo>
                <a:lnTo>
                  <a:pt x="79343" y="97631"/>
                </a:lnTo>
                <a:lnTo>
                  <a:pt x="82391" y="102203"/>
                </a:lnTo>
                <a:lnTo>
                  <a:pt x="106775" y="114395"/>
                </a:lnTo>
                <a:lnTo>
                  <a:pt x="115919" y="117443"/>
                </a:lnTo>
                <a:lnTo>
                  <a:pt x="145430" y="129135"/>
                </a:lnTo>
                <a:lnTo>
                  <a:pt x="179760" y="149709"/>
                </a:lnTo>
                <a:lnTo>
                  <a:pt x="202072" y="184078"/>
                </a:lnTo>
                <a:lnTo>
                  <a:pt x="205930" y="208978"/>
                </a:lnTo>
                <a:lnTo>
                  <a:pt x="205359" y="220122"/>
                </a:lnTo>
                <a:lnTo>
                  <a:pt x="191904" y="258079"/>
                </a:lnTo>
                <a:lnTo>
                  <a:pt x="164114" y="284543"/>
                </a:lnTo>
                <a:lnTo>
                  <a:pt x="124944" y="298823"/>
                </a:lnTo>
                <a:lnTo>
                  <a:pt x="101655" y="301728"/>
                </a:lnTo>
                <a:lnTo>
                  <a:pt x="90011" y="3020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16" y="1488662"/>
            <a:ext cx="96012" cy="9763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992790" y="1426178"/>
            <a:ext cx="499109" cy="252095"/>
            <a:chOff x="992790" y="1426178"/>
            <a:chExt cx="499109" cy="252095"/>
          </a:xfrm>
        </p:grpSpPr>
        <p:sp>
          <p:nvSpPr>
            <p:cNvPr id="18" name="object 18"/>
            <p:cNvSpPr/>
            <p:nvPr/>
          </p:nvSpPr>
          <p:spPr>
            <a:xfrm>
              <a:off x="992790" y="1426178"/>
              <a:ext cx="325120" cy="250190"/>
            </a:xfrm>
            <a:custGeom>
              <a:avLst/>
              <a:gdLst/>
              <a:ahLst/>
              <a:cxnLst/>
              <a:rect l="l" t="t" r="r" b="b"/>
              <a:pathLst>
                <a:path w="325119" h="250189">
                  <a:moveTo>
                    <a:pt x="30575" y="1524"/>
                  </a:moveTo>
                  <a:lnTo>
                    <a:pt x="4571" y="1524"/>
                  </a:lnTo>
                  <a:lnTo>
                    <a:pt x="7619" y="0"/>
                  </a:lnTo>
                  <a:lnTo>
                    <a:pt x="29051" y="0"/>
                  </a:lnTo>
                  <a:lnTo>
                    <a:pt x="30575" y="1524"/>
                  </a:lnTo>
                  <a:close/>
                </a:path>
                <a:path w="325119" h="250189">
                  <a:moveTo>
                    <a:pt x="175450" y="1524"/>
                  </a:moveTo>
                  <a:lnTo>
                    <a:pt x="151066" y="1524"/>
                  </a:lnTo>
                  <a:lnTo>
                    <a:pt x="152590" y="0"/>
                  </a:lnTo>
                  <a:lnTo>
                    <a:pt x="173926" y="0"/>
                  </a:lnTo>
                  <a:lnTo>
                    <a:pt x="175450" y="1524"/>
                  </a:lnTo>
                  <a:close/>
                </a:path>
                <a:path w="325119" h="250189">
                  <a:moveTo>
                    <a:pt x="320325" y="1524"/>
                  </a:moveTo>
                  <a:lnTo>
                    <a:pt x="298989" y="1524"/>
                  </a:lnTo>
                  <a:lnTo>
                    <a:pt x="300513" y="0"/>
                  </a:lnTo>
                  <a:lnTo>
                    <a:pt x="318801" y="0"/>
                  </a:lnTo>
                  <a:lnTo>
                    <a:pt x="320325" y="1524"/>
                  </a:lnTo>
                  <a:close/>
                </a:path>
                <a:path w="325119" h="250189">
                  <a:moveTo>
                    <a:pt x="109823" y="247078"/>
                  </a:moveTo>
                  <a:lnTo>
                    <a:pt x="70199" y="247078"/>
                  </a:lnTo>
                  <a:lnTo>
                    <a:pt x="68675" y="245554"/>
                  </a:lnTo>
                  <a:lnTo>
                    <a:pt x="68675" y="244030"/>
                  </a:lnTo>
                  <a:lnTo>
                    <a:pt x="67151" y="242506"/>
                  </a:lnTo>
                  <a:lnTo>
                    <a:pt x="67151" y="240982"/>
                  </a:lnTo>
                  <a:lnTo>
                    <a:pt x="1523" y="12191"/>
                  </a:lnTo>
                  <a:lnTo>
                    <a:pt x="1523" y="10667"/>
                  </a:lnTo>
                  <a:lnTo>
                    <a:pt x="0" y="7619"/>
                  </a:lnTo>
                  <a:lnTo>
                    <a:pt x="0" y="3047"/>
                  </a:lnTo>
                  <a:lnTo>
                    <a:pt x="1523" y="1524"/>
                  </a:lnTo>
                  <a:lnTo>
                    <a:pt x="32099" y="1524"/>
                  </a:lnTo>
                  <a:lnTo>
                    <a:pt x="35147" y="4571"/>
                  </a:lnTo>
                  <a:lnTo>
                    <a:pt x="35147" y="7619"/>
                  </a:lnTo>
                  <a:lnTo>
                    <a:pt x="90011" y="213550"/>
                  </a:lnTo>
                  <a:lnTo>
                    <a:pt x="119848" y="213550"/>
                  </a:lnTo>
                  <a:lnTo>
                    <a:pt x="112871" y="240982"/>
                  </a:lnTo>
                  <a:lnTo>
                    <a:pt x="112871" y="242506"/>
                  </a:lnTo>
                  <a:lnTo>
                    <a:pt x="111347" y="244030"/>
                  </a:lnTo>
                  <a:lnTo>
                    <a:pt x="111347" y="245554"/>
                  </a:lnTo>
                  <a:lnTo>
                    <a:pt x="109823" y="247078"/>
                  </a:lnTo>
                  <a:close/>
                </a:path>
                <a:path w="325119" h="250189">
                  <a:moveTo>
                    <a:pt x="119848" y="213550"/>
                  </a:moveTo>
                  <a:lnTo>
                    <a:pt x="91535" y="213550"/>
                  </a:lnTo>
                  <a:lnTo>
                    <a:pt x="143446" y="7619"/>
                  </a:lnTo>
                  <a:lnTo>
                    <a:pt x="143446" y="6095"/>
                  </a:lnTo>
                  <a:lnTo>
                    <a:pt x="144970" y="4571"/>
                  </a:lnTo>
                  <a:lnTo>
                    <a:pt x="144970" y="3047"/>
                  </a:lnTo>
                  <a:lnTo>
                    <a:pt x="146494" y="1524"/>
                  </a:lnTo>
                  <a:lnTo>
                    <a:pt x="176974" y="1524"/>
                  </a:lnTo>
                  <a:lnTo>
                    <a:pt x="178498" y="3047"/>
                  </a:lnTo>
                  <a:lnTo>
                    <a:pt x="178498" y="4571"/>
                  </a:lnTo>
                  <a:lnTo>
                    <a:pt x="180022" y="4571"/>
                  </a:lnTo>
                  <a:lnTo>
                    <a:pt x="180022" y="7619"/>
                  </a:lnTo>
                  <a:lnTo>
                    <a:pt x="192958" y="54863"/>
                  </a:lnTo>
                  <a:lnTo>
                    <a:pt x="160210" y="54863"/>
                  </a:lnTo>
                  <a:lnTo>
                    <a:pt x="119848" y="213550"/>
                  </a:lnTo>
                  <a:close/>
                </a:path>
                <a:path w="325119" h="250189">
                  <a:moveTo>
                    <a:pt x="265667" y="213550"/>
                  </a:moveTo>
                  <a:lnTo>
                    <a:pt x="237934" y="213550"/>
                  </a:lnTo>
                  <a:lnTo>
                    <a:pt x="291369" y="7619"/>
                  </a:lnTo>
                  <a:lnTo>
                    <a:pt x="292893" y="6095"/>
                  </a:lnTo>
                  <a:lnTo>
                    <a:pt x="292893" y="3047"/>
                  </a:lnTo>
                  <a:lnTo>
                    <a:pt x="294417" y="1524"/>
                  </a:lnTo>
                  <a:lnTo>
                    <a:pt x="321849" y="1524"/>
                  </a:lnTo>
                  <a:lnTo>
                    <a:pt x="323373" y="3047"/>
                  </a:lnTo>
                  <a:lnTo>
                    <a:pt x="324897" y="3047"/>
                  </a:lnTo>
                  <a:lnTo>
                    <a:pt x="324897" y="10667"/>
                  </a:lnTo>
                  <a:lnTo>
                    <a:pt x="323373" y="13715"/>
                  </a:lnTo>
                  <a:lnTo>
                    <a:pt x="265667" y="213550"/>
                  </a:lnTo>
                  <a:close/>
                </a:path>
                <a:path w="325119" h="250189">
                  <a:moveTo>
                    <a:pt x="254698" y="247078"/>
                  </a:moveTo>
                  <a:lnTo>
                    <a:pt x="215074" y="247078"/>
                  </a:lnTo>
                  <a:lnTo>
                    <a:pt x="215074" y="245554"/>
                  </a:lnTo>
                  <a:lnTo>
                    <a:pt x="213550" y="244030"/>
                  </a:lnTo>
                  <a:lnTo>
                    <a:pt x="213550" y="242506"/>
                  </a:lnTo>
                  <a:lnTo>
                    <a:pt x="212026" y="240982"/>
                  </a:lnTo>
                  <a:lnTo>
                    <a:pt x="160210" y="54863"/>
                  </a:lnTo>
                  <a:lnTo>
                    <a:pt x="192958" y="54863"/>
                  </a:lnTo>
                  <a:lnTo>
                    <a:pt x="236410" y="213550"/>
                  </a:lnTo>
                  <a:lnTo>
                    <a:pt x="265667" y="213550"/>
                  </a:lnTo>
                  <a:lnTo>
                    <a:pt x="257746" y="240982"/>
                  </a:lnTo>
                  <a:lnTo>
                    <a:pt x="257746" y="244030"/>
                  </a:lnTo>
                  <a:lnTo>
                    <a:pt x="254698" y="247078"/>
                  </a:lnTo>
                  <a:close/>
                </a:path>
                <a:path w="325119" h="250189">
                  <a:moveTo>
                    <a:pt x="106775" y="248602"/>
                  </a:moveTo>
                  <a:lnTo>
                    <a:pt x="73247" y="248602"/>
                  </a:lnTo>
                  <a:lnTo>
                    <a:pt x="71723" y="247078"/>
                  </a:lnTo>
                  <a:lnTo>
                    <a:pt x="108299" y="247078"/>
                  </a:lnTo>
                  <a:lnTo>
                    <a:pt x="106775" y="248602"/>
                  </a:lnTo>
                  <a:close/>
                </a:path>
                <a:path w="325119" h="250189">
                  <a:moveTo>
                    <a:pt x="251650" y="248602"/>
                  </a:moveTo>
                  <a:lnTo>
                    <a:pt x="218122" y="248602"/>
                  </a:lnTo>
                  <a:lnTo>
                    <a:pt x="216598" y="247078"/>
                  </a:lnTo>
                  <a:lnTo>
                    <a:pt x="253174" y="247078"/>
                  </a:lnTo>
                  <a:lnTo>
                    <a:pt x="251650" y="248602"/>
                  </a:lnTo>
                  <a:close/>
                </a:path>
                <a:path w="325119" h="250189">
                  <a:moveTo>
                    <a:pt x="100679" y="250126"/>
                  </a:moveTo>
                  <a:lnTo>
                    <a:pt x="79343" y="250126"/>
                  </a:lnTo>
                  <a:lnTo>
                    <a:pt x="77819" y="248602"/>
                  </a:lnTo>
                  <a:lnTo>
                    <a:pt x="103727" y="248602"/>
                  </a:lnTo>
                  <a:lnTo>
                    <a:pt x="100679" y="250126"/>
                  </a:lnTo>
                  <a:close/>
                </a:path>
                <a:path w="325119" h="250189">
                  <a:moveTo>
                    <a:pt x="245554" y="250126"/>
                  </a:moveTo>
                  <a:lnTo>
                    <a:pt x="225742" y="250126"/>
                  </a:lnTo>
                  <a:lnTo>
                    <a:pt x="222694" y="248602"/>
                  </a:lnTo>
                  <a:lnTo>
                    <a:pt x="248602" y="248602"/>
                  </a:lnTo>
                  <a:lnTo>
                    <a:pt x="245554" y="250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014" y="1488662"/>
              <a:ext cx="158504" cy="18916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1538858" y="1407794"/>
            <a:ext cx="157480" cy="270510"/>
          </a:xfrm>
          <a:custGeom>
            <a:avLst/>
            <a:gdLst/>
            <a:ahLst/>
            <a:cxnLst/>
            <a:rect l="l" t="t" r="r" b="b"/>
            <a:pathLst>
              <a:path w="157480" h="270510">
                <a:moveTo>
                  <a:pt x="22860" y="1524"/>
                </a:moveTo>
                <a:lnTo>
                  <a:pt x="9144" y="1524"/>
                </a:lnTo>
                <a:lnTo>
                  <a:pt x="1219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157480" h="270510">
                <a:moveTo>
                  <a:pt x="24384" y="266985"/>
                </a:moveTo>
                <a:lnTo>
                  <a:pt x="1524" y="266985"/>
                </a:lnTo>
                <a:lnTo>
                  <a:pt x="0" y="265461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4"/>
                </a:lnTo>
                <a:lnTo>
                  <a:pt x="27432" y="1524"/>
                </a:lnTo>
                <a:lnTo>
                  <a:pt x="30480" y="4571"/>
                </a:lnTo>
                <a:lnTo>
                  <a:pt x="30480" y="109918"/>
                </a:lnTo>
                <a:lnTo>
                  <a:pt x="70104" y="109918"/>
                </a:lnTo>
                <a:lnTo>
                  <a:pt x="60960" y="112966"/>
                </a:lnTo>
                <a:lnTo>
                  <a:pt x="57912" y="116014"/>
                </a:lnTo>
                <a:lnTo>
                  <a:pt x="48768" y="122110"/>
                </a:lnTo>
                <a:lnTo>
                  <a:pt x="44196" y="126682"/>
                </a:lnTo>
                <a:lnTo>
                  <a:pt x="41148" y="131254"/>
                </a:lnTo>
                <a:lnTo>
                  <a:pt x="35052" y="135826"/>
                </a:lnTo>
                <a:lnTo>
                  <a:pt x="30480" y="141922"/>
                </a:lnTo>
                <a:lnTo>
                  <a:pt x="30480" y="210597"/>
                </a:lnTo>
                <a:lnTo>
                  <a:pt x="62126" y="238982"/>
                </a:lnTo>
                <a:lnTo>
                  <a:pt x="66440" y="241077"/>
                </a:lnTo>
                <a:lnTo>
                  <a:pt x="27432" y="241077"/>
                </a:lnTo>
                <a:lnTo>
                  <a:pt x="27432" y="263937"/>
                </a:lnTo>
                <a:lnTo>
                  <a:pt x="25908" y="265461"/>
                </a:lnTo>
                <a:lnTo>
                  <a:pt x="24384" y="265461"/>
                </a:lnTo>
                <a:lnTo>
                  <a:pt x="24384" y="266985"/>
                </a:lnTo>
                <a:close/>
              </a:path>
              <a:path w="157480" h="270510">
                <a:moveTo>
                  <a:pt x="73152" y="109918"/>
                </a:moveTo>
                <a:lnTo>
                  <a:pt x="30480" y="109918"/>
                </a:lnTo>
                <a:lnTo>
                  <a:pt x="36576" y="105251"/>
                </a:lnTo>
                <a:lnTo>
                  <a:pt x="45720" y="96107"/>
                </a:lnTo>
                <a:lnTo>
                  <a:pt x="54864" y="90011"/>
                </a:lnTo>
                <a:lnTo>
                  <a:pt x="59436" y="88487"/>
                </a:lnTo>
                <a:lnTo>
                  <a:pt x="64222" y="85367"/>
                </a:lnTo>
                <a:lnTo>
                  <a:pt x="73152" y="82391"/>
                </a:lnTo>
                <a:lnTo>
                  <a:pt x="77724" y="82391"/>
                </a:lnTo>
                <a:lnTo>
                  <a:pt x="82296" y="80867"/>
                </a:lnTo>
                <a:lnTo>
                  <a:pt x="88392" y="80867"/>
                </a:lnTo>
                <a:lnTo>
                  <a:pt x="97250" y="81414"/>
                </a:lnTo>
                <a:lnTo>
                  <a:pt x="131683" y="97833"/>
                </a:lnTo>
                <a:lnTo>
                  <a:pt x="141827" y="108394"/>
                </a:lnTo>
                <a:lnTo>
                  <a:pt x="77724" y="108394"/>
                </a:lnTo>
                <a:lnTo>
                  <a:pt x="73152" y="109918"/>
                </a:lnTo>
                <a:close/>
              </a:path>
              <a:path w="157480" h="270510">
                <a:moveTo>
                  <a:pt x="138779" y="244125"/>
                </a:moveTo>
                <a:lnTo>
                  <a:pt x="88392" y="244125"/>
                </a:lnTo>
                <a:lnTo>
                  <a:pt x="100584" y="238029"/>
                </a:lnTo>
                <a:lnTo>
                  <a:pt x="106680" y="233457"/>
                </a:lnTo>
                <a:lnTo>
                  <a:pt x="111252" y="228885"/>
                </a:lnTo>
                <a:lnTo>
                  <a:pt x="117348" y="216693"/>
                </a:lnTo>
                <a:lnTo>
                  <a:pt x="120396" y="209073"/>
                </a:lnTo>
                <a:lnTo>
                  <a:pt x="124968" y="186118"/>
                </a:lnTo>
                <a:lnTo>
                  <a:pt x="124968" y="169354"/>
                </a:lnTo>
                <a:lnTo>
                  <a:pt x="123444" y="160210"/>
                </a:lnTo>
                <a:lnTo>
                  <a:pt x="121920" y="152590"/>
                </a:lnTo>
                <a:lnTo>
                  <a:pt x="120396" y="143446"/>
                </a:lnTo>
                <a:lnTo>
                  <a:pt x="89916" y="108394"/>
                </a:lnTo>
                <a:lnTo>
                  <a:pt x="141827" y="108394"/>
                </a:lnTo>
                <a:lnTo>
                  <a:pt x="155138" y="147137"/>
                </a:lnTo>
                <a:lnTo>
                  <a:pt x="157067" y="173926"/>
                </a:lnTo>
                <a:lnTo>
                  <a:pt x="156781" y="185048"/>
                </a:lnTo>
                <a:lnTo>
                  <a:pt x="146780" y="230600"/>
                </a:lnTo>
                <a:lnTo>
                  <a:pt x="143065" y="237863"/>
                </a:lnTo>
                <a:lnTo>
                  <a:pt x="138779" y="244125"/>
                </a:lnTo>
                <a:close/>
              </a:path>
              <a:path w="157480" h="270510">
                <a:moveTo>
                  <a:pt x="83820" y="270033"/>
                </a:moveTo>
                <a:lnTo>
                  <a:pt x="73152" y="270033"/>
                </a:lnTo>
                <a:lnTo>
                  <a:pt x="68580" y="268509"/>
                </a:lnTo>
                <a:lnTo>
                  <a:pt x="64008" y="268509"/>
                </a:lnTo>
                <a:lnTo>
                  <a:pt x="59436" y="265461"/>
                </a:lnTo>
                <a:lnTo>
                  <a:pt x="54864" y="263937"/>
                </a:lnTo>
                <a:lnTo>
                  <a:pt x="41148" y="254793"/>
                </a:lnTo>
                <a:lnTo>
                  <a:pt x="36576" y="250221"/>
                </a:lnTo>
                <a:lnTo>
                  <a:pt x="32004" y="247173"/>
                </a:lnTo>
                <a:lnTo>
                  <a:pt x="27432" y="241077"/>
                </a:lnTo>
                <a:lnTo>
                  <a:pt x="66440" y="241077"/>
                </a:lnTo>
                <a:lnTo>
                  <a:pt x="68008" y="241839"/>
                </a:lnTo>
                <a:lnTo>
                  <a:pt x="74175" y="243554"/>
                </a:lnTo>
                <a:lnTo>
                  <a:pt x="80772" y="244125"/>
                </a:lnTo>
                <a:lnTo>
                  <a:pt x="138779" y="244125"/>
                </a:lnTo>
                <a:lnTo>
                  <a:pt x="133906" y="250436"/>
                </a:lnTo>
                <a:lnTo>
                  <a:pt x="100393" y="268700"/>
                </a:lnTo>
                <a:lnTo>
                  <a:pt x="92463" y="269724"/>
                </a:lnTo>
                <a:lnTo>
                  <a:pt x="83820" y="270033"/>
                </a:lnTo>
                <a:close/>
              </a:path>
              <a:path w="157480" h="270510">
                <a:moveTo>
                  <a:pt x="19812" y="268509"/>
                </a:moveTo>
                <a:lnTo>
                  <a:pt x="6096" y="268509"/>
                </a:lnTo>
                <a:lnTo>
                  <a:pt x="4572" y="266985"/>
                </a:lnTo>
                <a:lnTo>
                  <a:pt x="21336" y="266985"/>
                </a:lnTo>
                <a:lnTo>
                  <a:pt x="19812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9465" y="1407795"/>
            <a:ext cx="994314" cy="27003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316" y="1964626"/>
            <a:ext cx="96012" cy="9763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0410" y="1883759"/>
            <a:ext cx="2312098" cy="33566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58908" y="1883759"/>
            <a:ext cx="455930" cy="270510"/>
            <a:chOff x="3458908" y="1883759"/>
            <a:chExt cx="455930" cy="270510"/>
          </a:xfrm>
        </p:grpSpPr>
        <p:sp>
          <p:nvSpPr>
            <p:cNvPr id="25" name="object 25"/>
            <p:cNvSpPr/>
            <p:nvPr/>
          </p:nvSpPr>
          <p:spPr>
            <a:xfrm>
              <a:off x="3458908" y="1883765"/>
              <a:ext cx="242570" cy="270510"/>
            </a:xfrm>
            <a:custGeom>
              <a:avLst/>
              <a:gdLst/>
              <a:ahLst/>
              <a:cxnLst/>
              <a:rect l="l" t="t" r="r" b="b"/>
              <a:pathLst>
                <a:path w="242570" h="270510">
                  <a:moveTo>
                    <a:pt x="158496" y="176974"/>
                  </a:moveTo>
                  <a:lnTo>
                    <a:pt x="155536" y="137350"/>
                  </a:lnTo>
                  <a:lnTo>
                    <a:pt x="138493" y="102628"/>
                  </a:lnTo>
                  <a:lnTo>
                    <a:pt x="125056" y="91236"/>
                  </a:lnTo>
                  <a:lnTo>
                    <a:pt x="125056" y="192214"/>
                  </a:lnTo>
                  <a:lnTo>
                    <a:pt x="123532" y="201358"/>
                  </a:lnTo>
                  <a:lnTo>
                    <a:pt x="122008" y="208978"/>
                  </a:lnTo>
                  <a:lnTo>
                    <a:pt x="118960" y="215074"/>
                  </a:lnTo>
                  <a:lnTo>
                    <a:pt x="115912" y="222783"/>
                  </a:lnTo>
                  <a:lnTo>
                    <a:pt x="111340" y="228879"/>
                  </a:lnTo>
                  <a:lnTo>
                    <a:pt x="106768" y="233451"/>
                  </a:lnTo>
                  <a:lnTo>
                    <a:pt x="102196" y="236499"/>
                  </a:lnTo>
                  <a:lnTo>
                    <a:pt x="96100" y="241071"/>
                  </a:lnTo>
                  <a:lnTo>
                    <a:pt x="90004" y="242595"/>
                  </a:lnTo>
                  <a:lnTo>
                    <a:pt x="80860" y="242595"/>
                  </a:lnTo>
                  <a:lnTo>
                    <a:pt x="74853" y="242049"/>
                  </a:lnTo>
                  <a:lnTo>
                    <a:pt x="70904" y="241071"/>
                  </a:lnTo>
                  <a:lnTo>
                    <a:pt x="68580" y="240499"/>
                  </a:lnTo>
                  <a:lnTo>
                    <a:pt x="32004" y="210502"/>
                  </a:lnTo>
                  <a:lnTo>
                    <a:pt x="32004" y="141922"/>
                  </a:lnTo>
                  <a:lnTo>
                    <a:pt x="41148" y="129730"/>
                  </a:lnTo>
                  <a:lnTo>
                    <a:pt x="45720" y="126682"/>
                  </a:lnTo>
                  <a:lnTo>
                    <a:pt x="50292" y="122110"/>
                  </a:lnTo>
                  <a:lnTo>
                    <a:pt x="54864" y="118960"/>
                  </a:lnTo>
                  <a:lnTo>
                    <a:pt x="59436" y="115912"/>
                  </a:lnTo>
                  <a:lnTo>
                    <a:pt x="62484" y="112864"/>
                  </a:lnTo>
                  <a:lnTo>
                    <a:pt x="67056" y="111340"/>
                  </a:lnTo>
                  <a:lnTo>
                    <a:pt x="70104" y="109816"/>
                  </a:lnTo>
                  <a:lnTo>
                    <a:pt x="74676" y="108292"/>
                  </a:lnTo>
                  <a:lnTo>
                    <a:pt x="91528" y="108292"/>
                  </a:lnTo>
                  <a:lnTo>
                    <a:pt x="97624" y="109816"/>
                  </a:lnTo>
                  <a:lnTo>
                    <a:pt x="103720" y="114388"/>
                  </a:lnTo>
                  <a:lnTo>
                    <a:pt x="108292" y="117436"/>
                  </a:lnTo>
                  <a:lnTo>
                    <a:pt x="112864" y="123634"/>
                  </a:lnTo>
                  <a:lnTo>
                    <a:pt x="115912" y="129730"/>
                  </a:lnTo>
                  <a:lnTo>
                    <a:pt x="120484" y="135826"/>
                  </a:lnTo>
                  <a:lnTo>
                    <a:pt x="125056" y="192214"/>
                  </a:lnTo>
                  <a:lnTo>
                    <a:pt x="125056" y="91236"/>
                  </a:lnTo>
                  <a:lnTo>
                    <a:pt x="88480" y="80860"/>
                  </a:lnTo>
                  <a:lnTo>
                    <a:pt x="79336" y="80860"/>
                  </a:lnTo>
                  <a:lnTo>
                    <a:pt x="60960" y="86956"/>
                  </a:lnTo>
                  <a:lnTo>
                    <a:pt x="42672" y="99148"/>
                  </a:lnTo>
                  <a:lnTo>
                    <a:pt x="36576" y="103720"/>
                  </a:lnTo>
                  <a:lnTo>
                    <a:pt x="32004" y="109816"/>
                  </a:lnTo>
                  <a:lnTo>
                    <a:pt x="32004" y="3048"/>
                  </a:ln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263931"/>
                  </a:lnTo>
                  <a:lnTo>
                    <a:pt x="1524" y="263931"/>
                  </a:lnTo>
                  <a:lnTo>
                    <a:pt x="1524" y="265455"/>
                  </a:lnTo>
                  <a:lnTo>
                    <a:pt x="3048" y="265455"/>
                  </a:lnTo>
                  <a:lnTo>
                    <a:pt x="4572" y="266979"/>
                  </a:lnTo>
                  <a:lnTo>
                    <a:pt x="24384" y="266979"/>
                  </a:lnTo>
                  <a:lnTo>
                    <a:pt x="24384" y="265455"/>
                  </a:lnTo>
                  <a:lnTo>
                    <a:pt x="27432" y="265455"/>
                  </a:lnTo>
                  <a:lnTo>
                    <a:pt x="27432" y="263931"/>
                  </a:lnTo>
                  <a:lnTo>
                    <a:pt x="28956" y="263931"/>
                  </a:lnTo>
                  <a:lnTo>
                    <a:pt x="28956" y="241071"/>
                  </a:lnTo>
                  <a:lnTo>
                    <a:pt x="42672" y="254787"/>
                  </a:lnTo>
                  <a:lnTo>
                    <a:pt x="56388" y="263931"/>
                  </a:lnTo>
                  <a:lnTo>
                    <a:pt x="74676" y="270027"/>
                  </a:lnTo>
                  <a:lnTo>
                    <a:pt x="85432" y="270027"/>
                  </a:lnTo>
                  <a:lnTo>
                    <a:pt x="122504" y="260197"/>
                  </a:lnTo>
                  <a:lnTo>
                    <a:pt x="141236" y="242595"/>
                  </a:lnTo>
                  <a:lnTo>
                    <a:pt x="144589" y="237223"/>
                  </a:lnTo>
                  <a:lnTo>
                    <a:pt x="157441" y="194310"/>
                  </a:lnTo>
                  <a:lnTo>
                    <a:pt x="158305" y="184188"/>
                  </a:lnTo>
                  <a:lnTo>
                    <a:pt x="158496" y="176974"/>
                  </a:lnTo>
                  <a:close/>
                </a:path>
                <a:path w="242570" h="270510">
                  <a:moveTo>
                    <a:pt x="237921" y="86969"/>
                  </a:moveTo>
                  <a:lnTo>
                    <a:pt x="236397" y="86969"/>
                  </a:lnTo>
                  <a:lnTo>
                    <a:pt x="236397" y="85445"/>
                  </a:lnTo>
                  <a:lnTo>
                    <a:pt x="234873" y="85445"/>
                  </a:lnTo>
                  <a:lnTo>
                    <a:pt x="233349" y="83921"/>
                  </a:lnTo>
                  <a:lnTo>
                    <a:pt x="213537" y="83921"/>
                  </a:lnTo>
                  <a:lnTo>
                    <a:pt x="210489" y="85445"/>
                  </a:lnTo>
                  <a:lnTo>
                    <a:pt x="208876" y="85445"/>
                  </a:lnTo>
                  <a:lnTo>
                    <a:pt x="207352" y="86969"/>
                  </a:lnTo>
                  <a:lnTo>
                    <a:pt x="207352" y="265468"/>
                  </a:lnTo>
                  <a:lnTo>
                    <a:pt x="210489" y="265468"/>
                  </a:lnTo>
                  <a:lnTo>
                    <a:pt x="212013" y="266992"/>
                  </a:lnTo>
                  <a:lnTo>
                    <a:pt x="233349" y="266992"/>
                  </a:lnTo>
                  <a:lnTo>
                    <a:pt x="234873" y="265468"/>
                  </a:lnTo>
                  <a:lnTo>
                    <a:pt x="237921" y="265468"/>
                  </a:lnTo>
                  <a:lnTo>
                    <a:pt x="237921" y="86969"/>
                  </a:lnTo>
                  <a:close/>
                </a:path>
                <a:path w="242570" h="270510">
                  <a:moveTo>
                    <a:pt x="242493" y="24485"/>
                  </a:moveTo>
                  <a:lnTo>
                    <a:pt x="240969" y="19812"/>
                  </a:lnTo>
                  <a:lnTo>
                    <a:pt x="234873" y="13716"/>
                  </a:lnTo>
                  <a:lnTo>
                    <a:pt x="230301" y="12192"/>
                  </a:lnTo>
                  <a:lnTo>
                    <a:pt x="215061" y="12192"/>
                  </a:lnTo>
                  <a:lnTo>
                    <a:pt x="210489" y="13716"/>
                  </a:lnTo>
                  <a:lnTo>
                    <a:pt x="207352" y="16764"/>
                  </a:lnTo>
                  <a:lnTo>
                    <a:pt x="204304" y="19812"/>
                  </a:lnTo>
                  <a:lnTo>
                    <a:pt x="202780" y="24485"/>
                  </a:lnTo>
                  <a:lnTo>
                    <a:pt x="202780" y="39725"/>
                  </a:lnTo>
                  <a:lnTo>
                    <a:pt x="204304" y="44297"/>
                  </a:lnTo>
                  <a:lnTo>
                    <a:pt x="207352" y="47345"/>
                  </a:lnTo>
                  <a:lnTo>
                    <a:pt x="210489" y="48869"/>
                  </a:lnTo>
                  <a:lnTo>
                    <a:pt x="215061" y="50393"/>
                  </a:lnTo>
                  <a:lnTo>
                    <a:pt x="230301" y="50393"/>
                  </a:lnTo>
                  <a:lnTo>
                    <a:pt x="234873" y="48869"/>
                  </a:lnTo>
                  <a:lnTo>
                    <a:pt x="237921" y="47345"/>
                  </a:lnTo>
                  <a:lnTo>
                    <a:pt x="240969" y="44297"/>
                  </a:lnTo>
                  <a:lnTo>
                    <a:pt x="242493" y="38201"/>
                  </a:lnTo>
                  <a:lnTo>
                    <a:pt x="242493" y="24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2722" y="1964626"/>
              <a:ext cx="172053" cy="189166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962196" y="1883765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79" h="267335">
                <a:moveTo>
                  <a:pt x="25908" y="1524"/>
                </a:moveTo>
                <a:lnTo>
                  <a:pt x="24384" y="0"/>
                </a:lnTo>
                <a:lnTo>
                  <a:pt x="7620" y="0"/>
                </a:lnTo>
                <a:lnTo>
                  <a:pt x="4572" y="1524"/>
                </a:lnTo>
                <a:lnTo>
                  <a:pt x="25908" y="1524"/>
                </a:lnTo>
                <a:close/>
              </a:path>
              <a:path w="30479" h="267335">
                <a:moveTo>
                  <a:pt x="27432" y="265468"/>
                </a:moveTo>
                <a:lnTo>
                  <a:pt x="3048" y="265468"/>
                </a:lnTo>
                <a:lnTo>
                  <a:pt x="3048" y="266992"/>
                </a:lnTo>
                <a:lnTo>
                  <a:pt x="25908" y="266992"/>
                </a:lnTo>
                <a:lnTo>
                  <a:pt x="27432" y="265468"/>
                </a:lnTo>
                <a:close/>
              </a:path>
              <a:path w="30479" h="267335">
                <a:moveTo>
                  <a:pt x="30480" y="3340"/>
                </a:moveTo>
                <a:lnTo>
                  <a:pt x="28956" y="3340"/>
                </a:lnTo>
                <a:lnTo>
                  <a:pt x="28956" y="2070"/>
                </a:lnTo>
                <a:lnTo>
                  <a:pt x="355" y="2070"/>
                </a:lnTo>
                <a:lnTo>
                  <a:pt x="355" y="3340"/>
                </a:lnTo>
                <a:lnTo>
                  <a:pt x="0" y="3340"/>
                </a:lnTo>
                <a:lnTo>
                  <a:pt x="0" y="263690"/>
                </a:lnTo>
                <a:lnTo>
                  <a:pt x="0" y="264960"/>
                </a:lnTo>
                <a:lnTo>
                  <a:pt x="30099" y="264960"/>
                </a:lnTo>
                <a:lnTo>
                  <a:pt x="30099" y="263690"/>
                </a:lnTo>
                <a:lnTo>
                  <a:pt x="30480" y="263690"/>
                </a:lnTo>
                <a:lnTo>
                  <a:pt x="30480" y="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4038503" y="1964626"/>
            <a:ext cx="542925" cy="255270"/>
            <a:chOff x="4038503" y="1964626"/>
            <a:chExt cx="542925" cy="25527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8503" y="1964626"/>
              <a:ext cx="172214" cy="18916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38243" y="1964626"/>
              <a:ext cx="163195" cy="255270"/>
            </a:xfrm>
            <a:custGeom>
              <a:avLst/>
              <a:gdLst/>
              <a:ahLst/>
              <a:cxnLst/>
              <a:rect l="l" t="t" r="r" b="b"/>
              <a:pathLst>
                <a:path w="163195" h="255269">
                  <a:moveTo>
                    <a:pt x="79393" y="254746"/>
                  </a:moveTo>
                  <a:lnTo>
                    <a:pt x="67079" y="254746"/>
                  </a:lnTo>
                  <a:lnTo>
                    <a:pt x="57721" y="254412"/>
                  </a:lnTo>
                  <a:lnTo>
                    <a:pt x="49220" y="253507"/>
                  </a:lnTo>
                  <a:lnTo>
                    <a:pt x="41147" y="251745"/>
                  </a:lnTo>
                  <a:lnTo>
                    <a:pt x="32003" y="250221"/>
                  </a:lnTo>
                  <a:lnTo>
                    <a:pt x="24383" y="245649"/>
                  </a:lnTo>
                  <a:lnTo>
                    <a:pt x="18287" y="242601"/>
                  </a:lnTo>
                  <a:lnTo>
                    <a:pt x="10667" y="238029"/>
                  </a:lnTo>
                  <a:lnTo>
                    <a:pt x="7619" y="233362"/>
                  </a:lnTo>
                  <a:lnTo>
                    <a:pt x="1524" y="221170"/>
                  </a:lnTo>
                  <a:lnTo>
                    <a:pt x="0" y="215074"/>
                  </a:lnTo>
                  <a:lnTo>
                    <a:pt x="0" y="201358"/>
                  </a:lnTo>
                  <a:lnTo>
                    <a:pt x="3048" y="192214"/>
                  </a:lnTo>
                  <a:lnTo>
                    <a:pt x="6095" y="186118"/>
                  </a:lnTo>
                  <a:lnTo>
                    <a:pt x="7619" y="181546"/>
                  </a:lnTo>
                  <a:lnTo>
                    <a:pt x="19811" y="169354"/>
                  </a:lnTo>
                  <a:lnTo>
                    <a:pt x="24383" y="166306"/>
                  </a:lnTo>
                  <a:lnTo>
                    <a:pt x="18287" y="163258"/>
                  </a:lnTo>
                  <a:lnTo>
                    <a:pt x="13715" y="158686"/>
                  </a:lnTo>
                  <a:lnTo>
                    <a:pt x="7619" y="149542"/>
                  </a:lnTo>
                  <a:lnTo>
                    <a:pt x="6095" y="143446"/>
                  </a:lnTo>
                  <a:lnTo>
                    <a:pt x="6095" y="129635"/>
                  </a:lnTo>
                  <a:lnTo>
                    <a:pt x="7619" y="123539"/>
                  </a:lnTo>
                  <a:lnTo>
                    <a:pt x="13715" y="111347"/>
                  </a:lnTo>
                  <a:lnTo>
                    <a:pt x="18287" y="105251"/>
                  </a:lnTo>
                  <a:lnTo>
                    <a:pt x="22859" y="100679"/>
                  </a:lnTo>
                  <a:lnTo>
                    <a:pt x="18287" y="96107"/>
                  </a:lnTo>
                  <a:lnTo>
                    <a:pt x="15239" y="90011"/>
                  </a:lnTo>
                  <a:lnTo>
                    <a:pt x="13715" y="85439"/>
                  </a:lnTo>
                  <a:lnTo>
                    <a:pt x="10667" y="79343"/>
                  </a:lnTo>
                  <a:lnTo>
                    <a:pt x="10731" y="61055"/>
                  </a:lnTo>
                  <a:lnTo>
                    <a:pt x="10859" y="58007"/>
                  </a:lnTo>
                  <a:lnTo>
                    <a:pt x="10953" y="55743"/>
                  </a:lnTo>
                  <a:lnTo>
                    <a:pt x="28955" y="16764"/>
                  </a:lnTo>
                  <a:lnTo>
                    <a:pt x="69365" y="285"/>
                  </a:lnTo>
                  <a:lnTo>
                    <a:pt x="76199" y="0"/>
                  </a:lnTo>
                  <a:lnTo>
                    <a:pt x="82295" y="0"/>
                  </a:lnTo>
                  <a:lnTo>
                    <a:pt x="86867" y="1524"/>
                  </a:lnTo>
                  <a:lnTo>
                    <a:pt x="96011" y="1524"/>
                  </a:lnTo>
                  <a:lnTo>
                    <a:pt x="100679" y="3048"/>
                  </a:lnTo>
                  <a:lnTo>
                    <a:pt x="158591" y="3048"/>
                  </a:lnTo>
                  <a:lnTo>
                    <a:pt x="160115" y="4572"/>
                  </a:lnTo>
                  <a:lnTo>
                    <a:pt x="161639" y="7620"/>
                  </a:lnTo>
                  <a:lnTo>
                    <a:pt x="161639" y="9144"/>
                  </a:lnTo>
                  <a:lnTo>
                    <a:pt x="163163" y="12192"/>
                  </a:lnTo>
                  <a:lnTo>
                    <a:pt x="163163" y="21336"/>
                  </a:lnTo>
                  <a:lnTo>
                    <a:pt x="161639" y="24384"/>
                  </a:lnTo>
                  <a:lnTo>
                    <a:pt x="70103" y="24384"/>
                  </a:lnTo>
                  <a:lnTo>
                    <a:pt x="56387" y="28956"/>
                  </a:lnTo>
                  <a:lnTo>
                    <a:pt x="51815" y="32004"/>
                  </a:lnTo>
                  <a:lnTo>
                    <a:pt x="48767" y="36576"/>
                  </a:lnTo>
                  <a:lnTo>
                    <a:pt x="45719" y="39624"/>
                  </a:lnTo>
                  <a:lnTo>
                    <a:pt x="44195" y="44291"/>
                  </a:lnTo>
                  <a:lnTo>
                    <a:pt x="39623" y="58007"/>
                  </a:lnTo>
                  <a:lnTo>
                    <a:pt x="39623" y="62579"/>
                  </a:lnTo>
                  <a:lnTo>
                    <a:pt x="61531" y="96869"/>
                  </a:lnTo>
                  <a:lnTo>
                    <a:pt x="76199" y="99155"/>
                  </a:lnTo>
                  <a:lnTo>
                    <a:pt x="133445" y="99155"/>
                  </a:lnTo>
                  <a:lnTo>
                    <a:pt x="131159" y="102203"/>
                  </a:lnTo>
                  <a:lnTo>
                    <a:pt x="125063" y="106775"/>
                  </a:lnTo>
                  <a:lnTo>
                    <a:pt x="118967" y="112871"/>
                  </a:lnTo>
                  <a:lnTo>
                    <a:pt x="116935" y="114395"/>
                  </a:lnTo>
                  <a:lnTo>
                    <a:pt x="42671" y="114395"/>
                  </a:lnTo>
                  <a:lnTo>
                    <a:pt x="39623" y="115919"/>
                  </a:lnTo>
                  <a:lnTo>
                    <a:pt x="35051" y="125063"/>
                  </a:lnTo>
                  <a:lnTo>
                    <a:pt x="35051" y="135731"/>
                  </a:lnTo>
                  <a:lnTo>
                    <a:pt x="36575" y="140398"/>
                  </a:lnTo>
                  <a:lnTo>
                    <a:pt x="41147" y="143446"/>
                  </a:lnTo>
                  <a:lnTo>
                    <a:pt x="44195" y="146494"/>
                  </a:lnTo>
                  <a:lnTo>
                    <a:pt x="50291" y="148018"/>
                  </a:lnTo>
                  <a:lnTo>
                    <a:pt x="56387" y="148018"/>
                  </a:lnTo>
                  <a:lnTo>
                    <a:pt x="102203" y="149542"/>
                  </a:lnTo>
                  <a:lnTo>
                    <a:pt x="111347" y="149542"/>
                  </a:lnTo>
                  <a:lnTo>
                    <a:pt x="118967" y="151066"/>
                  </a:lnTo>
                  <a:lnTo>
                    <a:pt x="125063" y="154114"/>
                  </a:lnTo>
                  <a:lnTo>
                    <a:pt x="132683" y="155638"/>
                  </a:lnTo>
                  <a:lnTo>
                    <a:pt x="144875" y="161734"/>
                  </a:lnTo>
                  <a:lnTo>
                    <a:pt x="154019" y="170878"/>
                  </a:lnTo>
                  <a:lnTo>
                    <a:pt x="155543" y="173926"/>
                  </a:lnTo>
                  <a:lnTo>
                    <a:pt x="50291" y="173926"/>
                  </a:lnTo>
                  <a:lnTo>
                    <a:pt x="44195" y="180022"/>
                  </a:lnTo>
                  <a:lnTo>
                    <a:pt x="41147" y="181546"/>
                  </a:lnTo>
                  <a:lnTo>
                    <a:pt x="38099" y="184594"/>
                  </a:lnTo>
                  <a:lnTo>
                    <a:pt x="33527" y="193738"/>
                  </a:lnTo>
                  <a:lnTo>
                    <a:pt x="32003" y="195262"/>
                  </a:lnTo>
                  <a:lnTo>
                    <a:pt x="32003" y="198310"/>
                  </a:lnTo>
                  <a:lnTo>
                    <a:pt x="30479" y="201358"/>
                  </a:lnTo>
                  <a:lnTo>
                    <a:pt x="30479" y="213550"/>
                  </a:lnTo>
                  <a:lnTo>
                    <a:pt x="35051" y="221170"/>
                  </a:lnTo>
                  <a:lnTo>
                    <a:pt x="42671" y="224218"/>
                  </a:lnTo>
                  <a:lnTo>
                    <a:pt x="49931" y="227266"/>
                  </a:lnTo>
                  <a:lnTo>
                    <a:pt x="58673" y="229743"/>
                  </a:lnTo>
                  <a:lnTo>
                    <a:pt x="68389" y="231290"/>
                  </a:lnTo>
                  <a:lnTo>
                    <a:pt x="79247" y="231838"/>
                  </a:lnTo>
                  <a:lnTo>
                    <a:pt x="147923" y="231838"/>
                  </a:lnTo>
                  <a:lnTo>
                    <a:pt x="140303" y="238029"/>
                  </a:lnTo>
                  <a:lnTo>
                    <a:pt x="97202" y="253650"/>
                  </a:lnTo>
                  <a:lnTo>
                    <a:pt x="88791" y="254412"/>
                  </a:lnTo>
                  <a:lnTo>
                    <a:pt x="91078" y="254412"/>
                  </a:lnTo>
                  <a:lnTo>
                    <a:pt x="79393" y="254746"/>
                  </a:lnTo>
                  <a:close/>
                </a:path>
                <a:path w="163195" h="255269">
                  <a:moveTo>
                    <a:pt x="133445" y="99155"/>
                  </a:moveTo>
                  <a:lnTo>
                    <a:pt x="88391" y="99155"/>
                  </a:lnTo>
                  <a:lnTo>
                    <a:pt x="92963" y="96107"/>
                  </a:lnTo>
                  <a:lnTo>
                    <a:pt x="97535" y="94583"/>
                  </a:lnTo>
                  <a:lnTo>
                    <a:pt x="100679" y="91535"/>
                  </a:lnTo>
                  <a:lnTo>
                    <a:pt x="106775" y="85439"/>
                  </a:lnTo>
                  <a:lnTo>
                    <a:pt x="109823" y="80867"/>
                  </a:lnTo>
                  <a:lnTo>
                    <a:pt x="112871" y="71723"/>
                  </a:lnTo>
                  <a:lnTo>
                    <a:pt x="112769" y="61055"/>
                  </a:lnTo>
                  <a:lnTo>
                    <a:pt x="112415" y="55743"/>
                  </a:lnTo>
                  <a:lnTo>
                    <a:pt x="112299" y="54005"/>
                  </a:lnTo>
                  <a:lnTo>
                    <a:pt x="84773" y="24979"/>
                  </a:lnTo>
                  <a:lnTo>
                    <a:pt x="76199" y="24384"/>
                  </a:lnTo>
                  <a:lnTo>
                    <a:pt x="161639" y="24384"/>
                  </a:lnTo>
                  <a:lnTo>
                    <a:pt x="160115" y="25908"/>
                  </a:lnTo>
                  <a:lnTo>
                    <a:pt x="160115" y="27432"/>
                  </a:lnTo>
                  <a:lnTo>
                    <a:pt x="158591" y="28956"/>
                  </a:lnTo>
                  <a:lnTo>
                    <a:pt x="131159" y="28956"/>
                  </a:lnTo>
                  <a:lnTo>
                    <a:pt x="135731" y="33528"/>
                  </a:lnTo>
                  <a:lnTo>
                    <a:pt x="138779" y="38100"/>
                  </a:lnTo>
                  <a:lnTo>
                    <a:pt x="140303" y="44291"/>
                  </a:lnTo>
                  <a:lnTo>
                    <a:pt x="143351" y="50387"/>
                  </a:lnTo>
                  <a:lnTo>
                    <a:pt x="143294" y="62579"/>
                  </a:lnTo>
                  <a:lnTo>
                    <a:pt x="135731" y="96107"/>
                  </a:lnTo>
                  <a:lnTo>
                    <a:pt x="133445" y="99155"/>
                  </a:lnTo>
                  <a:close/>
                </a:path>
                <a:path w="163195" h="255269">
                  <a:moveTo>
                    <a:pt x="76199" y="123539"/>
                  </a:moveTo>
                  <a:lnTo>
                    <a:pt x="62483" y="123539"/>
                  </a:lnTo>
                  <a:lnTo>
                    <a:pt x="56387" y="120491"/>
                  </a:lnTo>
                  <a:lnTo>
                    <a:pt x="50291" y="118967"/>
                  </a:lnTo>
                  <a:lnTo>
                    <a:pt x="45719" y="117443"/>
                  </a:lnTo>
                  <a:lnTo>
                    <a:pt x="42671" y="114395"/>
                  </a:lnTo>
                  <a:lnTo>
                    <a:pt x="116935" y="114395"/>
                  </a:lnTo>
                  <a:lnTo>
                    <a:pt x="112871" y="117443"/>
                  </a:lnTo>
                  <a:lnTo>
                    <a:pt x="103727" y="118967"/>
                  </a:lnTo>
                  <a:lnTo>
                    <a:pt x="97671" y="120967"/>
                  </a:lnTo>
                  <a:lnTo>
                    <a:pt x="91070" y="122396"/>
                  </a:lnTo>
                  <a:lnTo>
                    <a:pt x="83916" y="123253"/>
                  </a:lnTo>
                  <a:lnTo>
                    <a:pt x="76199" y="123539"/>
                  </a:lnTo>
                  <a:close/>
                </a:path>
                <a:path w="163195" h="255269">
                  <a:moveTo>
                    <a:pt x="147923" y="231838"/>
                  </a:moveTo>
                  <a:lnTo>
                    <a:pt x="88391" y="231838"/>
                  </a:lnTo>
                  <a:lnTo>
                    <a:pt x="96011" y="230314"/>
                  </a:lnTo>
                  <a:lnTo>
                    <a:pt x="108299" y="227266"/>
                  </a:lnTo>
                  <a:lnTo>
                    <a:pt x="114395" y="224218"/>
                  </a:lnTo>
                  <a:lnTo>
                    <a:pt x="117443" y="221170"/>
                  </a:lnTo>
                  <a:lnTo>
                    <a:pt x="122015" y="218122"/>
                  </a:lnTo>
                  <a:lnTo>
                    <a:pt x="125063" y="215074"/>
                  </a:lnTo>
                  <a:lnTo>
                    <a:pt x="126587" y="210502"/>
                  </a:lnTo>
                  <a:lnTo>
                    <a:pt x="128111" y="207454"/>
                  </a:lnTo>
                  <a:lnTo>
                    <a:pt x="129635" y="202882"/>
                  </a:lnTo>
                  <a:lnTo>
                    <a:pt x="129635" y="190690"/>
                  </a:lnTo>
                  <a:lnTo>
                    <a:pt x="126587" y="184594"/>
                  </a:lnTo>
                  <a:lnTo>
                    <a:pt x="120491" y="181546"/>
                  </a:lnTo>
                  <a:lnTo>
                    <a:pt x="114395" y="176974"/>
                  </a:lnTo>
                  <a:lnTo>
                    <a:pt x="105251" y="175450"/>
                  </a:lnTo>
                  <a:lnTo>
                    <a:pt x="96011" y="175450"/>
                  </a:lnTo>
                  <a:lnTo>
                    <a:pt x="50291" y="173926"/>
                  </a:lnTo>
                  <a:lnTo>
                    <a:pt x="155543" y="173926"/>
                  </a:lnTo>
                  <a:lnTo>
                    <a:pt x="157067" y="176974"/>
                  </a:lnTo>
                  <a:lnTo>
                    <a:pt x="160115" y="189166"/>
                  </a:lnTo>
                  <a:lnTo>
                    <a:pt x="160115" y="204406"/>
                  </a:lnTo>
                  <a:lnTo>
                    <a:pt x="158591" y="212026"/>
                  </a:lnTo>
                  <a:lnTo>
                    <a:pt x="155543" y="219646"/>
                  </a:lnTo>
                  <a:lnTo>
                    <a:pt x="152495" y="225742"/>
                  </a:lnTo>
                  <a:lnTo>
                    <a:pt x="147923" y="231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8171" y="1967674"/>
              <a:ext cx="163163" cy="251745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5316" y="2425350"/>
            <a:ext cx="96012" cy="9763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4221" y="2358199"/>
            <a:ext cx="1177290" cy="25784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5316" y="2901219"/>
            <a:ext cx="96012" cy="97631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014222" y="2840259"/>
            <a:ext cx="1935480" cy="250825"/>
            <a:chOff x="1014222" y="2840259"/>
            <a:chExt cx="1935480" cy="250825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4222" y="2840259"/>
              <a:ext cx="137255" cy="24717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0433" y="2901314"/>
              <a:ext cx="1769078" cy="189166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25316" y="3377184"/>
            <a:ext cx="96012" cy="97631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94314" y="3311651"/>
            <a:ext cx="902874" cy="320325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2020728" y="3377279"/>
            <a:ext cx="527685" cy="255270"/>
            <a:chOff x="2020728" y="3377279"/>
            <a:chExt cx="527685" cy="255270"/>
          </a:xfrm>
        </p:grpSpPr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0728" y="3377279"/>
              <a:ext cx="158591" cy="18907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99131" y="3380327"/>
              <a:ext cx="154114" cy="18297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389822" y="3377279"/>
              <a:ext cx="158750" cy="255270"/>
            </a:xfrm>
            <a:custGeom>
              <a:avLst/>
              <a:gdLst/>
              <a:ahLst/>
              <a:cxnLst/>
              <a:rect l="l" t="t" r="r" b="b"/>
              <a:pathLst>
                <a:path w="158750" h="255270">
                  <a:moveTo>
                    <a:pt x="62484" y="32004"/>
                  </a:moveTo>
                  <a:lnTo>
                    <a:pt x="28956" y="32004"/>
                  </a:lnTo>
                  <a:lnTo>
                    <a:pt x="33528" y="25908"/>
                  </a:lnTo>
                  <a:lnTo>
                    <a:pt x="38100" y="21336"/>
                  </a:lnTo>
                  <a:lnTo>
                    <a:pt x="44196" y="18288"/>
                  </a:lnTo>
                  <a:lnTo>
                    <a:pt x="48768" y="13716"/>
                  </a:lnTo>
                  <a:lnTo>
                    <a:pt x="62591" y="4500"/>
                  </a:lnTo>
                  <a:lnTo>
                    <a:pt x="62769" y="4500"/>
                  </a:lnTo>
                  <a:lnTo>
                    <a:pt x="68580" y="3048"/>
                  </a:lnTo>
                  <a:lnTo>
                    <a:pt x="77724" y="0"/>
                  </a:lnTo>
                  <a:lnTo>
                    <a:pt x="90011" y="0"/>
                  </a:lnTo>
                  <a:lnTo>
                    <a:pt x="127706" y="11358"/>
                  </a:lnTo>
                  <a:lnTo>
                    <a:pt x="143351" y="27432"/>
                  </a:lnTo>
                  <a:lnTo>
                    <a:pt x="74676" y="27432"/>
                  </a:lnTo>
                  <a:lnTo>
                    <a:pt x="71628" y="28956"/>
                  </a:lnTo>
                  <a:lnTo>
                    <a:pt x="62484" y="32004"/>
                  </a:lnTo>
                  <a:close/>
                </a:path>
                <a:path w="158750" h="255270">
                  <a:moveTo>
                    <a:pt x="25836" y="4500"/>
                  </a:moveTo>
                  <a:lnTo>
                    <a:pt x="3119" y="4500"/>
                  </a:lnTo>
                  <a:lnTo>
                    <a:pt x="4572" y="3048"/>
                  </a:lnTo>
                  <a:lnTo>
                    <a:pt x="24384" y="3048"/>
                  </a:lnTo>
                  <a:lnTo>
                    <a:pt x="25836" y="4500"/>
                  </a:lnTo>
                  <a:close/>
                </a:path>
                <a:path w="158750" h="255270">
                  <a:moveTo>
                    <a:pt x="30480" y="253174"/>
                  </a:moveTo>
                  <a:lnTo>
                    <a:pt x="3048" y="253174"/>
                  </a:lnTo>
                  <a:lnTo>
                    <a:pt x="1524" y="251650"/>
                  </a:lnTo>
                  <a:lnTo>
                    <a:pt x="1524" y="250126"/>
                  </a:lnTo>
                  <a:lnTo>
                    <a:pt x="0" y="250126"/>
                  </a:lnTo>
                  <a:lnTo>
                    <a:pt x="0" y="7620"/>
                  </a:lnTo>
                  <a:lnTo>
                    <a:pt x="1524" y="6096"/>
                  </a:lnTo>
                  <a:lnTo>
                    <a:pt x="1524" y="4500"/>
                  </a:lnTo>
                  <a:lnTo>
                    <a:pt x="27432" y="4500"/>
                  </a:lnTo>
                  <a:lnTo>
                    <a:pt x="27432" y="6096"/>
                  </a:lnTo>
                  <a:lnTo>
                    <a:pt x="28956" y="7620"/>
                  </a:lnTo>
                  <a:lnTo>
                    <a:pt x="28956" y="32004"/>
                  </a:lnTo>
                  <a:lnTo>
                    <a:pt x="62484" y="32004"/>
                  </a:lnTo>
                  <a:lnTo>
                    <a:pt x="59436" y="35052"/>
                  </a:lnTo>
                  <a:lnTo>
                    <a:pt x="54864" y="36576"/>
                  </a:lnTo>
                  <a:lnTo>
                    <a:pt x="50292" y="41148"/>
                  </a:lnTo>
                  <a:lnTo>
                    <a:pt x="45720" y="44196"/>
                  </a:lnTo>
                  <a:lnTo>
                    <a:pt x="42672" y="48768"/>
                  </a:lnTo>
                  <a:lnTo>
                    <a:pt x="36576" y="54864"/>
                  </a:lnTo>
                  <a:lnTo>
                    <a:pt x="32004" y="60960"/>
                  </a:lnTo>
                  <a:lnTo>
                    <a:pt x="32004" y="129635"/>
                  </a:lnTo>
                  <a:lnTo>
                    <a:pt x="38600" y="137088"/>
                  </a:lnTo>
                  <a:lnTo>
                    <a:pt x="74859" y="161091"/>
                  </a:lnTo>
                  <a:lnTo>
                    <a:pt x="80867" y="161639"/>
                  </a:lnTo>
                  <a:lnTo>
                    <a:pt x="141249" y="161639"/>
                  </a:lnTo>
                  <a:lnTo>
                    <a:pt x="140303" y="163163"/>
                  </a:lnTo>
                  <a:lnTo>
                    <a:pt x="32004" y="163163"/>
                  </a:lnTo>
                  <a:lnTo>
                    <a:pt x="32004" y="251650"/>
                  </a:lnTo>
                  <a:lnTo>
                    <a:pt x="30480" y="251650"/>
                  </a:lnTo>
                  <a:lnTo>
                    <a:pt x="30480" y="253174"/>
                  </a:lnTo>
                  <a:close/>
                </a:path>
                <a:path w="158750" h="255270">
                  <a:moveTo>
                    <a:pt x="141249" y="161639"/>
                  </a:moveTo>
                  <a:lnTo>
                    <a:pt x="88487" y="161639"/>
                  </a:lnTo>
                  <a:lnTo>
                    <a:pt x="96107" y="160115"/>
                  </a:lnTo>
                  <a:lnTo>
                    <a:pt x="102203" y="155543"/>
                  </a:lnTo>
                  <a:lnTo>
                    <a:pt x="125063" y="111347"/>
                  </a:lnTo>
                  <a:lnTo>
                    <a:pt x="125039" y="89217"/>
                  </a:lnTo>
                  <a:lnTo>
                    <a:pt x="117443" y="48768"/>
                  </a:lnTo>
                  <a:lnTo>
                    <a:pt x="91535" y="27432"/>
                  </a:lnTo>
                  <a:lnTo>
                    <a:pt x="143351" y="27432"/>
                  </a:lnTo>
                  <a:lnTo>
                    <a:pt x="156662" y="64650"/>
                  </a:lnTo>
                  <a:lnTo>
                    <a:pt x="158527" y="89217"/>
                  </a:lnTo>
                  <a:lnTo>
                    <a:pt x="158472" y="96107"/>
                  </a:lnTo>
                  <a:lnTo>
                    <a:pt x="151447" y="141303"/>
                  </a:lnTo>
                  <a:lnTo>
                    <a:pt x="144589" y="156257"/>
                  </a:lnTo>
                  <a:lnTo>
                    <a:pt x="141249" y="161639"/>
                  </a:lnTo>
                  <a:close/>
                </a:path>
                <a:path w="158750" h="255270">
                  <a:moveTo>
                    <a:pt x="83915" y="189071"/>
                  </a:moveTo>
                  <a:lnTo>
                    <a:pt x="74676" y="189071"/>
                  </a:lnTo>
                  <a:lnTo>
                    <a:pt x="60960" y="184499"/>
                  </a:lnTo>
                  <a:lnTo>
                    <a:pt x="57912" y="182975"/>
                  </a:lnTo>
                  <a:lnTo>
                    <a:pt x="53340" y="179927"/>
                  </a:lnTo>
                  <a:lnTo>
                    <a:pt x="48768" y="178403"/>
                  </a:lnTo>
                  <a:lnTo>
                    <a:pt x="45720" y="173831"/>
                  </a:lnTo>
                  <a:lnTo>
                    <a:pt x="36576" y="167735"/>
                  </a:lnTo>
                  <a:lnTo>
                    <a:pt x="32004" y="163163"/>
                  </a:lnTo>
                  <a:lnTo>
                    <a:pt x="140303" y="163163"/>
                  </a:lnTo>
                  <a:lnTo>
                    <a:pt x="134564" y="168592"/>
                  </a:lnTo>
                  <a:lnTo>
                    <a:pt x="101060" y="186975"/>
                  </a:lnTo>
                  <a:lnTo>
                    <a:pt x="92773" y="188523"/>
                  </a:lnTo>
                  <a:lnTo>
                    <a:pt x="83915" y="189071"/>
                  </a:lnTo>
                  <a:close/>
                </a:path>
                <a:path w="158750" h="255270">
                  <a:moveTo>
                    <a:pt x="25908" y="254698"/>
                  </a:moveTo>
                  <a:lnTo>
                    <a:pt x="6096" y="254698"/>
                  </a:lnTo>
                  <a:lnTo>
                    <a:pt x="4572" y="253174"/>
                  </a:lnTo>
                  <a:lnTo>
                    <a:pt x="27432" y="253174"/>
                  </a:lnTo>
                  <a:lnTo>
                    <a:pt x="25908" y="254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597181" y="3296411"/>
            <a:ext cx="1181957" cy="26993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316" y="3837908"/>
            <a:ext cx="96012" cy="97631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14221" y="3757041"/>
            <a:ext cx="1314545" cy="27003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5316" y="4313872"/>
            <a:ext cx="96012" cy="9763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14222" y="4231481"/>
            <a:ext cx="1823942" cy="27155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973980" y="4245197"/>
            <a:ext cx="1557062" cy="257841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25316" y="4774596"/>
            <a:ext cx="96012" cy="97631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94314" y="4707445"/>
            <a:ext cx="786955" cy="257841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1839277" y="4695266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80" h="267335">
                <a:moveTo>
                  <a:pt x="27432" y="0"/>
                </a:moveTo>
                <a:lnTo>
                  <a:pt x="4572" y="0"/>
                </a:lnTo>
                <a:lnTo>
                  <a:pt x="3048" y="1524"/>
                </a:lnTo>
                <a:lnTo>
                  <a:pt x="27432" y="1524"/>
                </a:lnTo>
                <a:lnTo>
                  <a:pt x="27432" y="0"/>
                </a:lnTo>
                <a:close/>
              </a:path>
              <a:path w="30480" h="267335">
                <a:moveTo>
                  <a:pt x="30480" y="1803"/>
                </a:moveTo>
                <a:lnTo>
                  <a:pt x="0" y="1803"/>
                </a:lnTo>
                <a:lnTo>
                  <a:pt x="0" y="263423"/>
                </a:lnTo>
                <a:lnTo>
                  <a:pt x="1524" y="263423"/>
                </a:lnTo>
                <a:lnTo>
                  <a:pt x="1524" y="265963"/>
                </a:lnTo>
                <a:lnTo>
                  <a:pt x="5080" y="265963"/>
                </a:lnTo>
                <a:lnTo>
                  <a:pt x="6096" y="266979"/>
                </a:lnTo>
                <a:lnTo>
                  <a:pt x="22860" y="266979"/>
                </a:lnTo>
                <a:lnTo>
                  <a:pt x="24892" y="265963"/>
                </a:lnTo>
                <a:lnTo>
                  <a:pt x="29718" y="265963"/>
                </a:lnTo>
                <a:lnTo>
                  <a:pt x="29718" y="263423"/>
                </a:lnTo>
                <a:lnTo>
                  <a:pt x="30480" y="263423"/>
                </a:lnTo>
                <a:lnTo>
                  <a:pt x="30480" y="18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object 5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017680" y="4695253"/>
            <a:ext cx="1430559" cy="270033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5316" y="5250465"/>
            <a:ext cx="96012" cy="97631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14222" y="5169693"/>
            <a:ext cx="1654683" cy="337089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783300" y="5168169"/>
            <a:ext cx="1364932" cy="271557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25316" y="5726430"/>
            <a:ext cx="96012" cy="97631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1017269" y="5644133"/>
            <a:ext cx="629920" cy="329565"/>
            <a:chOff x="1017269" y="5644133"/>
            <a:chExt cx="629920" cy="329565"/>
          </a:xfrm>
        </p:grpSpPr>
        <p:sp>
          <p:nvSpPr>
            <p:cNvPr id="59" name="object 59"/>
            <p:cNvSpPr/>
            <p:nvPr/>
          </p:nvSpPr>
          <p:spPr>
            <a:xfrm>
              <a:off x="1017269" y="5644133"/>
              <a:ext cx="67310" cy="329565"/>
            </a:xfrm>
            <a:custGeom>
              <a:avLst/>
              <a:gdLst/>
              <a:ahLst/>
              <a:cxnLst/>
              <a:rect l="l" t="t" r="r" b="b"/>
              <a:pathLst>
                <a:path w="67309" h="329564">
                  <a:moveTo>
                    <a:pt x="64008" y="1523"/>
                  </a:moveTo>
                  <a:lnTo>
                    <a:pt x="7620" y="1523"/>
                  </a:lnTo>
                  <a:lnTo>
                    <a:pt x="9144" y="0"/>
                  </a:lnTo>
                  <a:lnTo>
                    <a:pt x="62484" y="0"/>
                  </a:lnTo>
                  <a:lnTo>
                    <a:pt x="64008" y="1523"/>
                  </a:lnTo>
                  <a:close/>
                </a:path>
                <a:path w="67309" h="329564">
                  <a:moveTo>
                    <a:pt x="64008" y="329469"/>
                  </a:moveTo>
                  <a:lnTo>
                    <a:pt x="10668" y="329469"/>
                  </a:lnTo>
                  <a:lnTo>
                    <a:pt x="9144" y="327945"/>
                  </a:lnTo>
                  <a:lnTo>
                    <a:pt x="7620" y="327945"/>
                  </a:lnTo>
                  <a:lnTo>
                    <a:pt x="6096" y="326421"/>
                  </a:lnTo>
                  <a:lnTo>
                    <a:pt x="4572" y="326421"/>
                  </a:lnTo>
                  <a:lnTo>
                    <a:pt x="3048" y="324897"/>
                  </a:lnTo>
                  <a:lnTo>
                    <a:pt x="3048" y="323373"/>
                  </a:lnTo>
                  <a:lnTo>
                    <a:pt x="1524" y="321849"/>
                  </a:lnTo>
                  <a:lnTo>
                    <a:pt x="1524" y="320325"/>
                  </a:lnTo>
                  <a:lnTo>
                    <a:pt x="0" y="318801"/>
                  </a:lnTo>
                  <a:lnTo>
                    <a:pt x="0" y="10668"/>
                  </a:lnTo>
                  <a:lnTo>
                    <a:pt x="1524" y="9144"/>
                  </a:lnTo>
                  <a:lnTo>
                    <a:pt x="1524" y="7620"/>
                  </a:lnTo>
                  <a:lnTo>
                    <a:pt x="3048" y="6096"/>
                  </a:lnTo>
                  <a:lnTo>
                    <a:pt x="3048" y="4571"/>
                  </a:lnTo>
                  <a:lnTo>
                    <a:pt x="6096" y="1523"/>
                  </a:lnTo>
                  <a:lnTo>
                    <a:pt x="65532" y="1523"/>
                  </a:lnTo>
                  <a:lnTo>
                    <a:pt x="65532" y="4571"/>
                  </a:lnTo>
                  <a:lnTo>
                    <a:pt x="67056" y="4571"/>
                  </a:lnTo>
                  <a:lnTo>
                    <a:pt x="67056" y="19812"/>
                  </a:lnTo>
                  <a:lnTo>
                    <a:pt x="64008" y="22860"/>
                  </a:lnTo>
                  <a:lnTo>
                    <a:pt x="30480" y="22860"/>
                  </a:lnTo>
                  <a:lnTo>
                    <a:pt x="30480" y="305085"/>
                  </a:lnTo>
                  <a:lnTo>
                    <a:pt x="62484" y="305085"/>
                  </a:lnTo>
                  <a:lnTo>
                    <a:pt x="62484" y="306609"/>
                  </a:lnTo>
                  <a:lnTo>
                    <a:pt x="64008" y="306609"/>
                  </a:lnTo>
                  <a:lnTo>
                    <a:pt x="65532" y="308133"/>
                  </a:lnTo>
                  <a:lnTo>
                    <a:pt x="65532" y="309657"/>
                  </a:lnTo>
                  <a:lnTo>
                    <a:pt x="67056" y="311181"/>
                  </a:lnTo>
                  <a:lnTo>
                    <a:pt x="67056" y="324897"/>
                  </a:lnTo>
                  <a:lnTo>
                    <a:pt x="64008" y="327945"/>
                  </a:lnTo>
                  <a:lnTo>
                    <a:pt x="64008" y="3294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7185" y="5663945"/>
              <a:ext cx="346233" cy="25165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97615" y="5729572"/>
              <a:ext cx="149447" cy="186023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05070" y="5726524"/>
            <a:ext cx="100679" cy="186023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909381" y="5644134"/>
            <a:ext cx="1192625" cy="27155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227070" y="5726524"/>
            <a:ext cx="140303" cy="189071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3425380" y="5726524"/>
            <a:ext cx="454659" cy="189230"/>
            <a:chOff x="3425380" y="5726524"/>
            <a:chExt cx="454659" cy="189230"/>
          </a:xfrm>
        </p:grpSpPr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25380" y="5726524"/>
              <a:ext cx="100584" cy="18602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45956" y="5726525"/>
              <a:ext cx="156982" cy="18907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37990" y="5726524"/>
              <a:ext cx="141827" cy="189071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3925538" y="5644134"/>
            <a:ext cx="66040" cy="329565"/>
          </a:xfrm>
          <a:custGeom>
            <a:avLst/>
            <a:gdLst/>
            <a:ahLst/>
            <a:cxnLst/>
            <a:rect l="l" t="t" r="r" b="b"/>
            <a:pathLst>
              <a:path w="66039" h="329564">
                <a:moveTo>
                  <a:pt x="58007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56483" y="0"/>
                </a:lnTo>
                <a:lnTo>
                  <a:pt x="58007" y="1524"/>
                </a:lnTo>
                <a:close/>
              </a:path>
              <a:path w="66039" h="329564">
                <a:moveTo>
                  <a:pt x="54959" y="329469"/>
                </a:moveTo>
                <a:lnTo>
                  <a:pt x="3048" y="329469"/>
                </a:lnTo>
                <a:lnTo>
                  <a:pt x="1524" y="327945"/>
                </a:lnTo>
                <a:lnTo>
                  <a:pt x="1524" y="326421"/>
                </a:lnTo>
                <a:lnTo>
                  <a:pt x="0" y="324897"/>
                </a:lnTo>
                <a:lnTo>
                  <a:pt x="0" y="309657"/>
                </a:lnTo>
                <a:lnTo>
                  <a:pt x="1524" y="308133"/>
                </a:lnTo>
                <a:lnTo>
                  <a:pt x="1524" y="306609"/>
                </a:lnTo>
                <a:lnTo>
                  <a:pt x="3048" y="306609"/>
                </a:lnTo>
                <a:lnTo>
                  <a:pt x="4572" y="305085"/>
                </a:lnTo>
                <a:lnTo>
                  <a:pt x="36671" y="305085"/>
                </a:lnTo>
                <a:lnTo>
                  <a:pt x="36671" y="22860"/>
                </a:lnTo>
                <a:lnTo>
                  <a:pt x="1524" y="22860"/>
                </a:lnTo>
                <a:lnTo>
                  <a:pt x="1524" y="21336"/>
                </a:lnTo>
                <a:lnTo>
                  <a:pt x="0" y="19812"/>
                </a:lnTo>
                <a:lnTo>
                  <a:pt x="0" y="4572"/>
                </a:lnTo>
                <a:lnTo>
                  <a:pt x="1524" y="3048"/>
                </a:lnTo>
                <a:lnTo>
                  <a:pt x="1524" y="1524"/>
                </a:lnTo>
                <a:lnTo>
                  <a:pt x="61055" y="1524"/>
                </a:lnTo>
                <a:lnTo>
                  <a:pt x="64103" y="4572"/>
                </a:lnTo>
                <a:lnTo>
                  <a:pt x="64103" y="6096"/>
                </a:lnTo>
                <a:lnTo>
                  <a:pt x="65627" y="7620"/>
                </a:lnTo>
                <a:lnTo>
                  <a:pt x="65627" y="321849"/>
                </a:lnTo>
                <a:lnTo>
                  <a:pt x="64103" y="323373"/>
                </a:lnTo>
                <a:lnTo>
                  <a:pt x="64103" y="324897"/>
                </a:lnTo>
                <a:lnTo>
                  <a:pt x="62579" y="326421"/>
                </a:lnTo>
                <a:lnTo>
                  <a:pt x="61055" y="326421"/>
                </a:lnTo>
                <a:lnTo>
                  <a:pt x="59531" y="327945"/>
                </a:lnTo>
                <a:lnTo>
                  <a:pt x="56483" y="327945"/>
                </a:lnTo>
                <a:lnTo>
                  <a:pt x="54959" y="3294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106775" y="7424356"/>
            <a:ext cx="916940" cy="134620"/>
            <a:chOff x="106775" y="7424356"/>
            <a:chExt cx="916940" cy="134620"/>
          </a:xfrm>
        </p:grpSpPr>
        <p:pic>
          <p:nvPicPr>
            <p:cNvPr id="71" name="object 7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6775" y="7431976"/>
              <a:ext cx="76200" cy="12658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4406" y="7424356"/>
              <a:ext cx="818959" cy="134207"/>
            </a:xfrm>
            <a:prstGeom prst="rect">
              <a:avLst/>
            </a:prstGeom>
          </p:spPr>
        </p:pic>
      </p:grpSp>
      <p:grpSp>
        <p:nvGrpSpPr>
          <p:cNvPr id="73" name="object 73"/>
          <p:cNvGrpSpPr/>
          <p:nvPr/>
        </p:nvGrpSpPr>
        <p:grpSpPr>
          <a:xfrm>
            <a:off x="1098041" y="7424356"/>
            <a:ext cx="442595" cy="134620"/>
            <a:chOff x="1098041" y="7424356"/>
            <a:chExt cx="442595" cy="134620"/>
          </a:xfrm>
        </p:grpSpPr>
        <p:pic>
          <p:nvPicPr>
            <p:cNvPr id="74" name="object 7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8041" y="7433500"/>
              <a:ext cx="169259" cy="12506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287208" y="7424356"/>
              <a:ext cx="79248" cy="134207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95412" y="7463980"/>
              <a:ext cx="144970" cy="94583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608963" y="7430452"/>
            <a:ext cx="774763" cy="161734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380791" y="7259573"/>
            <a:ext cx="71723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1400" y="556640"/>
            <a:ext cx="335915" cy="393700"/>
          </a:xfrm>
          <a:custGeom>
            <a:avLst/>
            <a:gdLst/>
            <a:ahLst/>
            <a:cxnLst/>
            <a:rect l="l" t="t" r="r" b="b"/>
            <a:pathLst>
              <a:path w="335914" h="393700">
                <a:moveTo>
                  <a:pt x="183070" y="1524"/>
                </a:moveTo>
                <a:lnTo>
                  <a:pt x="150971" y="1524"/>
                </a:lnTo>
                <a:lnTo>
                  <a:pt x="155543" y="0"/>
                </a:lnTo>
                <a:lnTo>
                  <a:pt x="178403" y="0"/>
                </a:lnTo>
                <a:lnTo>
                  <a:pt x="183070" y="1524"/>
                </a:lnTo>
                <a:close/>
              </a:path>
              <a:path w="335914" h="393700">
                <a:moveTo>
                  <a:pt x="192214" y="3048"/>
                </a:moveTo>
                <a:lnTo>
                  <a:pt x="141827" y="3048"/>
                </a:lnTo>
                <a:lnTo>
                  <a:pt x="144875" y="1524"/>
                </a:lnTo>
                <a:lnTo>
                  <a:pt x="190690" y="1524"/>
                </a:lnTo>
                <a:lnTo>
                  <a:pt x="192214" y="3048"/>
                </a:lnTo>
                <a:close/>
              </a:path>
              <a:path w="335914" h="393700">
                <a:moveTo>
                  <a:pt x="41148" y="392049"/>
                </a:moveTo>
                <a:lnTo>
                  <a:pt x="6096" y="392049"/>
                </a:lnTo>
                <a:lnTo>
                  <a:pt x="0" y="385953"/>
                </a:lnTo>
                <a:lnTo>
                  <a:pt x="0" y="379857"/>
                </a:lnTo>
                <a:lnTo>
                  <a:pt x="1524" y="376809"/>
                </a:lnTo>
                <a:lnTo>
                  <a:pt x="3048" y="372237"/>
                </a:lnTo>
                <a:lnTo>
                  <a:pt x="132683" y="10668"/>
                </a:lnTo>
                <a:lnTo>
                  <a:pt x="134207" y="9144"/>
                </a:lnTo>
                <a:lnTo>
                  <a:pt x="134207" y="7620"/>
                </a:lnTo>
                <a:lnTo>
                  <a:pt x="138779" y="3048"/>
                </a:lnTo>
                <a:lnTo>
                  <a:pt x="195262" y="3048"/>
                </a:lnTo>
                <a:lnTo>
                  <a:pt x="201358" y="9144"/>
                </a:lnTo>
                <a:lnTo>
                  <a:pt x="201358" y="12192"/>
                </a:lnTo>
                <a:lnTo>
                  <a:pt x="216348" y="53340"/>
                </a:lnTo>
                <a:lnTo>
                  <a:pt x="164687" y="53340"/>
                </a:lnTo>
                <a:lnTo>
                  <a:pt x="97631" y="247078"/>
                </a:lnTo>
                <a:lnTo>
                  <a:pt x="286924" y="247078"/>
                </a:lnTo>
                <a:lnTo>
                  <a:pt x="301948" y="288321"/>
                </a:lnTo>
                <a:lnTo>
                  <a:pt x="85439" y="288321"/>
                </a:lnTo>
                <a:lnTo>
                  <a:pt x="53435" y="382905"/>
                </a:lnTo>
                <a:lnTo>
                  <a:pt x="51911" y="384429"/>
                </a:lnTo>
                <a:lnTo>
                  <a:pt x="51911" y="385953"/>
                </a:lnTo>
                <a:lnTo>
                  <a:pt x="48863" y="389001"/>
                </a:lnTo>
                <a:lnTo>
                  <a:pt x="45719" y="390525"/>
                </a:lnTo>
                <a:lnTo>
                  <a:pt x="44196" y="390525"/>
                </a:lnTo>
                <a:lnTo>
                  <a:pt x="41148" y="392049"/>
                </a:lnTo>
                <a:close/>
              </a:path>
              <a:path w="335914" h="393700">
                <a:moveTo>
                  <a:pt x="286924" y="247078"/>
                </a:moveTo>
                <a:lnTo>
                  <a:pt x="233362" y="247078"/>
                </a:lnTo>
                <a:lnTo>
                  <a:pt x="164687" y="53340"/>
                </a:lnTo>
                <a:lnTo>
                  <a:pt x="216348" y="53340"/>
                </a:lnTo>
                <a:lnTo>
                  <a:pt x="286924" y="247078"/>
                </a:lnTo>
                <a:close/>
              </a:path>
              <a:path w="335914" h="393700">
                <a:moveTo>
                  <a:pt x="327945" y="392049"/>
                </a:moveTo>
                <a:lnTo>
                  <a:pt x="288226" y="392049"/>
                </a:lnTo>
                <a:lnTo>
                  <a:pt x="286702" y="390525"/>
                </a:lnTo>
                <a:lnTo>
                  <a:pt x="285178" y="390525"/>
                </a:lnTo>
                <a:lnTo>
                  <a:pt x="282130" y="387477"/>
                </a:lnTo>
                <a:lnTo>
                  <a:pt x="280606" y="387477"/>
                </a:lnTo>
                <a:lnTo>
                  <a:pt x="280606" y="385953"/>
                </a:lnTo>
                <a:lnTo>
                  <a:pt x="279082" y="382905"/>
                </a:lnTo>
                <a:lnTo>
                  <a:pt x="247078" y="288321"/>
                </a:lnTo>
                <a:lnTo>
                  <a:pt x="301948" y="288321"/>
                </a:lnTo>
                <a:lnTo>
                  <a:pt x="332517" y="372237"/>
                </a:lnTo>
                <a:lnTo>
                  <a:pt x="334041" y="376809"/>
                </a:lnTo>
                <a:lnTo>
                  <a:pt x="334041" y="381381"/>
                </a:lnTo>
                <a:lnTo>
                  <a:pt x="335565" y="382905"/>
                </a:lnTo>
                <a:lnTo>
                  <a:pt x="335565" y="385953"/>
                </a:lnTo>
                <a:lnTo>
                  <a:pt x="330993" y="390525"/>
                </a:lnTo>
                <a:lnTo>
                  <a:pt x="327945" y="392049"/>
                </a:lnTo>
                <a:close/>
              </a:path>
              <a:path w="335914" h="393700">
                <a:moveTo>
                  <a:pt x="30480" y="393573"/>
                </a:moveTo>
                <a:lnTo>
                  <a:pt x="18287" y="393573"/>
                </a:lnTo>
                <a:lnTo>
                  <a:pt x="13715" y="392049"/>
                </a:lnTo>
                <a:lnTo>
                  <a:pt x="35052" y="392049"/>
                </a:lnTo>
                <a:lnTo>
                  <a:pt x="30480" y="393573"/>
                </a:lnTo>
                <a:close/>
              </a:path>
              <a:path w="335914" h="393700">
                <a:moveTo>
                  <a:pt x="315753" y="393573"/>
                </a:moveTo>
                <a:lnTo>
                  <a:pt x="303466" y="393573"/>
                </a:lnTo>
                <a:lnTo>
                  <a:pt x="298894" y="392049"/>
                </a:lnTo>
                <a:lnTo>
                  <a:pt x="320325" y="392049"/>
                </a:lnTo>
                <a:lnTo>
                  <a:pt x="315753" y="39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11830" y="6603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9624" y="1523"/>
                </a:moveTo>
                <a:lnTo>
                  <a:pt x="9143" y="1523"/>
                </a:lnTo>
                <a:lnTo>
                  <a:pt x="13716" y="0"/>
                </a:lnTo>
                <a:lnTo>
                  <a:pt x="36576" y="0"/>
                </a:lnTo>
                <a:lnTo>
                  <a:pt x="39624" y="1523"/>
                </a:lnTo>
                <a:close/>
              </a:path>
              <a:path w="233679" h="293369">
                <a:moveTo>
                  <a:pt x="222694" y="1523"/>
                </a:moveTo>
                <a:lnTo>
                  <a:pt x="192214" y="1523"/>
                </a:lnTo>
                <a:lnTo>
                  <a:pt x="196786" y="0"/>
                </a:lnTo>
                <a:lnTo>
                  <a:pt x="219646" y="0"/>
                </a:lnTo>
                <a:lnTo>
                  <a:pt x="222694" y="1523"/>
                </a:lnTo>
                <a:close/>
              </a:path>
              <a:path w="233679" h="293369">
                <a:moveTo>
                  <a:pt x="44195" y="3047"/>
                </a:moveTo>
                <a:lnTo>
                  <a:pt x="4572" y="3047"/>
                </a:lnTo>
                <a:lnTo>
                  <a:pt x="7619" y="1523"/>
                </a:lnTo>
                <a:lnTo>
                  <a:pt x="42672" y="1523"/>
                </a:lnTo>
                <a:lnTo>
                  <a:pt x="44195" y="3047"/>
                </a:lnTo>
                <a:close/>
              </a:path>
              <a:path w="233679" h="293369">
                <a:moveTo>
                  <a:pt x="227266" y="3047"/>
                </a:moveTo>
                <a:lnTo>
                  <a:pt x="189071" y="3047"/>
                </a:lnTo>
                <a:lnTo>
                  <a:pt x="190690" y="1523"/>
                </a:lnTo>
                <a:lnTo>
                  <a:pt x="225742" y="1523"/>
                </a:lnTo>
                <a:lnTo>
                  <a:pt x="227266" y="3047"/>
                </a:lnTo>
                <a:close/>
              </a:path>
              <a:path w="233679" h="293369">
                <a:moveTo>
                  <a:pt x="96107" y="292893"/>
                </a:moveTo>
                <a:lnTo>
                  <a:pt x="82820" y="292274"/>
                </a:lnTo>
                <a:lnTo>
                  <a:pt x="83521" y="292274"/>
                </a:lnTo>
                <a:lnTo>
                  <a:pt x="72282" y="290607"/>
                </a:lnTo>
                <a:lnTo>
                  <a:pt x="34861" y="273260"/>
                </a:lnTo>
                <a:lnTo>
                  <a:pt x="11239" y="242696"/>
                </a:lnTo>
                <a:lnTo>
                  <a:pt x="1143" y="201167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719" y="3047"/>
                </a:lnTo>
                <a:lnTo>
                  <a:pt x="50292" y="7619"/>
                </a:lnTo>
                <a:lnTo>
                  <a:pt x="50339" y="178005"/>
                </a:lnTo>
                <a:lnTo>
                  <a:pt x="50672" y="188190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4030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607" y="250126"/>
                </a:lnTo>
                <a:lnTo>
                  <a:pt x="176117" y="255761"/>
                </a:lnTo>
                <a:lnTo>
                  <a:pt x="141827" y="280701"/>
                </a:lnTo>
                <a:lnTo>
                  <a:pt x="108394" y="292274"/>
                </a:lnTo>
                <a:lnTo>
                  <a:pt x="96107" y="292893"/>
                </a:lnTo>
                <a:close/>
              </a:path>
              <a:path w="233679" h="293369">
                <a:moveTo>
                  <a:pt x="231838" y="6095"/>
                </a:move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30314" y="3047"/>
                </a:lnTo>
                <a:lnTo>
                  <a:pt x="230314" y="4571"/>
                </a:lnTo>
                <a:lnTo>
                  <a:pt x="231838" y="6095"/>
                </a:lnTo>
                <a:close/>
              </a:path>
              <a:path w="233679" h="293369">
                <a:moveTo>
                  <a:pt x="181607" y="250126"/>
                </a:moveTo>
                <a:lnTo>
                  <a:pt x="106775" y="250126"/>
                </a:lnTo>
                <a:lnTo>
                  <a:pt x="115919" y="249269"/>
                </a:lnTo>
                <a:lnTo>
                  <a:pt x="125063" y="246697"/>
                </a:lnTo>
                <a:lnTo>
                  <a:pt x="163163" y="220789"/>
                </a:lnTo>
                <a:lnTo>
                  <a:pt x="182975" y="198310"/>
                </a:lnTo>
                <a:lnTo>
                  <a:pt x="182975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607" y="250126"/>
                </a:lnTo>
                <a:close/>
              </a:path>
              <a:path w="233679" h="293369">
                <a:moveTo>
                  <a:pt x="231838" y="285273"/>
                </a:moveTo>
                <a:lnTo>
                  <a:pt x="189071" y="285273"/>
                </a:lnTo>
                <a:lnTo>
                  <a:pt x="189071" y="282225"/>
                </a:lnTo>
                <a:lnTo>
                  <a:pt x="187547" y="280701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1838" y="283749"/>
                </a:lnTo>
                <a:lnTo>
                  <a:pt x="231838" y="285273"/>
                </a:lnTo>
                <a:close/>
              </a:path>
              <a:path w="233679" h="293369">
                <a:moveTo>
                  <a:pt x="224218" y="288321"/>
                </a:moveTo>
                <a:lnTo>
                  <a:pt x="193738" y="288321"/>
                </a:lnTo>
                <a:lnTo>
                  <a:pt x="190690" y="285273"/>
                </a:lnTo>
                <a:lnTo>
                  <a:pt x="230314" y="285273"/>
                </a:lnTo>
                <a:lnTo>
                  <a:pt x="228790" y="286797"/>
                </a:lnTo>
                <a:lnTo>
                  <a:pt x="227266" y="286797"/>
                </a:lnTo>
                <a:lnTo>
                  <a:pt x="224218" y="288321"/>
                </a:lnTo>
                <a:close/>
              </a:path>
              <a:path w="233679" h="293369">
                <a:moveTo>
                  <a:pt x="215074" y="289845"/>
                </a:moveTo>
                <a:lnTo>
                  <a:pt x="205930" y="289845"/>
                </a:lnTo>
                <a:lnTo>
                  <a:pt x="202882" y="288321"/>
                </a:lnTo>
                <a:lnTo>
                  <a:pt x="218122" y="288321"/>
                </a:lnTo>
                <a:lnTo>
                  <a:pt x="215074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0056" y="588657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176974" y="83908"/>
                </a:moveTo>
                <a:lnTo>
                  <a:pt x="175450" y="82384"/>
                </a:lnTo>
                <a:lnTo>
                  <a:pt x="175450" y="79336"/>
                </a:lnTo>
                <a:lnTo>
                  <a:pt x="173926" y="77812"/>
                </a:lnTo>
                <a:lnTo>
                  <a:pt x="173926" y="76288"/>
                </a:lnTo>
                <a:lnTo>
                  <a:pt x="172402" y="74764"/>
                </a:lnTo>
                <a:lnTo>
                  <a:pt x="170878" y="74764"/>
                </a:lnTo>
                <a:lnTo>
                  <a:pt x="170878" y="73240"/>
                </a:lnTo>
                <a:lnTo>
                  <a:pt x="97624" y="73240"/>
                </a:lnTo>
                <a:lnTo>
                  <a:pt x="97624" y="6096"/>
                </a:lnTo>
                <a:lnTo>
                  <a:pt x="93052" y="1524"/>
                </a:lnTo>
                <a:lnTo>
                  <a:pt x="91528" y="1524"/>
                </a:lnTo>
                <a:lnTo>
                  <a:pt x="88480" y="0"/>
                </a:lnTo>
                <a:lnTo>
                  <a:pt x="58000" y="0"/>
                </a:lnTo>
                <a:lnTo>
                  <a:pt x="54952" y="1524"/>
                </a:lnTo>
                <a:lnTo>
                  <a:pt x="53428" y="1524"/>
                </a:lnTo>
                <a:lnTo>
                  <a:pt x="50380" y="4572"/>
                </a:lnTo>
                <a:lnTo>
                  <a:pt x="48856" y="4572"/>
                </a:lnTo>
                <a:lnTo>
                  <a:pt x="48856" y="73240"/>
                </a:lnTo>
                <a:lnTo>
                  <a:pt x="7620" y="73240"/>
                </a:lnTo>
                <a:lnTo>
                  <a:pt x="6096" y="74764"/>
                </a:lnTo>
                <a:lnTo>
                  <a:pt x="4572" y="74764"/>
                </a:lnTo>
                <a:lnTo>
                  <a:pt x="4572" y="76288"/>
                </a:lnTo>
                <a:lnTo>
                  <a:pt x="3048" y="77812"/>
                </a:lnTo>
                <a:lnTo>
                  <a:pt x="3048" y="79336"/>
                </a:lnTo>
                <a:lnTo>
                  <a:pt x="1524" y="82384"/>
                </a:lnTo>
                <a:lnTo>
                  <a:pt x="1524" y="83908"/>
                </a:lnTo>
                <a:lnTo>
                  <a:pt x="0" y="86956"/>
                </a:lnTo>
                <a:lnTo>
                  <a:pt x="0" y="100672"/>
                </a:lnTo>
                <a:lnTo>
                  <a:pt x="1524" y="106768"/>
                </a:lnTo>
                <a:lnTo>
                  <a:pt x="4572" y="112864"/>
                </a:lnTo>
                <a:lnTo>
                  <a:pt x="7620" y="114388"/>
                </a:lnTo>
                <a:lnTo>
                  <a:pt x="48856" y="114388"/>
                </a:lnTo>
                <a:lnTo>
                  <a:pt x="48856" y="273075"/>
                </a:lnTo>
                <a:lnTo>
                  <a:pt x="49149" y="284200"/>
                </a:lnTo>
                <a:lnTo>
                  <a:pt x="49999" y="294601"/>
                </a:lnTo>
                <a:lnTo>
                  <a:pt x="51435" y="304152"/>
                </a:lnTo>
                <a:lnTo>
                  <a:pt x="53428" y="312699"/>
                </a:lnTo>
                <a:lnTo>
                  <a:pt x="55359" y="321297"/>
                </a:lnTo>
                <a:lnTo>
                  <a:pt x="84074" y="355676"/>
                </a:lnTo>
                <a:lnTo>
                  <a:pt x="126580" y="364617"/>
                </a:lnTo>
                <a:lnTo>
                  <a:pt x="132676" y="364617"/>
                </a:lnTo>
                <a:lnTo>
                  <a:pt x="137248" y="363093"/>
                </a:lnTo>
                <a:lnTo>
                  <a:pt x="146392" y="363093"/>
                </a:lnTo>
                <a:lnTo>
                  <a:pt x="149440" y="361569"/>
                </a:lnTo>
                <a:lnTo>
                  <a:pt x="154012" y="361569"/>
                </a:lnTo>
                <a:lnTo>
                  <a:pt x="158584" y="360045"/>
                </a:lnTo>
                <a:lnTo>
                  <a:pt x="167728" y="355473"/>
                </a:lnTo>
                <a:lnTo>
                  <a:pt x="170878" y="353949"/>
                </a:lnTo>
                <a:lnTo>
                  <a:pt x="175450" y="349377"/>
                </a:lnTo>
                <a:lnTo>
                  <a:pt x="175450" y="344805"/>
                </a:lnTo>
                <a:lnTo>
                  <a:pt x="176974" y="341757"/>
                </a:lnTo>
                <a:lnTo>
                  <a:pt x="176974" y="323367"/>
                </a:lnTo>
                <a:lnTo>
                  <a:pt x="176212" y="321843"/>
                </a:lnTo>
                <a:lnTo>
                  <a:pt x="175450" y="320319"/>
                </a:lnTo>
                <a:lnTo>
                  <a:pt x="175450" y="317271"/>
                </a:lnTo>
                <a:lnTo>
                  <a:pt x="173926" y="315747"/>
                </a:lnTo>
                <a:lnTo>
                  <a:pt x="173926" y="314134"/>
                </a:lnTo>
                <a:lnTo>
                  <a:pt x="172402" y="314134"/>
                </a:lnTo>
                <a:lnTo>
                  <a:pt x="172402" y="312699"/>
                </a:lnTo>
                <a:lnTo>
                  <a:pt x="169354" y="312699"/>
                </a:lnTo>
                <a:lnTo>
                  <a:pt x="166395" y="314134"/>
                </a:lnTo>
                <a:lnTo>
                  <a:pt x="164782" y="314134"/>
                </a:lnTo>
                <a:lnTo>
                  <a:pt x="163156" y="315747"/>
                </a:lnTo>
                <a:lnTo>
                  <a:pt x="160108" y="317271"/>
                </a:lnTo>
                <a:lnTo>
                  <a:pt x="157060" y="317271"/>
                </a:lnTo>
                <a:lnTo>
                  <a:pt x="154012" y="318795"/>
                </a:lnTo>
                <a:lnTo>
                  <a:pt x="150964" y="318795"/>
                </a:lnTo>
                <a:lnTo>
                  <a:pt x="144868" y="321843"/>
                </a:lnTo>
                <a:lnTo>
                  <a:pt x="135724" y="321843"/>
                </a:lnTo>
                <a:lnTo>
                  <a:pt x="102768" y="299529"/>
                </a:lnTo>
                <a:lnTo>
                  <a:pt x="97624" y="265455"/>
                </a:lnTo>
                <a:lnTo>
                  <a:pt x="97624" y="114388"/>
                </a:lnTo>
                <a:lnTo>
                  <a:pt x="170878" y="114388"/>
                </a:lnTo>
                <a:lnTo>
                  <a:pt x="172402" y="112864"/>
                </a:lnTo>
                <a:lnTo>
                  <a:pt x="173926" y="109816"/>
                </a:lnTo>
                <a:lnTo>
                  <a:pt x="176974" y="106768"/>
                </a:lnTo>
                <a:lnTo>
                  <a:pt x="176974" y="83908"/>
                </a:lnTo>
                <a:close/>
              </a:path>
              <a:path w="489585" h="365125">
                <a:moveTo>
                  <a:pt x="489572" y="213550"/>
                </a:moveTo>
                <a:lnTo>
                  <a:pt x="484428" y="166611"/>
                </a:lnTo>
                <a:lnTo>
                  <a:pt x="469950" y="127355"/>
                </a:lnTo>
                <a:lnTo>
                  <a:pt x="437718" y="89433"/>
                </a:lnTo>
                <a:lnTo>
                  <a:pt x="436194" y="88531"/>
                </a:lnTo>
                <a:lnTo>
                  <a:pt x="436194" y="218122"/>
                </a:lnTo>
                <a:lnTo>
                  <a:pt x="435940" y="227990"/>
                </a:lnTo>
                <a:lnTo>
                  <a:pt x="428980" y="269100"/>
                </a:lnTo>
                <a:lnTo>
                  <a:pt x="405091" y="305460"/>
                </a:lnTo>
                <a:lnTo>
                  <a:pt x="363359" y="322795"/>
                </a:lnTo>
                <a:lnTo>
                  <a:pt x="363677" y="322795"/>
                </a:lnTo>
                <a:lnTo>
                  <a:pt x="352323" y="323367"/>
                </a:lnTo>
                <a:lnTo>
                  <a:pt x="341198" y="322795"/>
                </a:lnTo>
                <a:lnTo>
                  <a:pt x="330796" y="321081"/>
                </a:lnTo>
                <a:lnTo>
                  <a:pt x="293331" y="297942"/>
                </a:lnTo>
                <a:lnTo>
                  <a:pt x="274497" y="257835"/>
                </a:lnTo>
                <a:lnTo>
                  <a:pt x="270014" y="218122"/>
                </a:lnTo>
                <a:lnTo>
                  <a:pt x="269976" y="213550"/>
                </a:lnTo>
                <a:lnTo>
                  <a:pt x="270243" y="203898"/>
                </a:lnTo>
                <a:lnTo>
                  <a:pt x="278625" y="163296"/>
                </a:lnTo>
                <a:lnTo>
                  <a:pt x="302552" y="126390"/>
                </a:lnTo>
                <a:lnTo>
                  <a:pt x="343636" y="108864"/>
                </a:lnTo>
                <a:lnTo>
                  <a:pt x="353847" y="108292"/>
                </a:lnTo>
                <a:lnTo>
                  <a:pt x="365607" y="108864"/>
                </a:lnTo>
                <a:lnTo>
                  <a:pt x="408139" y="127723"/>
                </a:lnTo>
                <a:lnTo>
                  <a:pt x="430517" y="165684"/>
                </a:lnTo>
                <a:lnTo>
                  <a:pt x="435965" y="205447"/>
                </a:lnTo>
                <a:lnTo>
                  <a:pt x="436194" y="218122"/>
                </a:lnTo>
                <a:lnTo>
                  <a:pt x="436194" y="88531"/>
                </a:lnTo>
                <a:lnTo>
                  <a:pt x="387565" y="69621"/>
                </a:lnTo>
                <a:lnTo>
                  <a:pt x="356895" y="67144"/>
                </a:lnTo>
                <a:lnTo>
                  <a:pt x="339432" y="67983"/>
                </a:lnTo>
                <a:lnTo>
                  <a:pt x="295833" y="79336"/>
                </a:lnTo>
                <a:lnTo>
                  <a:pt x="261975" y="100342"/>
                </a:lnTo>
                <a:lnTo>
                  <a:pt x="237921" y="131737"/>
                </a:lnTo>
                <a:lnTo>
                  <a:pt x="223253" y="172034"/>
                </a:lnTo>
                <a:lnTo>
                  <a:pt x="223189" y="172402"/>
                </a:lnTo>
                <a:lnTo>
                  <a:pt x="220395" y="187071"/>
                </a:lnTo>
                <a:lnTo>
                  <a:pt x="218681" y="202374"/>
                </a:lnTo>
                <a:lnTo>
                  <a:pt x="218579" y="205447"/>
                </a:lnTo>
                <a:lnTo>
                  <a:pt x="218109" y="218122"/>
                </a:lnTo>
                <a:lnTo>
                  <a:pt x="223253" y="266420"/>
                </a:lnTo>
                <a:lnTo>
                  <a:pt x="237159" y="304698"/>
                </a:lnTo>
                <a:lnTo>
                  <a:pt x="269925" y="342658"/>
                </a:lnTo>
                <a:lnTo>
                  <a:pt x="305752" y="359473"/>
                </a:lnTo>
                <a:lnTo>
                  <a:pt x="334251" y="364020"/>
                </a:lnTo>
                <a:lnTo>
                  <a:pt x="333781" y="364020"/>
                </a:lnTo>
                <a:lnTo>
                  <a:pt x="350799" y="364617"/>
                </a:lnTo>
                <a:lnTo>
                  <a:pt x="367372" y="364020"/>
                </a:lnTo>
                <a:lnTo>
                  <a:pt x="382803" y="362140"/>
                </a:lnTo>
                <a:lnTo>
                  <a:pt x="423151" y="347637"/>
                </a:lnTo>
                <a:lnTo>
                  <a:pt x="453034" y="323367"/>
                </a:lnTo>
                <a:lnTo>
                  <a:pt x="475310" y="287769"/>
                </a:lnTo>
                <a:lnTo>
                  <a:pt x="487286" y="244640"/>
                </a:lnTo>
                <a:lnTo>
                  <a:pt x="489115" y="226250"/>
                </a:lnTo>
                <a:lnTo>
                  <a:pt x="489572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2793" y="655796"/>
            <a:ext cx="232410" cy="294640"/>
          </a:xfrm>
          <a:custGeom>
            <a:avLst/>
            <a:gdLst/>
            <a:ahLst/>
            <a:cxnLst/>
            <a:rect l="l" t="t" r="r" b="b"/>
            <a:pathLst>
              <a:path w="232410" h="294640">
                <a:moveTo>
                  <a:pt x="97834" y="50292"/>
                </a:moveTo>
                <a:lnTo>
                  <a:pt x="44291" y="50292"/>
                </a:lnTo>
                <a:lnTo>
                  <a:pt x="55721" y="37695"/>
                </a:lnTo>
                <a:lnTo>
                  <a:pt x="90011" y="12192"/>
                </a:lnTo>
                <a:lnTo>
                  <a:pt x="135731" y="0"/>
                </a:lnTo>
                <a:lnTo>
                  <a:pt x="148930" y="571"/>
                </a:lnTo>
                <a:lnTo>
                  <a:pt x="190142" y="14239"/>
                </a:lnTo>
                <a:lnTo>
                  <a:pt x="216361" y="42672"/>
                </a:lnTo>
                <a:lnTo>
                  <a:pt x="125063" y="42672"/>
                </a:lnTo>
                <a:lnTo>
                  <a:pt x="115919" y="43529"/>
                </a:lnTo>
                <a:lnTo>
                  <a:pt x="106775" y="46101"/>
                </a:lnTo>
                <a:lnTo>
                  <a:pt x="97834" y="50292"/>
                </a:lnTo>
                <a:close/>
              </a:path>
              <a:path w="232410" h="294640">
                <a:moveTo>
                  <a:pt x="36671" y="6096"/>
                </a:moveTo>
                <a:lnTo>
                  <a:pt x="7715" y="6096"/>
                </a:lnTo>
                <a:lnTo>
                  <a:pt x="10763" y="4572"/>
                </a:lnTo>
                <a:lnTo>
                  <a:pt x="33623" y="4572"/>
                </a:lnTo>
                <a:lnTo>
                  <a:pt x="36671" y="6096"/>
                </a:lnTo>
                <a:close/>
              </a:path>
              <a:path w="232410" h="294640">
                <a:moveTo>
                  <a:pt x="39719" y="7620"/>
                </a:moveTo>
                <a:lnTo>
                  <a:pt x="4571" y="7620"/>
                </a:lnTo>
                <a:lnTo>
                  <a:pt x="6095" y="6096"/>
                </a:lnTo>
                <a:lnTo>
                  <a:pt x="38195" y="6096"/>
                </a:lnTo>
                <a:lnTo>
                  <a:pt x="39719" y="7620"/>
                </a:lnTo>
                <a:close/>
              </a:path>
              <a:path w="232410" h="294640">
                <a:moveTo>
                  <a:pt x="47339" y="289845"/>
                </a:moveTo>
                <a:lnTo>
                  <a:pt x="1524" y="289845"/>
                </a:lnTo>
                <a:lnTo>
                  <a:pt x="1524" y="288321"/>
                </a:lnTo>
                <a:lnTo>
                  <a:pt x="0" y="286797"/>
                </a:lnTo>
                <a:lnTo>
                  <a:pt x="0" y="10668"/>
                </a:lnTo>
                <a:lnTo>
                  <a:pt x="3048" y="7620"/>
                </a:lnTo>
                <a:lnTo>
                  <a:pt x="41243" y="7620"/>
                </a:lnTo>
                <a:lnTo>
                  <a:pt x="42767" y="9144"/>
                </a:lnTo>
                <a:lnTo>
                  <a:pt x="42767" y="10668"/>
                </a:lnTo>
                <a:lnTo>
                  <a:pt x="44291" y="10668"/>
                </a:lnTo>
                <a:lnTo>
                  <a:pt x="44291" y="50292"/>
                </a:lnTo>
                <a:lnTo>
                  <a:pt x="97776" y="50292"/>
                </a:lnTo>
                <a:lnTo>
                  <a:pt x="88487" y="56388"/>
                </a:lnTo>
                <a:lnTo>
                  <a:pt x="79081" y="63880"/>
                </a:lnTo>
                <a:lnTo>
                  <a:pt x="69246" y="72818"/>
                </a:lnTo>
                <a:lnTo>
                  <a:pt x="59126" y="83471"/>
                </a:lnTo>
                <a:lnTo>
                  <a:pt x="48863" y="9610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2410" h="294640">
                <a:moveTo>
                  <a:pt x="230314" y="289845"/>
                </a:moveTo>
                <a:lnTo>
                  <a:pt x="184594" y="289845"/>
                </a:lnTo>
                <a:lnTo>
                  <a:pt x="184594" y="288321"/>
                </a:lnTo>
                <a:lnTo>
                  <a:pt x="183070" y="286797"/>
                </a:lnTo>
                <a:lnTo>
                  <a:pt x="183070" y="126587"/>
                </a:lnTo>
                <a:lnTo>
                  <a:pt x="182890" y="118967"/>
                </a:lnTo>
                <a:lnTo>
                  <a:pt x="175260" y="75676"/>
                </a:lnTo>
                <a:lnTo>
                  <a:pt x="145288" y="46529"/>
                </a:lnTo>
                <a:lnTo>
                  <a:pt x="125063" y="42672"/>
                </a:lnTo>
                <a:lnTo>
                  <a:pt x="216361" y="42672"/>
                </a:lnTo>
                <a:lnTo>
                  <a:pt x="220599" y="50673"/>
                </a:lnTo>
                <a:lnTo>
                  <a:pt x="224432" y="60102"/>
                </a:lnTo>
                <a:lnTo>
                  <a:pt x="227169" y="69761"/>
                </a:lnTo>
                <a:lnTo>
                  <a:pt x="227266" y="70104"/>
                </a:lnTo>
                <a:lnTo>
                  <a:pt x="229266" y="80993"/>
                </a:lnTo>
                <a:lnTo>
                  <a:pt x="230695" y="92856"/>
                </a:lnTo>
                <a:lnTo>
                  <a:pt x="231531" y="105251"/>
                </a:lnTo>
                <a:lnTo>
                  <a:pt x="231552" y="105559"/>
                </a:lnTo>
                <a:lnTo>
                  <a:pt x="231764" y="115490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2410" h="294640">
                <a:moveTo>
                  <a:pt x="39719" y="292893"/>
                </a:moveTo>
                <a:lnTo>
                  <a:pt x="6095" y="292893"/>
                </a:lnTo>
                <a:lnTo>
                  <a:pt x="3048" y="289845"/>
                </a:lnTo>
                <a:lnTo>
                  <a:pt x="45815" y="289845"/>
                </a:lnTo>
                <a:lnTo>
                  <a:pt x="44291" y="291369"/>
                </a:lnTo>
                <a:lnTo>
                  <a:pt x="42767" y="291369"/>
                </a:lnTo>
                <a:lnTo>
                  <a:pt x="39719" y="292893"/>
                </a:lnTo>
                <a:close/>
              </a:path>
              <a:path w="232410" h="294640">
                <a:moveTo>
                  <a:pt x="222694" y="292893"/>
                </a:moveTo>
                <a:lnTo>
                  <a:pt x="189166" y="292893"/>
                </a:lnTo>
                <a:lnTo>
                  <a:pt x="186118" y="289845"/>
                </a:lnTo>
                <a:lnTo>
                  <a:pt x="228790" y="289845"/>
                </a:lnTo>
                <a:lnTo>
                  <a:pt x="227266" y="291369"/>
                </a:lnTo>
                <a:lnTo>
                  <a:pt x="225742" y="291369"/>
                </a:lnTo>
                <a:lnTo>
                  <a:pt x="222694" y="292893"/>
                </a:lnTo>
                <a:close/>
              </a:path>
              <a:path w="232410" h="294640">
                <a:moveTo>
                  <a:pt x="29051" y="294417"/>
                </a:moveTo>
                <a:lnTo>
                  <a:pt x="19907" y="294417"/>
                </a:lnTo>
                <a:lnTo>
                  <a:pt x="15335" y="292893"/>
                </a:lnTo>
                <a:lnTo>
                  <a:pt x="33623" y="292893"/>
                </a:lnTo>
                <a:lnTo>
                  <a:pt x="29051" y="294417"/>
                </a:lnTo>
                <a:close/>
              </a:path>
              <a:path w="232410" h="294640">
                <a:moveTo>
                  <a:pt x="212026" y="294417"/>
                </a:moveTo>
                <a:lnTo>
                  <a:pt x="202882" y="294417"/>
                </a:lnTo>
                <a:lnTo>
                  <a:pt x="198310" y="292893"/>
                </a:lnTo>
                <a:lnTo>
                  <a:pt x="216598" y="292893"/>
                </a:lnTo>
                <a:lnTo>
                  <a:pt x="212026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6355" y="655796"/>
            <a:ext cx="271780" cy="297815"/>
          </a:xfrm>
          <a:custGeom>
            <a:avLst/>
            <a:gdLst/>
            <a:ahLst/>
            <a:cxnLst/>
            <a:rect l="l" t="t" r="r" b="b"/>
            <a:pathLst>
              <a:path w="271779" h="297815">
                <a:moveTo>
                  <a:pt x="132683" y="297465"/>
                </a:moveTo>
                <a:lnTo>
                  <a:pt x="115651" y="296870"/>
                </a:lnTo>
                <a:lnTo>
                  <a:pt x="116125" y="296870"/>
                </a:lnTo>
                <a:lnTo>
                  <a:pt x="101393" y="295179"/>
                </a:lnTo>
                <a:lnTo>
                  <a:pt x="62674" y="282282"/>
                </a:lnTo>
                <a:lnTo>
                  <a:pt x="25802" y="248602"/>
                </a:lnTo>
                <a:lnTo>
                  <a:pt x="9143" y="213550"/>
                </a:lnTo>
                <a:lnTo>
                  <a:pt x="571" y="167821"/>
                </a:lnTo>
                <a:lnTo>
                  <a:pt x="0" y="150971"/>
                </a:lnTo>
                <a:lnTo>
                  <a:pt x="459" y="138303"/>
                </a:lnTo>
                <a:lnTo>
                  <a:pt x="571" y="135231"/>
                </a:lnTo>
                <a:lnTo>
                  <a:pt x="9143" y="90011"/>
                </a:lnTo>
                <a:lnTo>
                  <a:pt x="26717" y="53270"/>
                </a:lnTo>
                <a:lnTo>
                  <a:pt x="54101" y="25146"/>
                </a:lnTo>
                <a:lnTo>
                  <a:pt x="91121" y="7072"/>
                </a:lnTo>
                <a:lnTo>
                  <a:pt x="138779" y="0"/>
                </a:lnTo>
                <a:lnTo>
                  <a:pt x="154471" y="595"/>
                </a:lnTo>
                <a:lnTo>
                  <a:pt x="196691" y="10668"/>
                </a:lnTo>
                <a:lnTo>
                  <a:pt x="237934" y="39624"/>
                </a:lnTo>
                <a:lnTo>
                  <a:pt x="239137" y="41148"/>
                </a:lnTo>
                <a:lnTo>
                  <a:pt x="135731" y="41148"/>
                </a:lnTo>
                <a:lnTo>
                  <a:pt x="125728" y="41719"/>
                </a:lnTo>
                <a:lnTo>
                  <a:pt x="84391" y="59245"/>
                </a:lnTo>
                <a:lnTo>
                  <a:pt x="60507" y="96153"/>
                </a:lnTo>
                <a:lnTo>
                  <a:pt x="52339" y="136755"/>
                </a:lnTo>
                <a:lnTo>
                  <a:pt x="51887" y="146399"/>
                </a:lnTo>
                <a:lnTo>
                  <a:pt x="51893" y="150971"/>
                </a:lnTo>
                <a:lnTo>
                  <a:pt x="56388" y="190690"/>
                </a:lnTo>
                <a:lnTo>
                  <a:pt x="75223" y="230790"/>
                </a:lnTo>
                <a:lnTo>
                  <a:pt x="113621" y="253936"/>
                </a:lnTo>
                <a:lnTo>
                  <a:pt x="135731" y="256222"/>
                </a:lnTo>
                <a:lnTo>
                  <a:pt x="234834" y="256222"/>
                </a:lnTo>
                <a:lnTo>
                  <a:pt x="226861" y="264428"/>
                </a:lnTo>
                <a:lnTo>
                  <a:pt x="193643" y="286797"/>
                </a:lnTo>
                <a:lnTo>
                  <a:pt x="149280" y="296870"/>
                </a:lnTo>
                <a:lnTo>
                  <a:pt x="132683" y="297465"/>
                </a:lnTo>
                <a:close/>
              </a:path>
              <a:path w="271779" h="297815">
                <a:moveTo>
                  <a:pt x="234834" y="256222"/>
                </a:moveTo>
                <a:lnTo>
                  <a:pt x="135731" y="256222"/>
                </a:lnTo>
                <a:lnTo>
                  <a:pt x="146167" y="255651"/>
                </a:lnTo>
                <a:lnTo>
                  <a:pt x="145877" y="255651"/>
                </a:lnTo>
                <a:lnTo>
                  <a:pt x="186975" y="238315"/>
                </a:lnTo>
                <a:lnTo>
                  <a:pt x="210859" y="201953"/>
                </a:lnTo>
                <a:lnTo>
                  <a:pt x="213364" y="192556"/>
                </a:lnTo>
                <a:lnTo>
                  <a:pt x="213455" y="192214"/>
                </a:lnTo>
                <a:lnTo>
                  <a:pt x="217989" y="150971"/>
                </a:lnTo>
                <a:lnTo>
                  <a:pt x="217955" y="146399"/>
                </a:lnTo>
                <a:lnTo>
                  <a:pt x="214979" y="108299"/>
                </a:lnTo>
                <a:lnTo>
                  <a:pt x="196143" y="66579"/>
                </a:lnTo>
                <a:lnTo>
                  <a:pt x="157829" y="43434"/>
                </a:lnTo>
                <a:lnTo>
                  <a:pt x="135731" y="41148"/>
                </a:lnTo>
                <a:lnTo>
                  <a:pt x="239137" y="41148"/>
                </a:lnTo>
                <a:lnTo>
                  <a:pt x="262318" y="85439"/>
                </a:lnTo>
                <a:lnTo>
                  <a:pt x="270891" y="129801"/>
                </a:lnTo>
                <a:lnTo>
                  <a:pt x="271462" y="146399"/>
                </a:lnTo>
                <a:lnTo>
                  <a:pt x="271001" y="159106"/>
                </a:lnTo>
                <a:lnTo>
                  <a:pt x="270891" y="162154"/>
                </a:lnTo>
                <a:lnTo>
                  <a:pt x="262318" y="207454"/>
                </a:lnTo>
                <a:lnTo>
                  <a:pt x="244061" y="244101"/>
                </a:lnTo>
                <a:lnTo>
                  <a:pt x="236315" y="254698"/>
                </a:lnTo>
                <a:lnTo>
                  <a:pt x="2348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0969" y="655796"/>
            <a:ext cx="401320" cy="294640"/>
          </a:xfrm>
          <a:custGeom>
            <a:avLst/>
            <a:gdLst/>
            <a:ahLst/>
            <a:cxnLst/>
            <a:rect l="l" t="t" r="r" b="b"/>
            <a:pathLst>
              <a:path w="401320" h="294640">
                <a:moveTo>
                  <a:pt x="96060" y="50292"/>
                </a:moveTo>
                <a:lnTo>
                  <a:pt x="44291" y="50292"/>
                </a:lnTo>
                <a:lnTo>
                  <a:pt x="55697" y="37695"/>
                </a:lnTo>
                <a:lnTo>
                  <a:pt x="88487" y="12192"/>
                </a:lnTo>
                <a:lnTo>
                  <a:pt x="132683" y="0"/>
                </a:lnTo>
                <a:lnTo>
                  <a:pt x="140661" y="285"/>
                </a:lnTo>
                <a:lnTo>
                  <a:pt x="148506" y="1143"/>
                </a:lnTo>
                <a:lnTo>
                  <a:pt x="156083" y="2571"/>
                </a:lnTo>
                <a:lnTo>
                  <a:pt x="163258" y="4572"/>
                </a:lnTo>
                <a:lnTo>
                  <a:pt x="170878" y="7620"/>
                </a:lnTo>
                <a:lnTo>
                  <a:pt x="180022" y="10668"/>
                </a:lnTo>
                <a:lnTo>
                  <a:pt x="192214" y="19812"/>
                </a:lnTo>
                <a:lnTo>
                  <a:pt x="198310" y="25908"/>
                </a:lnTo>
                <a:lnTo>
                  <a:pt x="202882" y="32004"/>
                </a:lnTo>
                <a:lnTo>
                  <a:pt x="208978" y="38100"/>
                </a:lnTo>
                <a:lnTo>
                  <a:pt x="210807" y="42672"/>
                </a:lnTo>
                <a:lnTo>
                  <a:pt x="122015" y="42672"/>
                </a:lnTo>
                <a:lnTo>
                  <a:pt x="113109" y="43529"/>
                </a:lnTo>
                <a:lnTo>
                  <a:pt x="104489" y="46101"/>
                </a:lnTo>
                <a:lnTo>
                  <a:pt x="96060" y="50292"/>
                </a:lnTo>
                <a:close/>
              </a:path>
              <a:path w="401320" h="294640">
                <a:moveTo>
                  <a:pt x="268028" y="53340"/>
                </a:moveTo>
                <a:lnTo>
                  <a:pt x="215074" y="53340"/>
                </a:lnTo>
                <a:lnTo>
                  <a:pt x="221908" y="46743"/>
                </a:lnTo>
                <a:lnTo>
                  <a:pt x="235005" y="34694"/>
                </a:lnTo>
                <a:lnTo>
                  <a:pt x="240982" y="28956"/>
                </a:lnTo>
                <a:lnTo>
                  <a:pt x="247578" y="24407"/>
                </a:lnTo>
                <a:lnTo>
                  <a:pt x="253746" y="20002"/>
                </a:lnTo>
                <a:lnTo>
                  <a:pt x="259627" y="15882"/>
                </a:lnTo>
                <a:lnTo>
                  <a:pt x="265366" y="12192"/>
                </a:lnTo>
                <a:lnTo>
                  <a:pt x="271462" y="7620"/>
                </a:lnTo>
                <a:lnTo>
                  <a:pt x="279082" y="4572"/>
                </a:lnTo>
                <a:lnTo>
                  <a:pt x="294417" y="1524"/>
                </a:lnTo>
                <a:lnTo>
                  <a:pt x="300513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85810" y="41814"/>
                </a:lnTo>
                <a:lnTo>
                  <a:pt x="386220" y="42672"/>
                </a:lnTo>
                <a:lnTo>
                  <a:pt x="297465" y="42672"/>
                </a:lnTo>
                <a:lnTo>
                  <a:pt x="289171" y="43529"/>
                </a:lnTo>
                <a:lnTo>
                  <a:pt x="280618" y="46101"/>
                </a:lnTo>
                <a:lnTo>
                  <a:pt x="272272" y="50292"/>
                </a:lnTo>
                <a:lnTo>
                  <a:pt x="271690" y="50673"/>
                </a:lnTo>
                <a:lnTo>
                  <a:pt x="268028" y="53340"/>
                </a:lnTo>
                <a:close/>
              </a:path>
              <a:path w="401320" h="294640">
                <a:moveTo>
                  <a:pt x="36671" y="6096"/>
                </a:moveTo>
                <a:lnTo>
                  <a:pt x="9143" y="6096"/>
                </a:lnTo>
                <a:lnTo>
                  <a:pt x="10667" y="4572"/>
                </a:lnTo>
                <a:lnTo>
                  <a:pt x="33623" y="4572"/>
                </a:lnTo>
                <a:lnTo>
                  <a:pt x="36671" y="6096"/>
                </a:lnTo>
                <a:close/>
              </a:path>
              <a:path w="401320" h="294640">
                <a:moveTo>
                  <a:pt x="39719" y="7620"/>
                </a:moveTo>
                <a:lnTo>
                  <a:pt x="4572" y="7620"/>
                </a:lnTo>
                <a:lnTo>
                  <a:pt x="6096" y="6096"/>
                </a:lnTo>
                <a:lnTo>
                  <a:pt x="38195" y="6096"/>
                </a:lnTo>
                <a:lnTo>
                  <a:pt x="39719" y="7620"/>
                </a:lnTo>
                <a:close/>
              </a:path>
              <a:path w="401320" h="294640">
                <a:moveTo>
                  <a:pt x="47339" y="289845"/>
                </a:moveTo>
                <a:lnTo>
                  <a:pt x="1524" y="289845"/>
                </a:lnTo>
                <a:lnTo>
                  <a:pt x="1524" y="288321"/>
                </a:lnTo>
                <a:lnTo>
                  <a:pt x="0" y="286797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9144"/>
                </a:lnTo>
                <a:lnTo>
                  <a:pt x="3048" y="7620"/>
                </a:lnTo>
                <a:lnTo>
                  <a:pt x="41243" y="7620"/>
                </a:lnTo>
                <a:lnTo>
                  <a:pt x="44291" y="10668"/>
                </a:lnTo>
                <a:lnTo>
                  <a:pt x="44291" y="50292"/>
                </a:lnTo>
                <a:lnTo>
                  <a:pt x="96010" y="50292"/>
                </a:lnTo>
                <a:lnTo>
                  <a:pt x="59102" y="83471"/>
                </a:lnTo>
                <a:lnTo>
                  <a:pt x="48863" y="9610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401320" h="294640">
                <a:moveTo>
                  <a:pt x="222694" y="289845"/>
                </a:moveTo>
                <a:lnTo>
                  <a:pt x="176974" y="289845"/>
                </a:lnTo>
                <a:lnTo>
                  <a:pt x="176974" y="288321"/>
                </a:lnTo>
                <a:lnTo>
                  <a:pt x="175450" y="286797"/>
                </a:lnTo>
                <a:lnTo>
                  <a:pt x="175450" y="120491"/>
                </a:lnTo>
                <a:lnTo>
                  <a:pt x="175225" y="112871"/>
                </a:lnTo>
                <a:lnTo>
                  <a:pt x="175188" y="111633"/>
                </a:lnTo>
                <a:lnTo>
                  <a:pt x="165115" y="69761"/>
                </a:lnTo>
                <a:lnTo>
                  <a:pt x="161734" y="64008"/>
                </a:lnTo>
                <a:lnTo>
                  <a:pt x="158686" y="57912"/>
                </a:lnTo>
                <a:lnTo>
                  <a:pt x="152495" y="51816"/>
                </a:lnTo>
                <a:lnTo>
                  <a:pt x="146399" y="48768"/>
                </a:lnTo>
                <a:lnTo>
                  <a:pt x="131159" y="42672"/>
                </a:lnTo>
                <a:lnTo>
                  <a:pt x="210807" y="42672"/>
                </a:lnTo>
                <a:lnTo>
                  <a:pt x="215074" y="53340"/>
                </a:lnTo>
                <a:lnTo>
                  <a:pt x="268028" y="53340"/>
                </a:lnTo>
                <a:lnTo>
                  <a:pt x="263842" y="56388"/>
                </a:lnTo>
                <a:lnTo>
                  <a:pt x="254674" y="63880"/>
                </a:lnTo>
                <a:lnTo>
                  <a:pt x="245364" y="72818"/>
                </a:lnTo>
                <a:lnTo>
                  <a:pt x="235767" y="83471"/>
                </a:lnTo>
                <a:lnTo>
                  <a:pt x="225742" y="96107"/>
                </a:lnTo>
                <a:lnTo>
                  <a:pt x="225742" y="285273"/>
                </a:lnTo>
                <a:lnTo>
                  <a:pt x="224218" y="286797"/>
                </a:lnTo>
                <a:lnTo>
                  <a:pt x="224218" y="288321"/>
                </a:lnTo>
                <a:lnTo>
                  <a:pt x="222694" y="289845"/>
                </a:lnTo>
                <a:close/>
              </a:path>
              <a:path w="401320" h="294640">
                <a:moveTo>
                  <a:pt x="391953" y="292893"/>
                </a:moveTo>
                <a:lnTo>
                  <a:pt x="358425" y="292893"/>
                </a:lnTo>
                <a:lnTo>
                  <a:pt x="356901" y="291369"/>
                </a:lnTo>
                <a:lnTo>
                  <a:pt x="353853" y="289845"/>
                </a:lnTo>
                <a:lnTo>
                  <a:pt x="350805" y="286797"/>
                </a:lnTo>
                <a:lnTo>
                  <a:pt x="350758" y="111633"/>
                </a:lnTo>
                <a:lnTo>
                  <a:pt x="350424" y="103346"/>
                </a:lnTo>
                <a:lnTo>
                  <a:pt x="349575" y="96107"/>
                </a:lnTo>
                <a:lnTo>
                  <a:pt x="349519" y="95631"/>
                </a:lnTo>
                <a:lnTo>
                  <a:pt x="347757" y="88487"/>
                </a:lnTo>
                <a:lnTo>
                  <a:pt x="327945" y="51816"/>
                </a:lnTo>
                <a:lnTo>
                  <a:pt x="306609" y="42672"/>
                </a:lnTo>
                <a:lnTo>
                  <a:pt x="386220" y="42672"/>
                </a:lnTo>
                <a:lnTo>
                  <a:pt x="398526" y="80469"/>
                </a:lnTo>
                <a:lnTo>
                  <a:pt x="401097" y="286797"/>
                </a:lnTo>
                <a:lnTo>
                  <a:pt x="399573" y="288321"/>
                </a:lnTo>
                <a:lnTo>
                  <a:pt x="399573" y="289845"/>
                </a:lnTo>
                <a:lnTo>
                  <a:pt x="398049" y="289845"/>
                </a:lnTo>
                <a:lnTo>
                  <a:pt x="396525" y="291369"/>
                </a:lnTo>
                <a:lnTo>
                  <a:pt x="393477" y="291369"/>
                </a:lnTo>
                <a:lnTo>
                  <a:pt x="391953" y="292893"/>
                </a:lnTo>
                <a:close/>
              </a:path>
              <a:path w="401320" h="294640">
                <a:moveTo>
                  <a:pt x="39719" y="292893"/>
                </a:moveTo>
                <a:lnTo>
                  <a:pt x="6096" y="292893"/>
                </a:lnTo>
                <a:lnTo>
                  <a:pt x="3048" y="289845"/>
                </a:lnTo>
                <a:lnTo>
                  <a:pt x="45815" y="289845"/>
                </a:lnTo>
                <a:lnTo>
                  <a:pt x="44291" y="291369"/>
                </a:lnTo>
                <a:lnTo>
                  <a:pt x="42767" y="291369"/>
                </a:lnTo>
                <a:lnTo>
                  <a:pt x="39719" y="292893"/>
                </a:lnTo>
                <a:close/>
              </a:path>
              <a:path w="401320" h="294640">
                <a:moveTo>
                  <a:pt x="215074" y="292893"/>
                </a:moveTo>
                <a:lnTo>
                  <a:pt x="183070" y="292893"/>
                </a:lnTo>
                <a:lnTo>
                  <a:pt x="180022" y="291369"/>
                </a:lnTo>
                <a:lnTo>
                  <a:pt x="178498" y="289845"/>
                </a:lnTo>
                <a:lnTo>
                  <a:pt x="221170" y="289845"/>
                </a:lnTo>
                <a:lnTo>
                  <a:pt x="219646" y="291369"/>
                </a:lnTo>
                <a:lnTo>
                  <a:pt x="218122" y="291369"/>
                </a:lnTo>
                <a:lnTo>
                  <a:pt x="215074" y="292893"/>
                </a:lnTo>
                <a:close/>
              </a:path>
              <a:path w="401320" h="294640">
                <a:moveTo>
                  <a:pt x="29051" y="294417"/>
                </a:moveTo>
                <a:lnTo>
                  <a:pt x="19812" y="294417"/>
                </a:lnTo>
                <a:lnTo>
                  <a:pt x="15240" y="292893"/>
                </a:lnTo>
                <a:lnTo>
                  <a:pt x="33623" y="292893"/>
                </a:lnTo>
                <a:lnTo>
                  <a:pt x="29051" y="294417"/>
                </a:lnTo>
                <a:close/>
              </a:path>
              <a:path w="401320" h="294640">
                <a:moveTo>
                  <a:pt x="204406" y="294417"/>
                </a:moveTo>
                <a:lnTo>
                  <a:pt x="195262" y="294417"/>
                </a:lnTo>
                <a:lnTo>
                  <a:pt x="192214" y="292893"/>
                </a:lnTo>
                <a:lnTo>
                  <a:pt x="208978" y="292893"/>
                </a:lnTo>
                <a:lnTo>
                  <a:pt x="204406" y="294417"/>
                </a:lnTo>
                <a:close/>
              </a:path>
              <a:path w="401320" h="294640">
                <a:moveTo>
                  <a:pt x="381285" y="294417"/>
                </a:moveTo>
                <a:lnTo>
                  <a:pt x="370617" y="294417"/>
                </a:lnTo>
                <a:lnTo>
                  <a:pt x="367569" y="292893"/>
                </a:lnTo>
                <a:lnTo>
                  <a:pt x="385857" y="292893"/>
                </a:lnTo>
                <a:lnTo>
                  <a:pt x="381285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887" y="655796"/>
            <a:ext cx="269875" cy="297815"/>
          </a:xfrm>
          <a:custGeom>
            <a:avLst/>
            <a:gdLst/>
            <a:ahLst/>
            <a:cxnLst/>
            <a:rect l="l" t="t" r="r" b="b"/>
            <a:pathLst>
              <a:path w="269875" h="297815">
                <a:moveTo>
                  <a:pt x="131062" y="297465"/>
                </a:moveTo>
                <a:lnTo>
                  <a:pt x="114714" y="296870"/>
                </a:lnTo>
                <a:lnTo>
                  <a:pt x="115160" y="296870"/>
                </a:lnTo>
                <a:lnTo>
                  <a:pt x="100380" y="295179"/>
                </a:lnTo>
                <a:lnTo>
                  <a:pt x="61053" y="282282"/>
                </a:lnTo>
                <a:lnTo>
                  <a:pt x="24181" y="248602"/>
                </a:lnTo>
                <a:lnTo>
                  <a:pt x="7523" y="213550"/>
                </a:lnTo>
                <a:lnTo>
                  <a:pt x="236" y="167821"/>
                </a:lnTo>
                <a:lnTo>
                  <a:pt x="0" y="146399"/>
                </a:lnTo>
                <a:lnTo>
                  <a:pt x="171" y="138303"/>
                </a:lnTo>
                <a:lnTo>
                  <a:pt x="236" y="135231"/>
                </a:lnTo>
                <a:lnTo>
                  <a:pt x="7523" y="90011"/>
                </a:lnTo>
                <a:lnTo>
                  <a:pt x="25739" y="53270"/>
                </a:lnTo>
                <a:lnTo>
                  <a:pt x="53052" y="25146"/>
                </a:lnTo>
                <a:lnTo>
                  <a:pt x="90183" y="7072"/>
                </a:lnTo>
                <a:lnTo>
                  <a:pt x="137158" y="0"/>
                </a:lnTo>
                <a:lnTo>
                  <a:pt x="153493" y="595"/>
                </a:lnTo>
                <a:lnTo>
                  <a:pt x="195070" y="10668"/>
                </a:lnTo>
                <a:lnTo>
                  <a:pt x="236313" y="39624"/>
                </a:lnTo>
                <a:lnTo>
                  <a:pt x="237516" y="41148"/>
                </a:lnTo>
                <a:lnTo>
                  <a:pt x="135634" y="41148"/>
                </a:lnTo>
                <a:lnTo>
                  <a:pt x="124752" y="41719"/>
                </a:lnTo>
                <a:lnTo>
                  <a:pt x="82818" y="59245"/>
                </a:lnTo>
                <a:lnTo>
                  <a:pt x="58886" y="96153"/>
                </a:lnTo>
                <a:lnTo>
                  <a:pt x="52126" y="135231"/>
                </a:lnTo>
                <a:lnTo>
                  <a:pt x="51758" y="146399"/>
                </a:lnTo>
                <a:lnTo>
                  <a:pt x="51790" y="150971"/>
                </a:lnTo>
                <a:lnTo>
                  <a:pt x="54767" y="190690"/>
                </a:lnTo>
                <a:lnTo>
                  <a:pt x="73604" y="230790"/>
                </a:lnTo>
                <a:lnTo>
                  <a:pt x="112012" y="253936"/>
                </a:lnTo>
                <a:lnTo>
                  <a:pt x="134110" y="256222"/>
                </a:lnTo>
                <a:lnTo>
                  <a:pt x="233407" y="256222"/>
                </a:lnTo>
                <a:lnTo>
                  <a:pt x="225964" y="264428"/>
                </a:lnTo>
                <a:lnTo>
                  <a:pt x="192022" y="286797"/>
                </a:lnTo>
                <a:lnTo>
                  <a:pt x="147659" y="296870"/>
                </a:lnTo>
                <a:lnTo>
                  <a:pt x="131062" y="297465"/>
                </a:lnTo>
                <a:close/>
              </a:path>
              <a:path w="269875" h="297815">
                <a:moveTo>
                  <a:pt x="233407" y="256222"/>
                </a:moveTo>
                <a:lnTo>
                  <a:pt x="134110" y="256222"/>
                </a:lnTo>
                <a:lnTo>
                  <a:pt x="144546" y="255651"/>
                </a:lnTo>
                <a:lnTo>
                  <a:pt x="144256" y="255651"/>
                </a:lnTo>
                <a:lnTo>
                  <a:pt x="185545" y="238315"/>
                </a:lnTo>
                <a:lnTo>
                  <a:pt x="209262" y="201953"/>
                </a:lnTo>
                <a:lnTo>
                  <a:pt x="217406" y="160844"/>
                </a:lnTo>
                <a:lnTo>
                  <a:pt x="217860" y="150971"/>
                </a:lnTo>
                <a:lnTo>
                  <a:pt x="217852" y="146399"/>
                </a:lnTo>
                <a:lnTo>
                  <a:pt x="213358" y="108299"/>
                </a:lnTo>
                <a:lnTo>
                  <a:pt x="194760" y="66579"/>
                </a:lnTo>
                <a:lnTo>
                  <a:pt x="157160" y="43434"/>
                </a:lnTo>
                <a:lnTo>
                  <a:pt x="135634" y="41148"/>
                </a:lnTo>
                <a:lnTo>
                  <a:pt x="237516" y="41148"/>
                </a:lnTo>
                <a:lnTo>
                  <a:pt x="260697" y="85439"/>
                </a:lnTo>
                <a:lnTo>
                  <a:pt x="269270" y="129801"/>
                </a:lnTo>
                <a:lnTo>
                  <a:pt x="269841" y="146399"/>
                </a:lnTo>
                <a:lnTo>
                  <a:pt x="269380" y="159106"/>
                </a:lnTo>
                <a:lnTo>
                  <a:pt x="269270" y="162154"/>
                </a:lnTo>
                <a:lnTo>
                  <a:pt x="260697" y="207454"/>
                </a:lnTo>
                <a:lnTo>
                  <a:pt x="243124" y="244101"/>
                </a:lnTo>
                <a:lnTo>
                  <a:pt x="234789" y="254698"/>
                </a:lnTo>
                <a:lnTo>
                  <a:pt x="233407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5357" y="6603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9719" y="1523"/>
                </a:moveTo>
                <a:lnTo>
                  <a:pt x="9143" y="1523"/>
                </a:lnTo>
                <a:lnTo>
                  <a:pt x="13811" y="0"/>
                </a:lnTo>
                <a:lnTo>
                  <a:pt x="36671" y="0"/>
                </a:lnTo>
                <a:lnTo>
                  <a:pt x="39719" y="1523"/>
                </a:lnTo>
                <a:close/>
              </a:path>
              <a:path w="233679" h="293369">
                <a:moveTo>
                  <a:pt x="224218" y="1523"/>
                </a:moveTo>
                <a:lnTo>
                  <a:pt x="193738" y="1523"/>
                </a:lnTo>
                <a:lnTo>
                  <a:pt x="196786" y="0"/>
                </a:lnTo>
                <a:lnTo>
                  <a:pt x="221170" y="0"/>
                </a:lnTo>
                <a:lnTo>
                  <a:pt x="224218" y="1523"/>
                </a:lnTo>
                <a:close/>
              </a:path>
              <a:path w="233679" h="293369">
                <a:moveTo>
                  <a:pt x="44291" y="3047"/>
                </a:moveTo>
                <a:lnTo>
                  <a:pt x="6095" y="3047"/>
                </a:lnTo>
                <a:lnTo>
                  <a:pt x="7619" y="1523"/>
                </a:lnTo>
                <a:lnTo>
                  <a:pt x="42767" y="1523"/>
                </a:lnTo>
                <a:lnTo>
                  <a:pt x="44291" y="3047"/>
                </a:lnTo>
                <a:close/>
              </a:path>
              <a:path w="233679" h="293369">
                <a:moveTo>
                  <a:pt x="227266" y="3047"/>
                </a:moveTo>
                <a:lnTo>
                  <a:pt x="189166" y="3047"/>
                </a:lnTo>
                <a:lnTo>
                  <a:pt x="190690" y="1523"/>
                </a:lnTo>
                <a:lnTo>
                  <a:pt x="225742" y="1523"/>
                </a:lnTo>
                <a:lnTo>
                  <a:pt x="227266" y="3047"/>
                </a:lnTo>
                <a:close/>
              </a:path>
              <a:path w="233679" h="293369">
                <a:moveTo>
                  <a:pt x="48863" y="6095"/>
                </a:move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7339" y="3047"/>
                </a:lnTo>
                <a:lnTo>
                  <a:pt x="47339" y="4571"/>
                </a:lnTo>
                <a:lnTo>
                  <a:pt x="48863" y="6095"/>
                </a:lnTo>
                <a:close/>
              </a:path>
              <a:path w="233679" h="293369">
                <a:moveTo>
                  <a:pt x="181714" y="250126"/>
                </a:moveTo>
                <a:lnTo>
                  <a:pt x="106775" y="250126"/>
                </a:lnTo>
                <a:lnTo>
                  <a:pt x="116158" y="249269"/>
                </a:lnTo>
                <a:lnTo>
                  <a:pt x="125837" y="246697"/>
                </a:lnTo>
                <a:lnTo>
                  <a:pt x="163449" y="220789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714" y="250126"/>
                </a:lnTo>
                <a:close/>
              </a:path>
              <a:path w="233679" h="293369">
                <a:moveTo>
                  <a:pt x="97631" y="292893"/>
                </a:moveTo>
                <a:lnTo>
                  <a:pt x="83391" y="292274"/>
                </a:lnTo>
                <a:lnTo>
                  <a:pt x="84153" y="292274"/>
                </a:lnTo>
                <a:lnTo>
                  <a:pt x="72485" y="290607"/>
                </a:lnTo>
                <a:lnTo>
                  <a:pt x="34956" y="273260"/>
                </a:lnTo>
                <a:lnTo>
                  <a:pt x="11858" y="242696"/>
                </a:lnTo>
                <a:lnTo>
                  <a:pt x="1143" y="201167"/>
                </a:lnTo>
                <a:lnTo>
                  <a:pt x="0" y="6095"/>
                </a:lnTo>
                <a:lnTo>
                  <a:pt x="50387" y="6095"/>
                </a:lnTo>
                <a:lnTo>
                  <a:pt x="50387" y="166211"/>
                </a:lnTo>
                <a:lnTo>
                  <a:pt x="50558" y="173926"/>
                </a:lnTo>
                <a:lnTo>
                  <a:pt x="58197" y="217741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4030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714" y="250126"/>
                </a:lnTo>
                <a:lnTo>
                  <a:pt x="176234" y="255761"/>
                </a:lnTo>
                <a:lnTo>
                  <a:pt x="143351" y="280701"/>
                </a:lnTo>
                <a:lnTo>
                  <a:pt x="109061" y="292274"/>
                </a:lnTo>
                <a:lnTo>
                  <a:pt x="97631" y="292893"/>
                </a:lnTo>
                <a:close/>
              </a:path>
              <a:path w="233679" h="293369">
                <a:moveTo>
                  <a:pt x="231838" y="285273"/>
                </a:moveTo>
                <a:lnTo>
                  <a:pt x="189166" y="285273"/>
                </a:lnTo>
                <a:lnTo>
                  <a:pt x="189166" y="282225"/>
                </a:lnTo>
                <a:lnTo>
                  <a:pt x="187642" y="280701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1838" y="283749"/>
                </a:lnTo>
                <a:lnTo>
                  <a:pt x="231838" y="285273"/>
                </a:lnTo>
                <a:close/>
              </a:path>
              <a:path w="233679" h="293369">
                <a:moveTo>
                  <a:pt x="224218" y="288321"/>
                </a:moveTo>
                <a:lnTo>
                  <a:pt x="195262" y="288321"/>
                </a:lnTo>
                <a:lnTo>
                  <a:pt x="192214" y="286797"/>
                </a:lnTo>
                <a:lnTo>
                  <a:pt x="190690" y="285273"/>
                </a:lnTo>
                <a:lnTo>
                  <a:pt x="230314" y="285273"/>
                </a:lnTo>
                <a:lnTo>
                  <a:pt x="228790" y="286797"/>
                </a:lnTo>
                <a:lnTo>
                  <a:pt x="227266" y="286797"/>
                </a:lnTo>
                <a:lnTo>
                  <a:pt x="224218" y="288321"/>
                </a:lnTo>
                <a:close/>
              </a:path>
              <a:path w="233679" h="293369">
                <a:moveTo>
                  <a:pt x="215074" y="289845"/>
                </a:moveTo>
                <a:lnTo>
                  <a:pt x="205930" y="289845"/>
                </a:lnTo>
                <a:lnTo>
                  <a:pt x="202882" y="288321"/>
                </a:lnTo>
                <a:lnTo>
                  <a:pt x="218122" y="288321"/>
                </a:lnTo>
                <a:lnTo>
                  <a:pt x="215074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8918" y="655796"/>
            <a:ext cx="191135" cy="297815"/>
          </a:xfrm>
          <a:custGeom>
            <a:avLst/>
            <a:gdLst/>
            <a:ahLst/>
            <a:cxnLst/>
            <a:rect l="l" t="t" r="r" b="b"/>
            <a:pathLst>
              <a:path w="191135" h="297815">
                <a:moveTo>
                  <a:pt x="176945" y="257746"/>
                </a:moveTo>
                <a:lnTo>
                  <a:pt x="94488" y="257746"/>
                </a:lnTo>
                <a:lnTo>
                  <a:pt x="102108" y="256222"/>
                </a:lnTo>
                <a:lnTo>
                  <a:pt x="108299" y="254698"/>
                </a:lnTo>
                <a:lnTo>
                  <a:pt x="140303" y="228790"/>
                </a:lnTo>
                <a:lnTo>
                  <a:pt x="141827" y="222694"/>
                </a:lnTo>
                <a:lnTo>
                  <a:pt x="141827" y="207454"/>
                </a:lnTo>
                <a:lnTo>
                  <a:pt x="140303" y="201358"/>
                </a:lnTo>
                <a:lnTo>
                  <a:pt x="135731" y="195262"/>
                </a:lnTo>
                <a:lnTo>
                  <a:pt x="132683" y="190690"/>
                </a:lnTo>
                <a:lnTo>
                  <a:pt x="128111" y="186118"/>
                </a:lnTo>
                <a:lnTo>
                  <a:pt x="120491" y="181546"/>
                </a:lnTo>
                <a:lnTo>
                  <a:pt x="114395" y="176974"/>
                </a:lnTo>
                <a:lnTo>
                  <a:pt x="99060" y="170783"/>
                </a:lnTo>
                <a:lnTo>
                  <a:pt x="93106" y="168497"/>
                </a:lnTo>
                <a:lnTo>
                  <a:pt x="80629" y="163925"/>
                </a:lnTo>
                <a:lnTo>
                  <a:pt x="74676" y="161639"/>
                </a:lnTo>
                <a:lnTo>
                  <a:pt x="68079" y="158448"/>
                </a:lnTo>
                <a:lnTo>
                  <a:pt x="61912" y="155543"/>
                </a:lnTo>
                <a:lnTo>
                  <a:pt x="56030" y="152638"/>
                </a:lnTo>
                <a:lnTo>
                  <a:pt x="50292" y="149447"/>
                </a:lnTo>
                <a:lnTo>
                  <a:pt x="43719" y="145994"/>
                </a:lnTo>
                <a:lnTo>
                  <a:pt x="37719" y="142398"/>
                </a:lnTo>
                <a:lnTo>
                  <a:pt x="12192" y="111347"/>
                </a:lnTo>
                <a:lnTo>
                  <a:pt x="6095" y="80867"/>
                </a:lnTo>
                <a:lnTo>
                  <a:pt x="6619" y="72834"/>
                </a:lnTo>
                <a:lnTo>
                  <a:pt x="20192" y="36766"/>
                </a:lnTo>
                <a:lnTo>
                  <a:pt x="53625" y="11096"/>
                </a:lnTo>
                <a:lnTo>
                  <a:pt x="93130" y="547"/>
                </a:lnTo>
                <a:lnTo>
                  <a:pt x="105156" y="0"/>
                </a:lnTo>
                <a:lnTo>
                  <a:pt x="112871" y="0"/>
                </a:lnTo>
                <a:lnTo>
                  <a:pt x="118967" y="1523"/>
                </a:lnTo>
                <a:lnTo>
                  <a:pt x="126587" y="1523"/>
                </a:lnTo>
                <a:lnTo>
                  <a:pt x="134207" y="3047"/>
                </a:lnTo>
                <a:lnTo>
                  <a:pt x="146399" y="6096"/>
                </a:lnTo>
                <a:lnTo>
                  <a:pt x="152495" y="9144"/>
                </a:lnTo>
                <a:lnTo>
                  <a:pt x="161639" y="12192"/>
                </a:lnTo>
                <a:lnTo>
                  <a:pt x="164687" y="15240"/>
                </a:lnTo>
                <a:lnTo>
                  <a:pt x="170783" y="18288"/>
                </a:lnTo>
                <a:lnTo>
                  <a:pt x="173831" y="21335"/>
                </a:lnTo>
                <a:lnTo>
                  <a:pt x="173831" y="22859"/>
                </a:lnTo>
                <a:lnTo>
                  <a:pt x="175355" y="22859"/>
                </a:lnTo>
                <a:lnTo>
                  <a:pt x="175355" y="25908"/>
                </a:lnTo>
                <a:lnTo>
                  <a:pt x="176879" y="27432"/>
                </a:lnTo>
                <a:lnTo>
                  <a:pt x="176879" y="39623"/>
                </a:lnTo>
                <a:lnTo>
                  <a:pt x="88392" y="39623"/>
                </a:lnTo>
                <a:lnTo>
                  <a:pt x="82296" y="41147"/>
                </a:lnTo>
                <a:lnTo>
                  <a:pt x="76200" y="44196"/>
                </a:lnTo>
                <a:lnTo>
                  <a:pt x="70104" y="45720"/>
                </a:lnTo>
                <a:lnTo>
                  <a:pt x="67056" y="50292"/>
                </a:lnTo>
                <a:lnTo>
                  <a:pt x="62484" y="53340"/>
                </a:lnTo>
                <a:lnTo>
                  <a:pt x="56388" y="62484"/>
                </a:lnTo>
                <a:lnTo>
                  <a:pt x="53340" y="71628"/>
                </a:lnTo>
                <a:lnTo>
                  <a:pt x="53340" y="85439"/>
                </a:lnTo>
                <a:lnTo>
                  <a:pt x="59436" y="97631"/>
                </a:lnTo>
                <a:lnTo>
                  <a:pt x="64008" y="102203"/>
                </a:lnTo>
                <a:lnTo>
                  <a:pt x="68580" y="108299"/>
                </a:lnTo>
                <a:lnTo>
                  <a:pt x="76200" y="111347"/>
                </a:lnTo>
                <a:lnTo>
                  <a:pt x="82296" y="115919"/>
                </a:lnTo>
                <a:lnTo>
                  <a:pt x="97536" y="122015"/>
                </a:lnTo>
                <a:lnTo>
                  <a:pt x="109775" y="126777"/>
                </a:lnTo>
                <a:lnTo>
                  <a:pt x="116047" y="129516"/>
                </a:lnTo>
                <a:lnTo>
                  <a:pt x="122015" y="132683"/>
                </a:lnTo>
                <a:lnTo>
                  <a:pt x="128635" y="134993"/>
                </a:lnTo>
                <a:lnTo>
                  <a:pt x="164425" y="154281"/>
                </a:lnTo>
                <a:lnTo>
                  <a:pt x="188023" y="186928"/>
                </a:lnTo>
                <a:lnTo>
                  <a:pt x="190494" y="207454"/>
                </a:lnTo>
                <a:lnTo>
                  <a:pt x="190595" y="210502"/>
                </a:lnTo>
                <a:lnTo>
                  <a:pt x="179048" y="254698"/>
                </a:lnTo>
                <a:lnTo>
                  <a:pt x="176945" y="257746"/>
                </a:lnTo>
                <a:close/>
              </a:path>
              <a:path w="191135" h="297815">
                <a:moveTo>
                  <a:pt x="172307" y="59436"/>
                </a:moveTo>
                <a:lnTo>
                  <a:pt x="167735" y="59436"/>
                </a:lnTo>
                <a:lnTo>
                  <a:pt x="158591" y="54864"/>
                </a:lnTo>
                <a:lnTo>
                  <a:pt x="154019" y="51816"/>
                </a:lnTo>
                <a:lnTo>
                  <a:pt x="147923" y="48768"/>
                </a:lnTo>
                <a:lnTo>
                  <a:pt x="143351" y="47244"/>
                </a:lnTo>
                <a:lnTo>
                  <a:pt x="137255" y="44196"/>
                </a:lnTo>
                <a:lnTo>
                  <a:pt x="129635" y="42671"/>
                </a:lnTo>
                <a:lnTo>
                  <a:pt x="123871" y="40909"/>
                </a:lnTo>
                <a:lnTo>
                  <a:pt x="117812" y="40004"/>
                </a:lnTo>
                <a:lnTo>
                  <a:pt x="110214" y="39623"/>
                </a:lnTo>
                <a:lnTo>
                  <a:pt x="176879" y="39623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lnTo>
                  <a:pt x="172307" y="57912"/>
                </a:lnTo>
                <a:lnTo>
                  <a:pt x="172307" y="59436"/>
                </a:lnTo>
                <a:close/>
              </a:path>
              <a:path w="191135" h="297815">
                <a:moveTo>
                  <a:pt x="86220" y="297441"/>
                </a:moveTo>
                <a:lnTo>
                  <a:pt x="78486" y="297441"/>
                </a:lnTo>
                <a:lnTo>
                  <a:pt x="66729" y="297156"/>
                </a:lnTo>
                <a:lnTo>
                  <a:pt x="69823" y="297156"/>
                </a:lnTo>
                <a:lnTo>
                  <a:pt x="64770" y="296822"/>
                </a:lnTo>
                <a:lnTo>
                  <a:pt x="57912" y="295941"/>
                </a:lnTo>
                <a:lnTo>
                  <a:pt x="48768" y="294417"/>
                </a:lnTo>
                <a:lnTo>
                  <a:pt x="41148" y="291369"/>
                </a:lnTo>
                <a:lnTo>
                  <a:pt x="33528" y="289845"/>
                </a:lnTo>
                <a:lnTo>
                  <a:pt x="27432" y="286797"/>
                </a:lnTo>
                <a:lnTo>
                  <a:pt x="21336" y="285273"/>
                </a:lnTo>
                <a:lnTo>
                  <a:pt x="16764" y="282225"/>
                </a:lnTo>
                <a:lnTo>
                  <a:pt x="12192" y="280701"/>
                </a:lnTo>
                <a:lnTo>
                  <a:pt x="9144" y="277653"/>
                </a:lnTo>
                <a:lnTo>
                  <a:pt x="6095" y="276129"/>
                </a:lnTo>
                <a:lnTo>
                  <a:pt x="4571" y="273081"/>
                </a:lnTo>
                <a:lnTo>
                  <a:pt x="3047" y="271462"/>
                </a:lnTo>
                <a:lnTo>
                  <a:pt x="1524" y="266890"/>
                </a:lnTo>
                <a:lnTo>
                  <a:pt x="0" y="263842"/>
                </a:lnTo>
                <a:lnTo>
                  <a:pt x="0" y="242506"/>
                </a:lnTo>
                <a:lnTo>
                  <a:pt x="1524" y="240982"/>
                </a:lnTo>
                <a:lnTo>
                  <a:pt x="1524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6095" y="231838"/>
                </a:lnTo>
                <a:lnTo>
                  <a:pt x="10668" y="231838"/>
                </a:lnTo>
                <a:lnTo>
                  <a:pt x="13716" y="233362"/>
                </a:lnTo>
                <a:lnTo>
                  <a:pt x="22859" y="239458"/>
                </a:lnTo>
                <a:lnTo>
                  <a:pt x="27432" y="240982"/>
                </a:lnTo>
                <a:lnTo>
                  <a:pt x="33528" y="245554"/>
                </a:lnTo>
                <a:lnTo>
                  <a:pt x="39624" y="248602"/>
                </a:lnTo>
                <a:lnTo>
                  <a:pt x="47244" y="251650"/>
                </a:lnTo>
                <a:lnTo>
                  <a:pt x="56388" y="253174"/>
                </a:lnTo>
                <a:lnTo>
                  <a:pt x="63269" y="255174"/>
                </a:lnTo>
                <a:lnTo>
                  <a:pt x="70294" y="256603"/>
                </a:lnTo>
                <a:lnTo>
                  <a:pt x="77604" y="257460"/>
                </a:lnTo>
                <a:lnTo>
                  <a:pt x="85344" y="257746"/>
                </a:lnTo>
                <a:lnTo>
                  <a:pt x="176945" y="257746"/>
                </a:lnTo>
                <a:lnTo>
                  <a:pt x="174021" y="261949"/>
                </a:lnTo>
                <a:lnTo>
                  <a:pt x="137850" y="288536"/>
                </a:lnTo>
                <a:lnTo>
                  <a:pt x="96741" y="297156"/>
                </a:lnTo>
                <a:lnTo>
                  <a:pt x="86220" y="29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4776" y="553593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75831" y="398097"/>
                </a:moveTo>
                <a:lnTo>
                  <a:pt x="163301" y="398097"/>
                </a:lnTo>
                <a:lnTo>
                  <a:pt x="146670" y="397525"/>
                </a:lnTo>
                <a:lnTo>
                  <a:pt x="96012" y="385953"/>
                </a:lnTo>
                <a:lnTo>
                  <a:pt x="55935" y="361012"/>
                </a:lnTo>
                <a:lnTo>
                  <a:pt x="26020" y="321849"/>
                </a:lnTo>
                <a:lnTo>
                  <a:pt x="7072" y="269383"/>
                </a:lnTo>
                <a:lnTo>
                  <a:pt x="833" y="227577"/>
                </a:lnTo>
                <a:lnTo>
                  <a:pt x="0" y="204406"/>
                </a:lnTo>
                <a:lnTo>
                  <a:pt x="748" y="183348"/>
                </a:lnTo>
                <a:lnTo>
                  <a:pt x="7072" y="138090"/>
                </a:lnTo>
                <a:lnTo>
                  <a:pt x="19383" y="100378"/>
                </a:lnTo>
                <a:lnTo>
                  <a:pt x="47244" y="54863"/>
                </a:lnTo>
                <a:lnTo>
                  <a:pt x="86677" y="22074"/>
                </a:lnTo>
                <a:lnTo>
                  <a:pt x="134159" y="3428"/>
                </a:lnTo>
                <a:lnTo>
                  <a:pt x="170783" y="0"/>
                </a:lnTo>
                <a:lnTo>
                  <a:pt x="179665" y="261"/>
                </a:lnTo>
                <a:lnTo>
                  <a:pt x="186952" y="857"/>
                </a:lnTo>
                <a:lnTo>
                  <a:pt x="187321" y="857"/>
                </a:lnTo>
                <a:lnTo>
                  <a:pt x="226385" y="9263"/>
                </a:lnTo>
                <a:lnTo>
                  <a:pt x="233267" y="12191"/>
                </a:lnTo>
                <a:lnTo>
                  <a:pt x="239864" y="14501"/>
                </a:lnTo>
                <a:lnTo>
                  <a:pt x="246042" y="16954"/>
                </a:lnTo>
                <a:lnTo>
                  <a:pt x="251952" y="19692"/>
                </a:lnTo>
                <a:lnTo>
                  <a:pt x="257746" y="22859"/>
                </a:lnTo>
                <a:lnTo>
                  <a:pt x="263842" y="27432"/>
                </a:lnTo>
                <a:lnTo>
                  <a:pt x="269938" y="30480"/>
                </a:lnTo>
                <a:lnTo>
                  <a:pt x="271462" y="33528"/>
                </a:lnTo>
                <a:lnTo>
                  <a:pt x="274510" y="35051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5719"/>
                </a:lnTo>
                <a:lnTo>
                  <a:pt x="170783" y="45719"/>
                </a:lnTo>
                <a:lnTo>
                  <a:pt x="158257" y="46315"/>
                </a:lnTo>
                <a:lnTo>
                  <a:pt x="113482" y="61794"/>
                </a:lnTo>
                <a:lnTo>
                  <a:pt x="80295" y="96940"/>
                </a:lnTo>
                <a:lnTo>
                  <a:pt x="64008" y="135731"/>
                </a:lnTo>
                <a:lnTo>
                  <a:pt x="56935" y="183348"/>
                </a:lnTo>
                <a:lnTo>
                  <a:pt x="56388" y="201358"/>
                </a:lnTo>
                <a:lnTo>
                  <a:pt x="56721" y="219313"/>
                </a:lnTo>
                <a:lnTo>
                  <a:pt x="64008" y="266890"/>
                </a:lnTo>
                <a:lnTo>
                  <a:pt x="79438" y="304488"/>
                </a:lnTo>
                <a:lnTo>
                  <a:pt x="112625" y="338018"/>
                </a:lnTo>
                <a:lnTo>
                  <a:pt x="158900" y="353044"/>
                </a:lnTo>
                <a:lnTo>
                  <a:pt x="172307" y="353853"/>
                </a:lnTo>
                <a:lnTo>
                  <a:pt x="280606" y="353853"/>
                </a:lnTo>
                <a:lnTo>
                  <a:pt x="280606" y="356901"/>
                </a:lnTo>
                <a:lnTo>
                  <a:pt x="277558" y="359949"/>
                </a:lnTo>
                <a:lnTo>
                  <a:pt x="277558" y="361473"/>
                </a:lnTo>
                <a:lnTo>
                  <a:pt x="274510" y="362997"/>
                </a:lnTo>
                <a:lnTo>
                  <a:pt x="272986" y="366045"/>
                </a:lnTo>
                <a:lnTo>
                  <a:pt x="268414" y="369093"/>
                </a:lnTo>
                <a:lnTo>
                  <a:pt x="262318" y="372141"/>
                </a:lnTo>
                <a:lnTo>
                  <a:pt x="257422" y="375602"/>
                </a:lnTo>
                <a:lnTo>
                  <a:pt x="251793" y="378892"/>
                </a:lnTo>
                <a:lnTo>
                  <a:pt x="245307" y="381879"/>
                </a:lnTo>
                <a:lnTo>
                  <a:pt x="237839" y="384429"/>
                </a:lnTo>
                <a:lnTo>
                  <a:pt x="230695" y="387596"/>
                </a:lnTo>
                <a:lnTo>
                  <a:pt x="186404" y="397764"/>
                </a:lnTo>
                <a:lnTo>
                  <a:pt x="175831" y="398097"/>
                </a:lnTo>
                <a:close/>
              </a:path>
              <a:path w="282575" h="398144">
                <a:moveTo>
                  <a:pt x="272986" y="83915"/>
                </a:moveTo>
                <a:lnTo>
                  <a:pt x="268414" y="83915"/>
                </a:lnTo>
                <a:lnTo>
                  <a:pt x="265366" y="80771"/>
                </a:lnTo>
                <a:lnTo>
                  <a:pt x="259270" y="77724"/>
                </a:lnTo>
                <a:lnTo>
                  <a:pt x="226980" y="57340"/>
                </a:lnTo>
                <a:lnTo>
                  <a:pt x="181927" y="46029"/>
                </a:lnTo>
                <a:lnTo>
                  <a:pt x="170783" y="45719"/>
                </a:lnTo>
                <a:lnTo>
                  <a:pt x="279082" y="45719"/>
                </a:lnTo>
                <a:lnTo>
                  <a:pt x="280606" y="48767"/>
                </a:lnTo>
                <a:lnTo>
                  <a:pt x="280606" y="73151"/>
                </a:lnTo>
                <a:lnTo>
                  <a:pt x="279082" y="76200"/>
                </a:lnTo>
                <a:lnTo>
                  <a:pt x="279082" y="77724"/>
                </a:lnTo>
                <a:lnTo>
                  <a:pt x="276034" y="80771"/>
                </a:lnTo>
                <a:lnTo>
                  <a:pt x="276034" y="82391"/>
                </a:lnTo>
                <a:lnTo>
                  <a:pt x="274510" y="82391"/>
                </a:lnTo>
                <a:lnTo>
                  <a:pt x="272986" y="83915"/>
                </a:lnTo>
                <a:close/>
              </a:path>
              <a:path w="282575" h="398144">
                <a:moveTo>
                  <a:pt x="280606" y="353853"/>
                </a:moveTo>
                <a:lnTo>
                  <a:pt x="172307" y="353853"/>
                </a:lnTo>
                <a:lnTo>
                  <a:pt x="183427" y="353329"/>
                </a:lnTo>
                <a:lnTo>
                  <a:pt x="193833" y="351948"/>
                </a:lnTo>
                <a:lnTo>
                  <a:pt x="234434" y="338613"/>
                </a:lnTo>
                <a:lnTo>
                  <a:pt x="250031" y="329469"/>
                </a:lnTo>
                <a:lnTo>
                  <a:pt x="256222" y="326421"/>
                </a:lnTo>
                <a:lnTo>
                  <a:pt x="262318" y="321849"/>
                </a:lnTo>
                <a:lnTo>
                  <a:pt x="271462" y="315753"/>
                </a:lnTo>
                <a:lnTo>
                  <a:pt x="276034" y="315753"/>
                </a:lnTo>
                <a:lnTo>
                  <a:pt x="277558" y="317277"/>
                </a:lnTo>
                <a:lnTo>
                  <a:pt x="279082" y="317277"/>
                </a:lnTo>
                <a:lnTo>
                  <a:pt x="280606" y="318801"/>
                </a:lnTo>
                <a:lnTo>
                  <a:pt x="280606" y="321849"/>
                </a:lnTo>
                <a:lnTo>
                  <a:pt x="282130" y="324897"/>
                </a:lnTo>
                <a:lnTo>
                  <a:pt x="282130" y="352329"/>
                </a:lnTo>
                <a:lnTo>
                  <a:pt x="280606" y="35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2706" y="655796"/>
            <a:ext cx="221615" cy="297815"/>
          </a:xfrm>
          <a:custGeom>
            <a:avLst/>
            <a:gdLst/>
            <a:ahLst/>
            <a:cxnLst/>
            <a:rect l="l" t="t" r="r" b="b"/>
            <a:pathLst>
              <a:path w="221615" h="297815">
                <a:moveTo>
                  <a:pt x="24304" y="68580"/>
                </a:moveTo>
                <a:lnTo>
                  <a:pt x="19732" y="68580"/>
                </a:lnTo>
                <a:lnTo>
                  <a:pt x="18208" y="67056"/>
                </a:lnTo>
                <a:lnTo>
                  <a:pt x="16684" y="67056"/>
                </a:lnTo>
                <a:lnTo>
                  <a:pt x="16684" y="65532"/>
                </a:lnTo>
                <a:lnTo>
                  <a:pt x="15160" y="64008"/>
                </a:lnTo>
                <a:lnTo>
                  <a:pt x="15160" y="62484"/>
                </a:lnTo>
                <a:lnTo>
                  <a:pt x="13636" y="59436"/>
                </a:lnTo>
                <a:lnTo>
                  <a:pt x="13636" y="54864"/>
                </a:lnTo>
                <a:lnTo>
                  <a:pt x="12112" y="51720"/>
                </a:lnTo>
                <a:lnTo>
                  <a:pt x="12112" y="44196"/>
                </a:lnTo>
                <a:lnTo>
                  <a:pt x="13636" y="41148"/>
                </a:lnTo>
                <a:lnTo>
                  <a:pt x="13636" y="38100"/>
                </a:lnTo>
                <a:lnTo>
                  <a:pt x="18208" y="28956"/>
                </a:lnTo>
                <a:lnTo>
                  <a:pt x="21256" y="27432"/>
                </a:lnTo>
                <a:lnTo>
                  <a:pt x="25828" y="24384"/>
                </a:lnTo>
                <a:lnTo>
                  <a:pt x="33448" y="19812"/>
                </a:lnTo>
                <a:lnTo>
                  <a:pt x="39544" y="16764"/>
                </a:lnTo>
                <a:lnTo>
                  <a:pt x="47164" y="13716"/>
                </a:lnTo>
                <a:lnTo>
                  <a:pt x="56308" y="10668"/>
                </a:lnTo>
                <a:lnTo>
                  <a:pt x="62363" y="8405"/>
                </a:lnTo>
                <a:lnTo>
                  <a:pt x="106552" y="261"/>
                </a:lnTo>
                <a:lnTo>
                  <a:pt x="114315" y="0"/>
                </a:lnTo>
                <a:lnTo>
                  <a:pt x="128602" y="547"/>
                </a:lnTo>
                <a:lnTo>
                  <a:pt x="174272" y="10668"/>
                </a:lnTo>
                <a:lnTo>
                  <a:pt x="208517" y="40767"/>
                </a:lnTo>
                <a:lnTo>
                  <a:pt x="208714" y="41148"/>
                </a:lnTo>
                <a:lnTo>
                  <a:pt x="109743" y="41148"/>
                </a:lnTo>
                <a:lnTo>
                  <a:pt x="101623" y="41409"/>
                </a:lnTo>
                <a:lnTo>
                  <a:pt x="101115" y="41409"/>
                </a:lnTo>
                <a:lnTo>
                  <a:pt x="92598" y="42291"/>
                </a:lnTo>
                <a:lnTo>
                  <a:pt x="84883" y="43719"/>
                </a:lnTo>
                <a:lnTo>
                  <a:pt x="77739" y="45720"/>
                </a:lnTo>
                <a:lnTo>
                  <a:pt x="70890" y="47148"/>
                </a:lnTo>
                <a:lnTo>
                  <a:pt x="64486" y="49053"/>
                </a:lnTo>
                <a:lnTo>
                  <a:pt x="57727" y="51720"/>
                </a:lnTo>
                <a:lnTo>
                  <a:pt x="51736" y="54864"/>
                </a:lnTo>
                <a:lnTo>
                  <a:pt x="44116" y="57912"/>
                </a:lnTo>
                <a:lnTo>
                  <a:pt x="38020" y="60960"/>
                </a:lnTo>
                <a:lnTo>
                  <a:pt x="28876" y="67056"/>
                </a:lnTo>
                <a:lnTo>
                  <a:pt x="24304" y="68580"/>
                </a:lnTo>
                <a:close/>
              </a:path>
              <a:path w="221615" h="297815">
                <a:moveTo>
                  <a:pt x="92979" y="297465"/>
                </a:moveTo>
                <a:lnTo>
                  <a:pt x="82738" y="297156"/>
                </a:lnTo>
                <a:lnTo>
                  <a:pt x="72774" y="296132"/>
                </a:lnTo>
                <a:lnTo>
                  <a:pt x="63364" y="294251"/>
                </a:lnTo>
                <a:lnTo>
                  <a:pt x="54784" y="291369"/>
                </a:lnTo>
                <a:lnTo>
                  <a:pt x="46187" y="288774"/>
                </a:lnTo>
                <a:lnTo>
                  <a:pt x="14207" y="264235"/>
                </a:lnTo>
                <a:lnTo>
                  <a:pt x="229" y="224837"/>
                </a:lnTo>
                <a:lnTo>
                  <a:pt x="0" y="213550"/>
                </a:lnTo>
                <a:lnTo>
                  <a:pt x="479" y="204406"/>
                </a:lnTo>
                <a:lnTo>
                  <a:pt x="14183" y="167680"/>
                </a:lnTo>
                <a:lnTo>
                  <a:pt x="44427" y="142517"/>
                </a:lnTo>
                <a:lnTo>
                  <a:pt x="90860" y="128920"/>
                </a:lnTo>
                <a:lnTo>
                  <a:pt x="135651" y="125063"/>
                </a:lnTo>
                <a:lnTo>
                  <a:pt x="172227" y="125063"/>
                </a:lnTo>
                <a:lnTo>
                  <a:pt x="172169" y="102203"/>
                </a:lnTo>
                <a:lnTo>
                  <a:pt x="163083" y="62484"/>
                </a:lnTo>
                <a:lnTo>
                  <a:pt x="125935" y="42100"/>
                </a:lnTo>
                <a:lnTo>
                  <a:pt x="109743" y="41148"/>
                </a:lnTo>
                <a:lnTo>
                  <a:pt x="208714" y="41148"/>
                </a:lnTo>
                <a:lnTo>
                  <a:pt x="219947" y="78343"/>
                </a:lnTo>
                <a:lnTo>
                  <a:pt x="221090" y="161639"/>
                </a:lnTo>
                <a:lnTo>
                  <a:pt x="121064" y="161639"/>
                </a:lnTo>
                <a:lnTo>
                  <a:pt x="110886" y="162020"/>
                </a:lnTo>
                <a:lnTo>
                  <a:pt x="70119" y="175450"/>
                </a:lnTo>
                <a:lnTo>
                  <a:pt x="62499" y="180022"/>
                </a:lnTo>
                <a:lnTo>
                  <a:pt x="57832" y="184594"/>
                </a:lnTo>
                <a:lnTo>
                  <a:pt x="51736" y="196786"/>
                </a:lnTo>
                <a:lnTo>
                  <a:pt x="50259" y="204168"/>
                </a:lnTo>
                <a:lnTo>
                  <a:pt x="50212" y="213550"/>
                </a:lnTo>
                <a:lnTo>
                  <a:pt x="51070" y="223266"/>
                </a:lnTo>
                <a:lnTo>
                  <a:pt x="80025" y="255841"/>
                </a:lnTo>
                <a:lnTo>
                  <a:pt x="100599" y="259270"/>
                </a:lnTo>
                <a:lnTo>
                  <a:pt x="176847" y="259270"/>
                </a:lnTo>
                <a:lnTo>
                  <a:pt x="169774" y="266572"/>
                </a:lnTo>
                <a:lnTo>
                  <a:pt x="128126" y="291679"/>
                </a:lnTo>
                <a:lnTo>
                  <a:pt x="105266" y="296870"/>
                </a:lnTo>
                <a:lnTo>
                  <a:pt x="92979" y="297465"/>
                </a:lnTo>
                <a:close/>
              </a:path>
              <a:path w="221615" h="297815">
                <a:moveTo>
                  <a:pt x="176847" y="259270"/>
                </a:moveTo>
                <a:lnTo>
                  <a:pt x="100599" y="259270"/>
                </a:lnTo>
                <a:lnTo>
                  <a:pt x="110600" y="258675"/>
                </a:lnTo>
                <a:lnTo>
                  <a:pt x="120030" y="256794"/>
                </a:lnTo>
                <a:lnTo>
                  <a:pt x="154129" y="236220"/>
                </a:lnTo>
                <a:lnTo>
                  <a:pt x="172227" y="218122"/>
                </a:lnTo>
                <a:lnTo>
                  <a:pt x="172227" y="161639"/>
                </a:lnTo>
                <a:lnTo>
                  <a:pt x="221090" y="161639"/>
                </a:lnTo>
                <a:lnTo>
                  <a:pt x="221090" y="257746"/>
                </a:lnTo>
                <a:lnTo>
                  <a:pt x="178323" y="257746"/>
                </a:lnTo>
                <a:lnTo>
                  <a:pt x="176847" y="259270"/>
                </a:lnTo>
                <a:close/>
              </a:path>
              <a:path w="221615" h="297815">
                <a:moveTo>
                  <a:pt x="214994" y="292893"/>
                </a:moveTo>
                <a:lnTo>
                  <a:pt x="184419" y="292893"/>
                </a:lnTo>
                <a:lnTo>
                  <a:pt x="178323" y="286797"/>
                </a:lnTo>
                <a:lnTo>
                  <a:pt x="178323" y="257746"/>
                </a:lnTo>
                <a:lnTo>
                  <a:pt x="221090" y="257746"/>
                </a:lnTo>
                <a:lnTo>
                  <a:pt x="221090" y="288321"/>
                </a:lnTo>
                <a:lnTo>
                  <a:pt x="218042" y="291369"/>
                </a:lnTo>
                <a:lnTo>
                  <a:pt x="214994" y="292893"/>
                </a:lnTo>
                <a:close/>
              </a:path>
              <a:path w="221615" h="297815">
                <a:moveTo>
                  <a:pt x="205850" y="294417"/>
                </a:moveTo>
                <a:lnTo>
                  <a:pt x="195182" y="294417"/>
                </a:lnTo>
                <a:lnTo>
                  <a:pt x="190515" y="292893"/>
                </a:lnTo>
                <a:lnTo>
                  <a:pt x="210422" y="292893"/>
                </a:lnTo>
                <a:lnTo>
                  <a:pt x="205850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6755" y="655802"/>
            <a:ext cx="374015" cy="297815"/>
          </a:xfrm>
          <a:custGeom>
            <a:avLst/>
            <a:gdLst/>
            <a:ahLst/>
            <a:cxnLst/>
            <a:rect l="l" t="t" r="r" b="b"/>
            <a:pathLst>
              <a:path w="374015" h="297815">
                <a:moveTo>
                  <a:pt x="157162" y="15240"/>
                </a:moveTo>
                <a:lnTo>
                  <a:pt x="155638" y="13716"/>
                </a:lnTo>
                <a:lnTo>
                  <a:pt x="155638" y="10668"/>
                </a:lnTo>
                <a:lnTo>
                  <a:pt x="152590" y="7620"/>
                </a:lnTo>
                <a:lnTo>
                  <a:pt x="149542" y="6096"/>
                </a:lnTo>
                <a:lnTo>
                  <a:pt x="146392" y="4572"/>
                </a:lnTo>
                <a:lnTo>
                  <a:pt x="143344" y="4572"/>
                </a:lnTo>
                <a:lnTo>
                  <a:pt x="140296" y="3048"/>
                </a:lnTo>
                <a:lnTo>
                  <a:pt x="137248" y="3048"/>
                </a:lnTo>
                <a:lnTo>
                  <a:pt x="134200" y="1524"/>
                </a:lnTo>
                <a:lnTo>
                  <a:pt x="126580" y="1524"/>
                </a:lnTo>
                <a:lnTo>
                  <a:pt x="123532" y="0"/>
                </a:lnTo>
                <a:lnTo>
                  <a:pt x="112864" y="0"/>
                </a:lnTo>
                <a:lnTo>
                  <a:pt x="71716" y="19812"/>
                </a:lnTo>
                <a:lnTo>
                  <a:pt x="65620" y="27432"/>
                </a:lnTo>
                <a:lnTo>
                  <a:pt x="60147" y="32550"/>
                </a:lnTo>
                <a:lnTo>
                  <a:pt x="54952" y="38671"/>
                </a:lnTo>
                <a:lnTo>
                  <a:pt x="49771" y="45643"/>
                </a:lnTo>
                <a:lnTo>
                  <a:pt x="44284" y="53340"/>
                </a:lnTo>
                <a:lnTo>
                  <a:pt x="44284" y="10668"/>
                </a:lnTo>
                <a:lnTo>
                  <a:pt x="42760" y="10668"/>
                </a:lnTo>
                <a:lnTo>
                  <a:pt x="42760" y="9144"/>
                </a:lnTo>
                <a:lnTo>
                  <a:pt x="41236" y="7620"/>
                </a:lnTo>
                <a:lnTo>
                  <a:pt x="39712" y="7620"/>
                </a:lnTo>
                <a:lnTo>
                  <a:pt x="38188" y="6096"/>
                </a:lnTo>
                <a:lnTo>
                  <a:pt x="35140" y="6096"/>
                </a:lnTo>
                <a:lnTo>
                  <a:pt x="33616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8315"/>
                </a:lnTo>
                <a:lnTo>
                  <a:pt x="1524" y="289839"/>
                </a:lnTo>
                <a:lnTo>
                  <a:pt x="3048" y="289839"/>
                </a:lnTo>
                <a:lnTo>
                  <a:pt x="6096" y="292887"/>
                </a:lnTo>
                <a:lnTo>
                  <a:pt x="15328" y="292887"/>
                </a:lnTo>
                <a:lnTo>
                  <a:pt x="19900" y="294411"/>
                </a:lnTo>
                <a:lnTo>
                  <a:pt x="29044" y="294411"/>
                </a:lnTo>
                <a:lnTo>
                  <a:pt x="33616" y="292887"/>
                </a:lnTo>
                <a:lnTo>
                  <a:pt x="39712" y="292887"/>
                </a:lnTo>
                <a:lnTo>
                  <a:pt x="42760" y="291363"/>
                </a:lnTo>
                <a:lnTo>
                  <a:pt x="44284" y="291363"/>
                </a:lnTo>
                <a:lnTo>
                  <a:pt x="45808" y="289839"/>
                </a:lnTo>
                <a:lnTo>
                  <a:pt x="47332" y="289839"/>
                </a:lnTo>
                <a:lnTo>
                  <a:pt x="47332" y="288315"/>
                </a:lnTo>
                <a:lnTo>
                  <a:pt x="48856" y="286791"/>
                </a:lnTo>
                <a:lnTo>
                  <a:pt x="48856" y="106768"/>
                </a:lnTo>
                <a:lnTo>
                  <a:pt x="54317" y="98844"/>
                </a:lnTo>
                <a:lnTo>
                  <a:pt x="59334" y="91338"/>
                </a:lnTo>
                <a:lnTo>
                  <a:pt x="64084" y="84696"/>
                </a:lnTo>
                <a:lnTo>
                  <a:pt x="68668" y="79336"/>
                </a:lnTo>
                <a:lnTo>
                  <a:pt x="73012" y="72974"/>
                </a:lnTo>
                <a:lnTo>
                  <a:pt x="77050" y="67640"/>
                </a:lnTo>
                <a:lnTo>
                  <a:pt x="81102" y="63169"/>
                </a:lnTo>
                <a:lnTo>
                  <a:pt x="85432" y="59436"/>
                </a:lnTo>
                <a:lnTo>
                  <a:pt x="90004" y="54864"/>
                </a:lnTo>
                <a:lnTo>
                  <a:pt x="92290" y="53340"/>
                </a:lnTo>
                <a:lnTo>
                  <a:pt x="94576" y="51816"/>
                </a:lnTo>
                <a:lnTo>
                  <a:pt x="100672" y="50292"/>
                </a:lnTo>
                <a:lnTo>
                  <a:pt x="109816" y="47244"/>
                </a:lnTo>
                <a:lnTo>
                  <a:pt x="123532" y="47244"/>
                </a:lnTo>
                <a:lnTo>
                  <a:pt x="126580" y="48768"/>
                </a:lnTo>
                <a:lnTo>
                  <a:pt x="129628" y="48768"/>
                </a:lnTo>
                <a:lnTo>
                  <a:pt x="132676" y="50292"/>
                </a:lnTo>
                <a:lnTo>
                  <a:pt x="135724" y="50292"/>
                </a:lnTo>
                <a:lnTo>
                  <a:pt x="141820" y="53340"/>
                </a:lnTo>
                <a:lnTo>
                  <a:pt x="143344" y="53340"/>
                </a:lnTo>
                <a:lnTo>
                  <a:pt x="146392" y="54864"/>
                </a:lnTo>
                <a:lnTo>
                  <a:pt x="152590" y="54864"/>
                </a:lnTo>
                <a:lnTo>
                  <a:pt x="155638" y="51816"/>
                </a:lnTo>
                <a:lnTo>
                  <a:pt x="155638" y="50292"/>
                </a:lnTo>
                <a:lnTo>
                  <a:pt x="157162" y="48768"/>
                </a:lnTo>
                <a:lnTo>
                  <a:pt x="157162" y="47244"/>
                </a:lnTo>
                <a:lnTo>
                  <a:pt x="157162" y="15240"/>
                </a:lnTo>
                <a:close/>
              </a:path>
              <a:path w="374015" h="297815">
                <a:moveTo>
                  <a:pt x="373659" y="210502"/>
                </a:moveTo>
                <a:lnTo>
                  <a:pt x="361086" y="168694"/>
                </a:lnTo>
                <a:lnTo>
                  <a:pt x="323519" y="140182"/>
                </a:lnTo>
                <a:lnTo>
                  <a:pt x="305079" y="132676"/>
                </a:lnTo>
                <a:lnTo>
                  <a:pt x="298488" y="129514"/>
                </a:lnTo>
                <a:lnTo>
                  <a:pt x="292315" y="126771"/>
                </a:lnTo>
                <a:lnTo>
                  <a:pt x="286397" y="124320"/>
                </a:lnTo>
                <a:lnTo>
                  <a:pt x="280606" y="122008"/>
                </a:lnTo>
                <a:lnTo>
                  <a:pt x="271462" y="118960"/>
                </a:lnTo>
                <a:lnTo>
                  <a:pt x="263842" y="115912"/>
                </a:lnTo>
                <a:lnTo>
                  <a:pt x="257746" y="111340"/>
                </a:lnTo>
                <a:lnTo>
                  <a:pt x="251650" y="108292"/>
                </a:lnTo>
                <a:lnTo>
                  <a:pt x="245554" y="102196"/>
                </a:lnTo>
                <a:lnTo>
                  <a:pt x="242506" y="97624"/>
                </a:lnTo>
                <a:lnTo>
                  <a:pt x="237934" y="91528"/>
                </a:lnTo>
                <a:lnTo>
                  <a:pt x="236410" y="85432"/>
                </a:lnTo>
                <a:lnTo>
                  <a:pt x="236410" y="71628"/>
                </a:lnTo>
                <a:lnTo>
                  <a:pt x="240982" y="57912"/>
                </a:lnTo>
                <a:lnTo>
                  <a:pt x="244030" y="53340"/>
                </a:lnTo>
                <a:lnTo>
                  <a:pt x="248602" y="50292"/>
                </a:lnTo>
                <a:lnTo>
                  <a:pt x="253174" y="45720"/>
                </a:lnTo>
                <a:lnTo>
                  <a:pt x="257746" y="44196"/>
                </a:lnTo>
                <a:lnTo>
                  <a:pt x="263842" y="41148"/>
                </a:lnTo>
                <a:lnTo>
                  <a:pt x="271462" y="39624"/>
                </a:lnTo>
                <a:lnTo>
                  <a:pt x="305079" y="39624"/>
                </a:lnTo>
                <a:lnTo>
                  <a:pt x="311175" y="42672"/>
                </a:lnTo>
                <a:lnTo>
                  <a:pt x="318795" y="44196"/>
                </a:lnTo>
                <a:lnTo>
                  <a:pt x="324891" y="47244"/>
                </a:lnTo>
                <a:lnTo>
                  <a:pt x="330987" y="48768"/>
                </a:lnTo>
                <a:lnTo>
                  <a:pt x="337083" y="51816"/>
                </a:lnTo>
                <a:lnTo>
                  <a:pt x="340131" y="54864"/>
                </a:lnTo>
                <a:lnTo>
                  <a:pt x="344703" y="56388"/>
                </a:lnTo>
                <a:lnTo>
                  <a:pt x="350799" y="59436"/>
                </a:lnTo>
                <a:lnTo>
                  <a:pt x="353847" y="59436"/>
                </a:lnTo>
                <a:lnTo>
                  <a:pt x="355371" y="57912"/>
                </a:lnTo>
                <a:lnTo>
                  <a:pt x="356895" y="57912"/>
                </a:lnTo>
                <a:lnTo>
                  <a:pt x="356895" y="56388"/>
                </a:lnTo>
                <a:lnTo>
                  <a:pt x="358419" y="54864"/>
                </a:lnTo>
                <a:lnTo>
                  <a:pt x="358419" y="51816"/>
                </a:lnTo>
                <a:lnTo>
                  <a:pt x="359943" y="48768"/>
                </a:lnTo>
                <a:lnTo>
                  <a:pt x="359943" y="39624"/>
                </a:lnTo>
                <a:lnTo>
                  <a:pt x="359943" y="32004"/>
                </a:lnTo>
                <a:lnTo>
                  <a:pt x="358419" y="30365"/>
                </a:lnTo>
                <a:lnTo>
                  <a:pt x="358419" y="24384"/>
                </a:lnTo>
                <a:lnTo>
                  <a:pt x="356895" y="22860"/>
                </a:lnTo>
                <a:lnTo>
                  <a:pt x="356895" y="21336"/>
                </a:lnTo>
                <a:lnTo>
                  <a:pt x="355371" y="19812"/>
                </a:lnTo>
                <a:lnTo>
                  <a:pt x="352323" y="18288"/>
                </a:lnTo>
                <a:lnTo>
                  <a:pt x="350799" y="16764"/>
                </a:lnTo>
                <a:lnTo>
                  <a:pt x="347751" y="15240"/>
                </a:lnTo>
                <a:lnTo>
                  <a:pt x="343179" y="12192"/>
                </a:lnTo>
                <a:lnTo>
                  <a:pt x="334035" y="9144"/>
                </a:lnTo>
                <a:lnTo>
                  <a:pt x="327939" y="6096"/>
                </a:lnTo>
                <a:lnTo>
                  <a:pt x="323164" y="4495"/>
                </a:lnTo>
                <a:lnTo>
                  <a:pt x="323011" y="4495"/>
                </a:lnTo>
                <a:lnTo>
                  <a:pt x="315747" y="3048"/>
                </a:lnTo>
                <a:lnTo>
                  <a:pt x="309651" y="1524"/>
                </a:lnTo>
                <a:lnTo>
                  <a:pt x="302031" y="1524"/>
                </a:lnTo>
                <a:lnTo>
                  <a:pt x="294411" y="0"/>
                </a:lnTo>
                <a:lnTo>
                  <a:pt x="286791" y="0"/>
                </a:lnTo>
                <a:lnTo>
                  <a:pt x="275361" y="546"/>
                </a:lnTo>
                <a:lnTo>
                  <a:pt x="235191" y="11099"/>
                </a:lnTo>
                <a:lnTo>
                  <a:pt x="203263" y="36766"/>
                </a:lnTo>
                <a:lnTo>
                  <a:pt x="189471" y="72834"/>
                </a:lnTo>
                <a:lnTo>
                  <a:pt x="189166" y="80860"/>
                </a:lnTo>
                <a:lnTo>
                  <a:pt x="189471" y="89700"/>
                </a:lnTo>
                <a:lnTo>
                  <a:pt x="190500" y="97815"/>
                </a:lnTo>
                <a:lnTo>
                  <a:pt x="192379" y="105079"/>
                </a:lnTo>
                <a:lnTo>
                  <a:pt x="195262" y="111340"/>
                </a:lnTo>
                <a:lnTo>
                  <a:pt x="198069" y="117919"/>
                </a:lnTo>
                <a:lnTo>
                  <a:pt x="226148" y="145999"/>
                </a:lnTo>
                <a:lnTo>
                  <a:pt x="250266" y="158445"/>
                </a:lnTo>
                <a:lnTo>
                  <a:pt x="256222" y="161632"/>
                </a:lnTo>
                <a:lnTo>
                  <a:pt x="262839" y="163918"/>
                </a:lnTo>
                <a:lnTo>
                  <a:pt x="275551" y="168490"/>
                </a:lnTo>
                <a:lnTo>
                  <a:pt x="282219" y="170776"/>
                </a:lnTo>
                <a:lnTo>
                  <a:pt x="318795" y="195262"/>
                </a:lnTo>
                <a:lnTo>
                  <a:pt x="324891" y="207454"/>
                </a:lnTo>
                <a:lnTo>
                  <a:pt x="324891" y="222694"/>
                </a:lnTo>
                <a:lnTo>
                  <a:pt x="323367" y="228790"/>
                </a:lnTo>
                <a:lnTo>
                  <a:pt x="320319" y="233362"/>
                </a:lnTo>
                <a:lnTo>
                  <a:pt x="317271" y="239458"/>
                </a:lnTo>
                <a:lnTo>
                  <a:pt x="283743" y="256222"/>
                </a:lnTo>
                <a:lnTo>
                  <a:pt x="277558" y="257746"/>
                </a:lnTo>
                <a:lnTo>
                  <a:pt x="268414" y="257746"/>
                </a:lnTo>
                <a:lnTo>
                  <a:pt x="260464" y="257454"/>
                </a:lnTo>
                <a:lnTo>
                  <a:pt x="252793" y="256603"/>
                </a:lnTo>
                <a:lnTo>
                  <a:pt x="245694" y="255168"/>
                </a:lnTo>
                <a:lnTo>
                  <a:pt x="239458" y="253174"/>
                </a:lnTo>
                <a:lnTo>
                  <a:pt x="230314" y="251650"/>
                </a:lnTo>
                <a:lnTo>
                  <a:pt x="222694" y="248602"/>
                </a:lnTo>
                <a:lnTo>
                  <a:pt x="216598" y="245554"/>
                </a:lnTo>
                <a:lnTo>
                  <a:pt x="210502" y="240982"/>
                </a:lnTo>
                <a:lnTo>
                  <a:pt x="204406" y="239458"/>
                </a:lnTo>
                <a:lnTo>
                  <a:pt x="199834" y="236410"/>
                </a:lnTo>
                <a:lnTo>
                  <a:pt x="196786" y="233362"/>
                </a:lnTo>
                <a:lnTo>
                  <a:pt x="192214" y="231838"/>
                </a:lnTo>
                <a:lnTo>
                  <a:pt x="187642" y="231838"/>
                </a:lnTo>
                <a:lnTo>
                  <a:pt x="187642" y="233362"/>
                </a:lnTo>
                <a:lnTo>
                  <a:pt x="186118" y="233362"/>
                </a:lnTo>
                <a:lnTo>
                  <a:pt x="184594" y="234886"/>
                </a:lnTo>
                <a:lnTo>
                  <a:pt x="184594" y="236410"/>
                </a:lnTo>
                <a:lnTo>
                  <a:pt x="183070" y="237934"/>
                </a:lnTo>
                <a:lnTo>
                  <a:pt x="183070" y="245554"/>
                </a:lnTo>
                <a:lnTo>
                  <a:pt x="181546" y="248602"/>
                </a:lnTo>
                <a:lnTo>
                  <a:pt x="181546" y="259270"/>
                </a:lnTo>
                <a:lnTo>
                  <a:pt x="183070" y="263842"/>
                </a:lnTo>
                <a:lnTo>
                  <a:pt x="183070" y="266890"/>
                </a:lnTo>
                <a:lnTo>
                  <a:pt x="184594" y="271462"/>
                </a:lnTo>
                <a:lnTo>
                  <a:pt x="186118" y="273075"/>
                </a:lnTo>
                <a:lnTo>
                  <a:pt x="193738" y="280695"/>
                </a:lnTo>
                <a:lnTo>
                  <a:pt x="199834" y="282219"/>
                </a:lnTo>
                <a:lnTo>
                  <a:pt x="204406" y="285267"/>
                </a:lnTo>
                <a:lnTo>
                  <a:pt x="210502" y="286791"/>
                </a:lnTo>
                <a:lnTo>
                  <a:pt x="216598" y="289839"/>
                </a:lnTo>
                <a:lnTo>
                  <a:pt x="224218" y="291363"/>
                </a:lnTo>
                <a:lnTo>
                  <a:pt x="231838" y="294411"/>
                </a:lnTo>
                <a:lnTo>
                  <a:pt x="239458" y="295935"/>
                </a:lnTo>
                <a:lnTo>
                  <a:pt x="246316" y="296824"/>
                </a:lnTo>
                <a:lnTo>
                  <a:pt x="251371" y="297154"/>
                </a:lnTo>
                <a:lnTo>
                  <a:pt x="248272" y="297154"/>
                </a:lnTo>
                <a:lnTo>
                  <a:pt x="260032" y="297446"/>
                </a:lnTo>
                <a:lnTo>
                  <a:pt x="267817" y="297446"/>
                </a:lnTo>
                <a:lnTo>
                  <a:pt x="311175" y="291363"/>
                </a:lnTo>
                <a:lnTo>
                  <a:pt x="351256" y="268554"/>
                </a:lnTo>
                <a:lnTo>
                  <a:pt x="371563" y="229933"/>
                </a:lnTo>
                <a:lnTo>
                  <a:pt x="373113" y="220497"/>
                </a:lnTo>
                <a:lnTo>
                  <a:pt x="373659" y="210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0" y="1339596"/>
            <a:ext cx="3892296" cy="28590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1325880"/>
            <a:ext cx="4213859" cy="276453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422135" y="2304859"/>
            <a:ext cx="1593850" cy="1426845"/>
          </a:xfrm>
          <a:custGeom>
            <a:avLst/>
            <a:gdLst/>
            <a:ahLst/>
            <a:cxnLst/>
            <a:rect l="l" t="t" r="r" b="b"/>
            <a:pathLst>
              <a:path w="1593850" h="1426845">
                <a:moveTo>
                  <a:pt x="0" y="0"/>
                </a:moveTo>
                <a:lnTo>
                  <a:pt x="1593723" y="0"/>
                </a:lnTo>
                <a:lnTo>
                  <a:pt x="1593723" y="1426273"/>
                </a:lnTo>
                <a:lnTo>
                  <a:pt x="0" y="1426273"/>
                </a:lnTo>
                <a:lnTo>
                  <a:pt x="0" y="0"/>
                </a:lnTo>
                <a:close/>
              </a:path>
            </a:pathLst>
          </a:custGeom>
          <a:ln w="3202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774156" y="7006399"/>
            <a:ext cx="631825" cy="175895"/>
            <a:chOff x="2774156" y="7006399"/>
            <a:chExt cx="631825" cy="17589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4156" y="7020115"/>
              <a:ext cx="216503" cy="1617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2758" y="7059739"/>
              <a:ext cx="94488" cy="1204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5442" y="7059739"/>
              <a:ext cx="94488" cy="1204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4409" y="7006399"/>
              <a:ext cx="131159" cy="17535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7196" y="7020115"/>
            <a:ext cx="1308544" cy="16163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864989" y="7018591"/>
            <a:ext cx="327025" cy="163195"/>
            <a:chOff x="4864989" y="7018591"/>
            <a:chExt cx="327025" cy="16319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4989" y="7018591"/>
              <a:ext cx="114395" cy="1631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196" y="7059739"/>
              <a:ext cx="90011" cy="1220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307" y="7059739"/>
              <a:ext cx="64103" cy="12049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73802" y="6997255"/>
            <a:ext cx="204311" cy="181451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769584" y="7297769"/>
            <a:ext cx="438150" cy="218440"/>
            <a:chOff x="2769584" y="7297769"/>
            <a:chExt cx="438150" cy="218440"/>
          </a:xfrm>
        </p:grpSpPr>
        <p:sp>
          <p:nvSpPr>
            <p:cNvPr id="29" name="object 29"/>
            <p:cNvSpPr/>
            <p:nvPr/>
          </p:nvSpPr>
          <p:spPr>
            <a:xfrm>
              <a:off x="2769584" y="7297769"/>
              <a:ext cx="45720" cy="218440"/>
            </a:xfrm>
            <a:custGeom>
              <a:avLst/>
              <a:gdLst/>
              <a:ahLst/>
              <a:cxnLst/>
              <a:rect l="l" t="t" r="r" b="b"/>
              <a:pathLst>
                <a:path w="45719" h="218440">
                  <a:moveTo>
                    <a:pt x="39624" y="1524"/>
                  </a:moveTo>
                  <a:lnTo>
                    <a:pt x="33528" y="1524"/>
                  </a:lnTo>
                  <a:lnTo>
                    <a:pt x="35052" y="0"/>
                  </a:lnTo>
                  <a:lnTo>
                    <a:pt x="38100" y="0"/>
                  </a:lnTo>
                  <a:lnTo>
                    <a:pt x="39624" y="1524"/>
                  </a:lnTo>
                  <a:close/>
                </a:path>
                <a:path w="45719" h="218440">
                  <a:moveTo>
                    <a:pt x="44196" y="216598"/>
                  </a:moveTo>
                  <a:lnTo>
                    <a:pt x="28956" y="216598"/>
                  </a:lnTo>
                  <a:lnTo>
                    <a:pt x="27432" y="215074"/>
                  </a:lnTo>
                  <a:lnTo>
                    <a:pt x="24241" y="208454"/>
                  </a:lnTo>
                  <a:lnTo>
                    <a:pt x="18430" y="195786"/>
                  </a:lnTo>
                  <a:lnTo>
                    <a:pt x="15240" y="189166"/>
                  </a:lnTo>
                  <a:lnTo>
                    <a:pt x="12977" y="183134"/>
                  </a:lnTo>
                  <a:lnTo>
                    <a:pt x="10858" y="176700"/>
                  </a:lnTo>
                  <a:lnTo>
                    <a:pt x="9024" y="169998"/>
                  </a:lnTo>
                  <a:lnTo>
                    <a:pt x="7620" y="163163"/>
                  </a:lnTo>
                  <a:lnTo>
                    <a:pt x="5595" y="156329"/>
                  </a:lnTo>
                  <a:lnTo>
                    <a:pt x="4000" y="149637"/>
                  </a:lnTo>
                  <a:lnTo>
                    <a:pt x="2690" y="143232"/>
                  </a:lnTo>
                  <a:lnTo>
                    <a:pt x="1524" y="137255"/>
                  </a:lnTo>
                  <a:lnTo>
                    <a:pt x="1285" y="130397"/>
                  </a:lnTo>
                  <a:lnTo>
                    <a:pt x="238" y="116681"/>
                  </a:lnTo>
                  <a:lnTo>
                    <a:pt x="0" y="109823"/>
                  </a:lnTo>
                  <a:lnTo>
                    <a:pt x="238" y="102106"/>
                  </a:lnTo>
                  <a:lnTo>
                    <a:pt x="723" y="95473"/>
                  </a:lnTo>
                  <a:lnTo>
                    <a:pt x="1285" y="88351"/>
                  </a:lnTo>
                  <a:lnTo>
                    <a:pt x="1524" y="82296"/>
                  </a:lnTo>
                  <a:lnTo>
                    <a:pt x="9691" y="48029"/>
                  </a:lnTo>
                  <a:lnTo>
                    <a:pt x="11620" y="41338"/>
                  </a:lnTo>
                  <a:lnTo>
                    <a:pt x="13835" y="34932"/>
                  </a:lnTo>
                  <a:lnTo>
                    <a:pt x="16764" y="28956"/>
                  </a:lnTo>
                  <a:lnTo>
                    <a:pt x="19073" y="22336"/>
                  </a:lnTo>
                  <a:lnTo>
                    <a:pt x="21526" y="16002"/>
                  </a:lnTo>
                  <a:lnTo>
                    <a:pt x="24264" y="9667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44196" y="1524"/>
                  </a:lnTo>
                  <a:lnTo>
                    <a:pt x="44196" y="3048"/>
                  </a:lnTo>
                  <a:lnTo>
                    <a:pt x="45720" y="3048"/>
                  </a:lnTo>
                  <a:lnTo>
                    <a:pt x="45720" y="4572"/>
                  </a:lnTo>
                  <a:lnTo>
                    <a:pt x="44196" y="6096"/>
                  </a:lnTo>
                  <a:lnTo>
                    <a:pt x="38790" y="18669"/>
                  </a:lnTo>
                  <a:lnTo>
                    <a:pt x="24550" y="69214"/>
                  </a:lnTo>
                  <a:lnTo>
                    <a:pt x="21336" y="108299"/>
                  </a:lnTo>
                  <a:lnTo>
                    <a:pt x="21528" y="116681"/>
                  </a:lnTo>
                  <a:lnTo>
                    <a:pt x="27432" y="161639"/>
                  </a:lnTo>
                  <a:lnTo>
                    <a:pt x="39004" y="199438"/>
                  </a:lnTo>
                  <a:lnTo>
                    <a:pt x="44196" y="212026"/>
                  </a:lnTo>
                  <a:lnTo>
                    <a:pt x="44196" y="213550"/>
                  </a:lnTo>
                  <a:lnTo>
                    <a:pt x="45720" y="213550"/>
                  </a:lnTo>
                  <a:lnTo>
                    <a:pt x="45720" y="215074"/>
                  </a:lnTo>
                  <a:lnTo>
                    <a:pt x="44196" y="216598"/>
                  </a:lnTo>
                  <a:close/>
                </a:path>
                <a:path w="45719" h="218440">
                  <a:moveTo>
                    <a:pt x="41148" y="218122"/>
                  </a:moveTo>
                  <a:lnTo>
                    <a:pt x="33528" y="218122"/>
                  </a:lnTo>
                  <a:lnTo>
                    <a:pt x="32004" y="216598"/>
                  </a:lnTo>
                  <a:lnTo>
                    <a:pt x="41148" y="216598"/>
                  </a:lnTo>
                  <a:lnTo>
                    <a:pt x="41148" y="218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1880" y="7314533"/>
              <a:ext cx="105251" cy="1585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8729" y="7354157"/>
              <a:ext cx="101941" cy="1204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1150" y="7354157"/>
              <a:ext cx="96107" cy="11896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304888" y="7302341"/>
            <a:ext cx="773430" cy="172720"/>
            <a:chOff x="3304888" y="7302341"/>
            <a:chExt cx="773430" cy="17272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4888" y="7314532"/>
              <a:ext cx="82296" cy="1585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7760" y="7354156"/>
              <a:ext cx="164687" cy="1204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0547" y="7354157"/>
              <a:ext cx="94583" cy="1189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3230" y="7302341"/>
              <a:ext cx="90011" cy="17078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66095" y="7302347"/>
              <a:ext cx="81280" cy="170815"/>
            </a:xfrm>
            <a:custGeom>
              <a:avLst/>
              <a:gdLst/>
              <a:ahLst/>
              <a:cxnLst/>
              <a:rect l="l" t="t" r="r" b="b"/>
              <a:pathLst>
                <a:path w="81279" h="170815">
                  <a:moveTo>
                    <a:pt x="21336" y="1524"/>
                  </a:moveTo>
                  <a:lnTo>
                    <a:pt x="19812" y="1524"/>
                  </a:lnTo>
                  <a:lnTo>
                    <a:pt x="1981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67741"/>
                  </a:lnTo>
                  <a:lnTo>
                    <a:pt x="3048" y="170789"/>
                  </a:lnTo>
                  <a:lnTo>
                    <a:pt x="18288" y="170789"/>
                  </a:lnTo>
                  <a:lnTo>
                    <a:pt x="19812" y="169265"/>
                  </a:lnTo>
                  <a:lnTo>
                    <a:pt x="21336" y="169265"/>
                  </a:lnTo>
                  <a:lnTo>
                    <a:pt x="21336" y="1524"/>
                  </a:lnTo>
                  <a:close/>
                </a:path>
                <a:path w="81279" h="170815">
                  <a:moveTo>
                    <a:pt x="79349" y="56388"/>
                  </a:moveTo>
                  <a:lnTo>
                    <a:pt x="77825" y="56388"/>
                  </a:lnTo>
                  <a:lnTo>
                    <a:pt x="77825" y="54864"/>
                  </a:lnTo>
                  <a:lnTo>
                    <a:pt x="76301" y="53340"/>
                  </a:lnTo>
                  <a:lnTo>
                    <a:pt x="60960" y="53340"/>
                  </a:lnTo>
                  <a:lnTo>
                    <a:pt x="57912" y="56388"/>
                  </a:lnTo>
                  <a:lnTo>
                    <a:pt x="57912" y="169265"/>
                  </a:lnTo>
                  <a:lnTo>
                    <a:pt x="59436" y="169265"/>
                  </a:lnTo>
                  <a:lnTo>
                    <a:pt x="60960" y="170789"/>
                  </a:lnTo>
                  <a:lnTo>
                    <a:pt x="76301" y="170789"/>
                  </a:lnTo>
                  <a:lnTo>
                    <a:pt x="77825" y="169265"/>
                  </a:lnTo>
                  <a:lnTo>
                    <a:pt x="79349" y="169265"/>
                  </a:lnTo>
                  <a:lnTo>
                    <a:pt x="79349" y="56388"/>
                  </a:lnTo>
                  <a:close/>
                </a:path>
                <a:path w="81279" h="170815">
                  <a:moveTo>
                    <a:pt x="80873" y="12192"/>
                  </a:moveTo>
                  <a:lnTo>
                    <a:pt x="77825" y="10668"/>
                  </a:lnTo>
                  <a:lnTo>
                    <a:pt x="76301" y="7620"/>
                  </a:lnTo>
                  <a:lnTo>
                    <a:pt x="60960" y="7620"/>
                  </a:lnTo>
                  <a:lnTo>
                    <a:pt x="56388" y="12192"/>
                  </a:lnTo>
                  <a:lnTo>
                    <a:pt x="56388" y="27432"/>
                  </a:lnTo>
                  <a:lnTo>
                    <a:pt x="57912" y="28956"/>
                  </a:lnTo>
                  <a:lnTo>
                    <a:pt x="64008" y="32004"/>
                  </a:lnTo>
                  <a:lnTo>
                    <a:pt x="73253" y="32004"/>
                  </a:lnTo>
                  <a:lnTo>
                    <a:pt x="76301" y="30480"/>
                  </a:lnTo>
                  <a:lnTo>
                    <a:pt x="77825" y="28956"/>
                  </a:lnTo>
                  <a:lnTo>
                    <a:pt x="80873" y="27432"/>
                  </a:lnTo>
                  <a:lnTo>
                    <a:pt x="80873" y="12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2021" y="7354157"/>
              <a:ext cx="96107" cy="11896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175664" y="7309961"/>
            <a:ext cx="643890" cy="207645"/>
            <a:chOff x="4175664" y="7309961"/>
            <a:chExt cx="643890" cy="207645"/>
          </a:xfrm>
        </p:grpSpPr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2252" y="7354157"/>
              <a:ext cx="90011" cy="1204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7314533"/>
              <a:ext cx="105251" cy="1585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22790" y="7354157"/>
              <a:ext cx="86915" cy="12049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34090" y="7309961"/>
              <a:ext cx="24765" cy="163195"/>
            </a:xfrm>
            <a:custGeom>
              <a:avLst/>
              <a:gdLst/>
              <a:ahLst/>
              <a:cxnLst/>
              <a:rect l="l" t="t" r="r" b="b"/>
              <a:pathLst>
                <a:path w="24764" h="163195">
                  <a:moveTo>
                    <a:pt x="19812" y="163163"/>
                  </a:moveTo>
                  <a:lnTo>
                    <a:pt x="4572" y="163163"/>
                  </a:lnTo>
                  <a:lnTo>
                    <a:pt x="3048" y="161639"/>
                  </a:lnTo>
                  <a:lnTo>
                    <a:pt x="3048" y="47243"/>
                  </a:lnTo>
                  <a:lnTo>
                    <a:pt x="4572" y="45719"/>
                  </a:lnTo>
                  <a:lnTo>
                    <a:pt x="19812" y="45719"/>
                  </a:lnTo>
                  <a:lnTo>
                    <a:pt x="22860" y="48767"/>
                  </a:lnTo>
                  <a:lnTo>
                    <a:pt x="22860" y="161639"/>
                  </a:lnTo>
                  <a:lnTo>
                    <a:pt x="21336" y="161639"/>
                  </a:lnTo>
                  <a:lnTo>
                    <a:pt x="19812" y="163163"/>
                  </a:lnTo>
                  <a:close/>
                </a:path>
                <a:path w="24764" h="163195">
                  <a:moveTo>
                    <a:pt x="16764" y="24383"/>
                  </a:moveTo>
                  <a:lnTo>
                    <a:pt x="7620" y="24383"/>
                  </a:lnTo>
                  <a:lnTo>
                    <a:pt x="4572" y="22859"/>
                  </a:lnTo>
                  <a:lnTo>
                    <a:pt x="1524" y="19811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4384" y="4571"/>
                  </a:lnTo>
                  <a:lnTo>
                    <a:pt x="24384" y="19811"/>
                  </a:lnTo>
                  <a:lnTo>
                    <a:pt x="22860" y="21335"/>
                  </a:lnTo>
                  <a:lnTo>
                    <a:pt x="16764" y="2438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3526" y="7354157"/>
              <a:ext cx="96107" cy="1189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4017" y="7354157"/>
              <a:ext cx="105251" cy="16325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886420" y="7297769"/>
            <a:ext cx="605790" cy="218440"/>
            <a:chOff x="4886420" y="7297769"/>
            <a:chExt cx="605790" cy="218440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6420" y="7314532"/>
              <a:ext cx="211931" cy="1601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1211" y="7354157"/>
              <a:ext cx="91535" cy="1204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49322" y="7354157"/>
              <a:ext cx="164782" cy="1189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447633" y="7297769"/>
              <a:ext cx="44450" cy="218440"/>
            </a:xfrm>
            <a:custGeom>
              <a:avLst/>
              <a:gdLst/>
              <a:ahLst/>
              <a:cxnLst/>
              <a:rect l="l" t="t" r="r" b="b"/>
              <a:pathLst>
                <a:path w="44450" h="218440">
                  <a:moveTo>
                    <a:pt x="1066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44450" h="218440">
                  <a:moveTo>
                    <a:pt x="16764" y="216598"/>
                  </a:moveTo>
                  <a:lnTo>
                    <a:pt x="0" y="216598"/>
                  </a:lnTo>
                  <a:lnTo>
                    <a:pt x="0" y="212026"/>
                  </a:lnTo>
                  <a:lnTo>
                    <a:pt x="5405" y="199438"/>
                  </a:lnTo>
                  <a:lnTo>
                    <a:pt x="10096" y="186832"/>
                  </a:lnTo>
                  <a:lnTo>
                    <a:pt x="19645" y="148161"/>
                  </a:lnTo>
                  <a:lnTo>
                    <a:pt x="22824" y="109823"/>
                  </a:lnTo>
                  <a:lnTo>
                    <a:pt x="22860" y="108299"/>
                  </a:lnTo>
                  <a:lnTo>
                    <a:pt x="19645" y="69214"/>
                  </a:lnTo>
                  <a:lnTo>
                    <a:pt x="10096" y="31242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23074" y="15644"/>
                  </a:lnTo>
                  <a:lnTo>
                    <a:pt x="40338" y="68380"/>
                  </a:lnTo>
                  <a:lnTo>
                    <a:pt x="44160" y="108299"/>
                  </a:lnTo>
                  <a:lnTo>
                    <a:pt x="44048" y="121777"/>
                  </a:lnTo>
                  <a:lnTo>
                    <a:pt x="44005" y="123539"/>
                  </a:lnTo>
                  <a:lnTo>
                    <a:pt x="43553" y="130397"/>
                  </a:lnTo>
                  <a:lnTo>
                    <a:pt x="42672" y="137255"/>
                  </a:lnTo>
                  <a:lnTo>
                    <a:pt x="41529" y="143232"/>
                  </a:lnTo>
                  <a:lnTo>
                    <a:pt x="40386" y="149637"/>
                  </a:lnTo>
                  <a:lnTo>
                    <a:pt x="26431" y="195786"/>
                  </a:lnTo>
                  <a:lnTo>
                    <a:pt x="20812" y="208454"/>
                  </a:lnTo>
                  <a:lnTo>
                    <a:pt x="18288" y="215074"/>
                  </a:lnTo>
                  <a:lnTo>
                    <a:pt x="16764" y="215074"/>
                  </a:lnTo>
                  <a:lnTo>
                    <a:pt x="16764" y="216598"/>
                  </a:lnTo>
                  <a:close/>
                </a:path>
                <a:path w="44450" h="218440">
                  <a:moveTo>
                    <a:pt x="12192" y="218122"/>
                  </a:moveTo>
                  <a:lnTo>
                    <a:pt x="4572" y="218122"/>
                  </a:lnTo>
                  <a:lnTo>
                    <a:pt x="3048" y="216598"/>
                  </a:lnTo>
                  <a:lnTo>
                    <a:pt x="12192" y="216598"/>
                  </a:lnTo>
                  <a:lnTo>
                    <a:pt x="12192" y="218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644319" y="4332155"/>
            <a:ext cx="3515995" cy="3112135"/>
            <a:chOff x="5644319" y="4332155"/>
            <a:chExt cx="3515995" cy="3112135"/>
          </a:xfrm>
        </p:grpSpPr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61660" y="4346448"/>
              <a:ext cx="3483863" cy="308152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51944" y="4339780"/>
              <a:ext cx="3500754" cy="3096895"/>
            </a:xfrm>
            <a:custGeom>
              <a:avLst/>
              <a:gdLst/>
              <a:ahLst/>
              <a:cxnLst/>
              <a:rect l="l" t="t" r="r" b="b"/>
              <a:pathLst>
                <a:path w="3500754" h="3096895">
                  <a:moveTo>
                    <a:pt x="0" y="0"/>
                  </a:moveTo>
                  <a:lnTo>
                    <a:pt x="3500151" y="0"/>
                  </a:lnTo>
                  <a:lnTo>
                    <a:pt x="3500151" y="3096767"/>
                  </a:lnTo>
                  <a:lnTo>
                    <a:pt x="0" y="3096767"/>
                  </a:lnTo>
                  <a:lnTo>
                    <a:pt x="0" y="0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7976" y="4260532"/>
            <a:ext cx="79343" cy="792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65358" y="4194905"/>
            <a:ext cx="934878" cy="22117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2020728" y="4194905"/>
            <a:ext cx="701675" cy="221615"/>
            <a:chOff x="2020728" y="4194905"/>
            <a:chExt cx="701675" cy="22161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20728" y="4260532"/>
              <a:ext cx="210502" cy="15401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69331" y="4260532"/>
              <a:ext cx="115919" cy="1555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23350" y="4194905"/>
              <a:ext cx="129635" cy="22117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92705" y="4260532"/>
              <a:ext cx="129539" cy="15554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2833592" y="4204049"/>
            <a:ext cx="149860" cy="212090"/>
            <a:chOff x="2833592" y="4204049"/>
            <a:chExt cx="149860" cy="212090"/>
          </a:xfrm>
        </p:grpSpPr>
        <p:sp>
          <p:nvSpPr>
            <p:cNvPr id="63" name="object 63"/>
            <p:cNvSpPr/>
            <p:nvPr/>
          </p:nvSpPr>
          <p:spPr>
            <a:xfrm>
              <a:off x="2833592" y="4204049"/>
              <a:ext cx="32384" cy="210820"/>
            </a:xfrm>
            <a:custGeom>
              <a:avLst/>
              <a:gdLst/>
              <a:ahLst/>
              <a:cxnLst/>
              <a:rect l="l" t="t" r="r" b="b"/>
              <a:pathLst>
                <a:path w="32385" h="210820">
                  <a:moveTo>
                    <a:pt x="25908" y="61055"/>
                  </a:moveTo>
                  <a:lnTo>
                    <a:pt x="4572" y="61055"/>
                  </a:lnTo>
                  <a:lnTo>
                    <a:pt x="4572" y="59531"/>
                  </a:lnTo>
                  <a:lnTo>
                    <a:pt x="25908" y="59531"/>
                  </a:lnTo>
                  <a:lnTo>
                    <a:pt x="25908" y="61055"/>
                  </a:lnTo>
                  <a:close/>
                </a:path>
                <a:path w="32385" h="210820">
                  <a:moveTo>
                    <a:pt x="25908" y="208978"/>
                  </a:moveTo>
                  <a:lnTo>
                    <a:pt x="4572" y="208978"/>
                  </a:lnTo>
                  <a:lnTo>
                    <a:pt x="3048" y="207454"/>
                  </a:lnTo>
                  <a:lnTo>
                    <a:pt x="3048" y="61055"/>
                  </a:lnTo>
                  <a:lnTo>
                    <a:pt x="27432" y="61055"/>
                  </a:lnTo>
                  <a:lnTo>
                    <a:pt x="27432" y="62579"/>
                  </a:lnTo>
                  <a:lnTo>
                    <a:pt x="28956" y="62579"/>
                  </a:lnTo>
                  <a:lnTo>
                    <a:pt x="28956" y="205930"/>
                  </a:lnTo>
                  <a:lnTo>
                    <a:pt x="27432" y="205930"/>
                  </a:lnTo>
                  <a:lnTo>
                    <a:pt x="27432" y="207454"/>
                  </a:lnTo>
                  <a:lnTo>
                    <a:pt x="25908" y="207454"/>
                  </a:lnTo>
                  <a:lnTo>
                    <a:pt x="25908" y="208978"/>
                  </a:lnTo>
                  <a:close/>
                </a:path>
                <a:path w="32385" h="210820">
                  <a:moveTo>
                    <a:pt x="19812" y="210502"/>
                  </a:moveTo>
                  <a:lnTo>
                    <a:pt x="10668" y="210502"/>
                  </a:lnTo>
                  <a:lnTo>
                    <a:pt x="9144" y="208978"/>
                  </a:lnTo>
                  <a:lnTo>
                    <a:pt x="21336" y="208978"/>
                  </a:lnTo>
                  <a:lnTo>
                    <a:pt x="19812" y="210502"/>
                  </a:lnTo>
                  <a:close/>
                </a:path>
                <a:path w="32385" h="210820">
                  <a:moveTo>
                    <a:pt x="21336" y="32003"/>
                  </a:moveTo>
                  <a:lnTo>
                    <a:pt x="9144" y="32003"/>
                  </a:lnTo>
                  <a:lnTo>
                    <a:pt x="4572" y="30479"/>
                  </a:lnTo>
                  <a:lnTo>
                    <a:pt x="0" y="25907"/>
                  </a:lnTo>
                  <a:lnTo>
                    <a:pt x="0" y="6095"/>
                  </a:lnTo>
                  <a:lnTo>
                    <a:pt x="3048" y="4571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0480" y="6095"/>
                  </a:lnTo>
                  <a:lnTo>
                    <a:pt x="32004" y="10667"/>
                  </a:lnTo>
                  <a:lnTo>
                    <a:pt x="32004" y="21336"/>
                  </a:lnTo>
                  <a:lnTo>
                    <a:pt x="30480" y="25907"/>
                  </a:lnTo>
                  <a:lnTo>
                    <a:pt x="25908" y="30479"/>
                  </a:lnTo>
                  <a:lnTo>
                    <a:pt x="21336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90075" y="4225385"/>
              <a:ext cx="92964" cy="190690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3091338" y="4194905"/>
            <a:ext cx="487045" cy="276225"/>
            <a:chOff x="3091338" y="4194905"/>
            <a:chExt cx="487045" cy="276225"/>
          </a:xfrm>
        </p:grpSpPr>
        <p:sp>
          <p:nvSpPr>
            <p:cNvPr id="66" name="object 66"/>
            <p:cNvSpPr/>
            <p:nvPr/>
          </p:nvSpPr>
          <p:spPr>
            <a:xfrm>
              <a:off x="3091332" y="4194911"/>
              <a:ext cx="26034" cy="219710"/>
            </a:xfrm>
            <a:custGeom>
              <a:avLst/>
              <a:gdLst/>
              <a:ahLst/>
              <a:cxnLst/>
              <a:rect l="l" t="t" r="r" b="b"/>
              <a:pathLst>
                <a:path w="26035" h="219710">
                  <a:moveTo>
                    <a:pt x="25908" y="1524"/>
                  </a:moveTo>
                  <a:lnTo>
                    <a:pt x="24384" y="1524"/>
                  </a:lnTo>
                  <a:lnTo>
                    <a:pt x="2286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16598"/>
                  </a:lnTo>
                  <a:lnTo>
                    <a:pt x="1524" y="216598"/>
                  </a:lnTo>
                  <a:lnTo>
                    <a:pt x="1524" y="218122"/>
                  </a:lnTo>
                  <a:lnTo>
                    <a:pt x="6096" y="218122"/>
                  </a:lnTo>
                  <a:lnTo>
                    <a:pt x="7620" y="219646"/>
                  </a:lnTo>
                  <a:lnTo>
                    <a:pt x="18288" y="219646"/>
                  </a:lnTo>
                  <a:lnTo>
                    <a:pt x="19812" y="218122"/>
                  </a:lnTo>
                  <a:lnTo>
                    <a:pt x="22860" y="218122"/>
                  </a:lnTo>
                  <a:lnTo>
                    <a:pt x="24384" y="216598"/>
                  </a:lnTo>
                  <a:lnTo>
                    <a:pt x="25908" y="216598"/>
                  </a:lnTo>
                  <a:lnTo>
                    <a:pt x="2590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55442" y="4260532"/>
              <a:ext cx="129635" cy="15554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09461" y="4260532"/>
              <a:ext cx="268414" cy="210502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3625119" y="4194905"/>
            <a:ext cx="26034" cy="219710"/>
          </a:xfrm>
          <a:custGeom>
            <a:avLst/>
            <a:gdLst/>
            <a:ahLst/>
            <a:cxnLst/>
            <a:rect l="l" t="t" r="r" b="b"/>
            <a:pathLst>
              <a:path w="26035" h="219710">
                <a:moveTo>
                  <a:pt x="24384" y="218122"/>
                </a:moveTo>
                <a:lnTo>
                  <a:pt x="1524" y="218122"/>
                </a:lnTo>
                <a:lnTo>
                  <a:pt x="1524" y="215074"/>
                </a:lnTo>
                <a:lnTo>
                  <a:pt x="0" y="215074"/>
                </a:lnTo>
                <a:lnTo>
                  <a:pt x="0" y="3048"/>
                </a:lnTo>
                <a:lnTo>
                  <a:pt x="3048" y="0"/>
                </a:lnTo>
                <a:lnTo>
                  <a:pt x="24384" y="0"/>
                </a:lnTo>
                <a:lnTo>
                  <a:pt x="24384" y="1524"/>
                </a:lnTo>
                <a:lnTo>
                  <a:pt x="25908" y="1524"/>
                </a:lnTo>
                <a:lnTo>
                  <a:pt x="25908" y="216598"/>
                </a:lnTo>
                <a:lnTo>
                  <a:pt x="24384" y="216598"/>
                </a:lnTo>
                <a:lnTo>
                  <a:pt x="24384" y="218122"/>
                </a:lnTo>
                <a:close/>
              </a:path>
              <a:path w="26035" h="219710">
                <a:moveTo>
                  <a:pt x="18288" y="219646"/>
                </a:moveTo>
                <a:lnTo>
                  <a:pt x="9144" y="219646"/>
                </a:lnTo>
                <a:lnTo>
                  <a:pt x="7620" y="218122"/>
                </a:lnTo>
                <a:lnTo>
                  <a:pt x="19812" y="218122"/>
                </a:lnTo>
                <a:lnTo>
                  <a:pt x="18288" y="21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3754754" y="4193381"/>
            <a:ext cx="361950" cy="222885"/>
            <a:chOff x="3754754" y="4193381"/>
            <a:chExt cx="361950" cy="222885"/>
          </a:xfrm>
        </p:grpSpPr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54754" y="4193381"/>
              <a:ext cx="240982" cy="22269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33837" y="4260532"/>
              <a:ext cx="82391" cy="154019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53166" y="4602194"/>
            <a:ext cx="1631823" cy="19069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685669" y="4638769"/>
            <a:ext cx="250190" cy="154305"/>
            <a:chOff x="2685669" y="4638769"/>
            <a:chExt cx="250190" cy="154305"/>
          </a:xfrm>
        </p:grpSpPr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85669" y="4638770"/>
              <a:ext cx="111347" cy="15411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9876" y="4638769"/>
              <a:ext cx="115919" cy="154114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83039" y="4638769"/>
            <a:ext cx="195262" cy="15411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3269837" y="4602194"/>
            <a:ext cx="256540" cy="191135"/>
            <a:chOff x="3269837" y="4602194"/>
            <a:chExt cx="256540" cy="191135"/>
          </a:xfrm>
        </p:grpSpPr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69837" y="4602194"/>
              <a:ext cx="92964" cy="19069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84137" y="4638770"/>
              <a:ext cx="141827" cy="15411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806666" y="4638770"/>
            <a:ext cx="82296" cy="152590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628167" y="4571713"/>
            <a:ext cx="129635" cy="221170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914870" y="4582382"/>
            <a:ext cx="340360" cy="210820"/>
            <a:chOff x="3914870" y="4582382"/>
            <a:chExt cx="340360" cy="210820"/>
          </a:xfrm>
        </p:grpSpPr>
        <p:sp>
          <p:nvSpPr>
            <p:cNvPr id="84" name="object 84"/>
            <p:cNvSpPr/>
            <p:nvPr/>
          </p:nvSpPr>
          <p:spPr>
            <a:xfrm>
              <a:off x="3914870" y="4582382"/>
              <a:ext cx="32384" cy="209550"/>
            </a:xfrm>
            <a:custGeom>
              <a:avLst/>
              <a:gdLst/>
              <a:ahLst/>
              <a:cxnLst/>
              <a:rect l="l" t="t" r="r" b="b"/>
              <a:pathLst>
                <a:path w="32385" h="209550">
                  <a:moveTo>
                    <a:pt x="26003" y="59435"/>
                  </a:moveTo>
                  <a:lnTo>
                    <a:pt x="7620" y="59435"/>
                  </a:lnTo>
                  <a:lnTo>
                    <a:pt x="9144" y="57911"/>
                  </a:lnTo>
                  <a:lnTo>
                    <a:pt x="24479" y="57911"/>
                  </a:lnTo>
                  <a:lnTo>
                    <a:pt x="26003" y="59435"/>
                  </a:lnTo>
                  <a:close/>
                </a:path>
                <a:path w="32385" h="209550">
                  <a:moveTo>
                    <a:pt x="29051" y="207454"/>
                  </a:moveTo>
                  <a:lnTo>
                    <a:pt x="4572" y="207454"/>
                  </a:lnTo>
                  <a:lnTo>
                    <a:pt x="4572" y="205930"/>
                  </a:lnTo>
                  <a:lnTo>
                    <a:pt x="3048" y="204406"/>
                  </a:lnTo>
                  <a:lnTo>
                    <a:pt x="3048" y="62579"/>
                  </a:lnTo>
                  <a:lnTo>
                    <a:pt x="4572" y="60959"/>
                  </a:lnTo>
                  <a:lnTo>
                    <a:pt x="4572" y="59435"/>
                  </a:lnTo>
                  <a:lnTo>
                    <a:pt x="27527" y="59435"/>
                  </a:lnTo>
                  <a:lnTo>
                    <a:pt x="29051" y="60959"/>
                  </a:lnTo>
                  <a:lnTo>
                    <a:pt x="29051" y="207454"/>
                  </a:lnTo>
                  <a:close/>
                </a:path>
                <a:path w="32385" h="209550">
                  <a:moveTo>
                    <a:pt x="26003" y="208978"/>
                  </a:moveTo>
                  <a:lnTo>
                    <a:pt x="7620" y="208978"/>
                  </a:lnTo>
                  <a:lnTo>
                    <a:pt x="6096" y="207454"/>
                  </a:lnTo>
                  <a:lnTo>
                    <a:pt x="27527" y="207454"/>
                  </a:lnTo>
                  <a:lnTo>
                    <a:pt x="26003" y="208978"/>
                  </a:lnTo>
                  <a:close/>
                </a:path>
                <a:path w="32385" h="209550">
                  <a:moveTo>
                    <a:pt x="27527" y="30479"/>
                  </a:moveTo>
                  <a:lnTo>
                    <a:pt x="6096" y="30479"/>
                  </a:lnTo>
                  <a:lnTo>
                    <a:pt x="4572" y="27431"/>
                  </a:lnTo>
                  <a:lnTo>
                    <a:pt x="1524" y="25907"/>
                  </a:lnTo>
                  <a:lnTo>
                    <a:pt x="0" y="21336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29051" y="3048"/>
                  </a:lnTo>
                  <a:lnTo>
                    <a:pt x="32099" y="4571"/>
                  </a:lnTo>
                  <a:lnTo>
                    <a:pt x="32099" y="25907"/>
                  </a:lnTo>
                  <a:lnTo>
                    <a:pt x="29051" y="27431"/>
                  </a:lnTo>
                  <a:lnTo>
                    <a:pt x="2752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72877" y="4638770"/>
              <a:ext cx="282130" cy="154114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4358735" y="4638769"/>
            <a:ext cx="300990" cy="154305"/>
            <a:chOff x="4358735" y="4638769"/>
            <a:chExt cx="300990" cy="154305"/>
          </a:xfrm>
        </p:grpSpPr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58735" y="4638769"/>
              <a:ext cx="141827" cy="1541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38662" y="4638769"/>
              <a:ext cx="120491" cy="152590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2310" y="4963763"/>
            <a:ext cx="689324" cy="221170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1758410" y="4974431"/>
            <a:ext cx="32384" cy="209550"/>
          </a:xfrm>
          <a:custGeom>
            <a:avLst/>
            <a:gdLst/>
            <a:ahLst/>
            <a:cxnLst/>
            <a:rect l="l" t="t" r="r" b="b"/>
            <a:pathLst>
              <a:path w="32385" h="209550">
                <a:moveTo>
                  <a:pt x="27432" y="59435"/>
                </a:moveTo>
                <a:lnTo>
                  <a:pt x="6096" y="59435"/>
                </a:lnTo>
                <a:lnTo>
                  <a:pt x="7620" y="57911"/>
                </a:lnTo>
                <a:lnTo>
                  <a:pt x="25908" y="57911"/>
                </a:lnTo>
                <a:lnTo>
                  <a:pt x="27432" y="59435"/>
                </a:lnTo>
                <a:close/>
              </a:path>
              <a:path w="32385" h="209550">
                <a:moveTo>
                  <a:pt x="27432" y="207454"/>
                </a:moveTo>
                <a:lnTo>
                  <a:pt x="4572" y="207454"/>
                </a:lnTo>
                <a:lnTo>
                  <a:pt x="4572" y="205930"/>
                </a:lnTo>
                <a:lnTo>
                  <a:pt x="3048" y="204406"/>
                </a:lnTo>
                <a:lnTo>
                  <a:pt x="3048" y="60959"/>
                </a:lnTo>
                <a:lnTo>
                  <a:pt x="4572" y="60959"/>
                </a:lnTo>
                <a:lnTo>
                  <a:pt x="4572" y="59435"/>
                </a:lnTo>
                <a:lnTo>
                  <a:pt x="28956" y="59435"/>
                </a:lnTo>
                <a:lnTo>
                  <a:pt x="28956" y="205930"/>
                </a:lnTo>
                <a:lnTo>
                  <a:pt x="27432" y="207454"/>
                </a:lnTo>
                <a:close/>
              </a:path>
              <a:path w="32385" h="209550">
                <a:moveTo>
                  <a:pt x="22860" y="208978"/>
                </a:moveTo>
                <a:lnTo>
                  <a:pt x="10668" y="208978"/>
                </a:lnTo>
                <a:lnTo>
                  <a:pt x="9144" y="207454"/>
                </a:lnTo>
                <a:lnTo>
                  <a:pt x="24384" y="207454"/>
                </a:lnTo>
                <a:lnTo>
                  <a:pt x="22860" y="208978"/>
                </a:lnTo>
                <a:close/>
              </a:path>
              <a:path w="32385" h="209550">
                <a:moveTo>
                  <a:pt x="22860" y="30479"/>
                </a:moveTo>
                <a:lnTo>
                  <a:pt x="10668" y="30479"/>
                </a:lnTo>
                <a:lnTo>
                  <a:pt x="6096" y="28955"/>
                </a:lnTo>
                <a:lnTo>
                  <a:pt x="1524" y="24383"/>
                </a:lnTo>
                <a:lnTo>
                  <a:pt x="0" y="21336"/>
                </a:lnTo>
                <a:lnTo>
                  <a:pt x="0" y="9143"/>
                </a:lnTo>
                <a:lnTo>
                  <a:pt x="1524" y="4571"/>
                </a:lnTo>
                <a:lnTo>
                  <a:pt x="4572" y="3048"/>
                </a:lnTo>
                <a:lnTo>
                  <a:pt x="6096" y="0"/>
                </a:lnTo>
                <a:lnTo>
                  <a:pt x="27432" y="0"/>
                </a:lnTo>
                <a:lnTo>
                  <a:pt x="28956" y="3048"/>
                </a:lnTo>
                <a:lnTo>
                  <a:pt x="32004" y="4571"/>
                </a:lnTo>
                <a:lnTo>
                  <a:pt x="32004" y="24383"/>
                </a:lnTo>
                <a:lnTo>
                  <a:pt x="27432" y="28955"/>
                </a:lnTo>
                <a:lnTo>
                  <a:pt x="22860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36229" y="5029295"/>
            <a:ext cx="120491" cy="15411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055780" y="4977479"/>
            <a:ext cx="74771" cy="20745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180844" y="5032343"/>
            <a:ext cx="122015" cy="152590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2351722" y="5029294"/>
            <a:ext cx="290195" cy="156210"/>
            <a:chOff x="2351722" y="5029294"/>
            <a:chExt cx="290195" cy="156210"/>
          </a:xfrm>
        </p:grpSpPr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51722" y="5029295"/>
              <a:ext cx="122015" cy="15411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11837" y="5029294"/>
              <a:ext cx="129635" cy="155638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749772" y="4975954"/>
            <a:ext cx="295910" cy="209550"/>
            <a:chOff x="2749772" y="4975954"/>
            <a:chExt cx="295910" cy="209550"/>
          </a:xfrm>
        </p:grpSpPr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49772" y="4975954"/>
              <a:ext cx="126587" cy="20593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05315" y="4975954"/>
              <a:ext cx="140268" cy="208978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3083718" y="4977479"/>
            <a:ext cx="280670" cy="204470"/>
            <a:chOff x="3083718" y="4977479"/>
            <a:chExt cx="280670" cy="204470"/>
          </a:xfrm>
        </p:grpSpPr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46881" y="4977479"/>
              <a:ext cx="117443" cy="2044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83718" y="4977479"/>
              <a:ext cx="118967" cy="204406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7976" y="5491543"/>
            <a:ext cx="79343" cy="79343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44022" y="5439727"/>
            <a:ext cx="292798" cy="207454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1337598" y="5424392"/>
            <a:ext cx="256540" cy="222885"/>
            <a:chOff x="1337598" y="5424392"/>
            <a:chExt cx="256540" cy="222885"/>
          </a:xfrm>
        </p:grpSpPr>
        <p:pic>
          <p:nvPicPr>
            <p:cNvPr id="106" name="object 1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37598" y="5491543"/>
              <a:ext cx="140096" cy="15563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99139" y="5424392"/>
              <a:ext cx="94583" cy="219741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1682210" y="5436679"/>
            <a:ext cx="689610" cy="253365"/>
            <a:chOff x="1682210" y="5436679"/>
            <a:chExt cx="689610" cy="253365"/>
          </a:xfrm>
        </p:grpSpPr>
        <p:pic>
          <p:nvPicPr>
            <p:cNvPr id="109" name="object 10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82210" y="5436679"/>
              <a:ext cx="126587" cy="20745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38015" y="5436679"/>
              <a:ext cx="140005" cy="21050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16156" y="5439727"/>
              <a:ext cx="118967" cy="20440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67127" y="5436679"/>
              <a:ext cx="128111" cy="21050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321147" y="5608987"/>
              <a:ext cx="50800" cy="81280"/>
            </a:xfrm>
            <a:custGeom>
              <a:avLst/>
              <a:gdLst/>
              <a:ahLst/>
              <a:cxnLst/>
              <a:rect l="l" t="t" r="r" b="b"/>
              <a:pathLst>
                <a:path w="50800" h="81279">
                  <a:moveTo>
                    <a:pt x="15335" y="79343"/>
                  </a:moveTo>
                  <a:lnTo>
                    <a:pt x="0" y="79343"/>
                  </a:lnTo>
                  <a:lnTo>
                    <a:pt x="0" y="74771"/>
                  </a:lnTo>
                  <a:lnTo>
                    <a:pt x="21431" y="32099"/>
                  </a:lnTo>
                  <a:lnTo>
                    <a:pt x="21431" y="6096"/>
                  </a:lnTo>
                  <a:lnTo>
                    <a:pt x="22955" y="3048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7527" y="0"/>
                  </a:lnTo>
                  <a:lnTo>
                    <a:pt x="45815" y="0"/>
                  </a:lnTo>
                  <a:lnTo>
                    <a:pt x="48863" y="3048"/>
                  </a:lnTo>
                  <a:lnTo>
                    <a:pt x="50387" y="6096"/>
                  </a:lnTo>
                  <a:lnTo>
                    <a:pt x="50387" y="26003"/>
                  </a:lnTo>
                  <a:lnTo>
                    <a:pt x="48863" y="29051"/>
                  </a:lnTo>
                  <a:lnTo>
                    <a:pt x="48863" y="30575"/>
                  </a:lnTo>
                  <a:lnTo>
                    <a:pt x="45815" y="36671"/>
                  </a:lnTo>
                  <a:lnTo>
                    <a:pt x="44291" y="38195"/>
                  </a:lnTo>
                  <a:lnTo>
                    <a:pt x="42767" y="41243"/>
                  </a:lnTo>
                  <a:lnTo>
                    <a:pt x="41243" y="42767"/>
                  </a:lnTo>
                  <a:lnTo>
                    <a:pt x="19907" y="76295"/>
                  </a:lnTo>
                  <a:lnTo>
                    <a:pt x="18383" y="77819"/>
                  </a:lnTo>
                  <a:lnTo>
                    <a:pt x="16859" y="77819"/>
                  </a:lnTo>
                  <a:lnTo>
                    <a:pt x="15335" y="79343"/>
                  </a:lnTo>
                  <a:close/>
                </a:path>
                <a:path w="50800" h="81279">
                  <a:moveTo>
                    <a:pt x="9144" y="80867"/>
                  </a:moveTo>
                  <a:lnTo>
                    <a:pt x="6096" y="80867"/>
                  </a:lnTo>
                  <a:lnTo>
                    <a:pt x="4572" y="79343"/>
                  </a:lnTo>
                  <a:lnTo>
                    <a:pt x="10668" y="79343"/>
                  </a:lnTo>
                  <a:lnTo>
                    <a:pt x="9144" y="80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473737" y="5424392"/>
            <a:ext cx="400050" cy="222885"/>
            <a:chOff x="2473737" y="5424392"/>
            <a:chExt cx="400050" cy="222885"/>
          </a:xfrm>
        </p:grpSpPr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73737" y="5424392"/>
              <a:ext cx="240887" cy="22278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751296" y="5493067"/>
              <a:ext cx="122015" cy="154114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922079" y="5491543"/>
            <a:ext cx="82391" cy="15259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095910" y="5454967"/>
            <a:ext cx="744283" cy="19221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946969" y="5421344"/>
            <a:ext cx="1120902" cy="276129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965358" y="5802725"/>
            <a:ext cx="932180" cy="264160"/>
            <a:chOff x="965358" y="5802725"/>
            <a:chExt cx="932180" cy="264160"/>
          </a:xfrm>
        </p:grpSpPr>
        <p:pic>
          <p:nvPicPr>
            <p:cNvPr id="121" name="object 12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65358" y="5818060"/>
              <a:ext cx="106775" cy="20440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111757" y="5802725"/>
              <a:ext cx="26034" cy="220345"/>
            </a:xfrm>
            <a:custGeom>
              <a:avLst/>
              <a:gdLst/>
              <a:ahLst/>
              <a:cxnLst/>
              <a:rect l="l" t="t" r="r" b="b"/>
              <a:pathLst>
                <a:path w="26034" h="220345">
                  <a:moveTo>
                    <a:pt x="22955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2955" y="1524"/>
                  </a:lnTo>
                  <a:close/>
                </a:path>
                <a:path w="26034" h="220345">
                  <a:moveTo>
                    <a:pt x="22955" y="218217"/>
                  </a:moveTo>
                  <a:lnTo>
                    <a:pt x="1524" y="218217"/>
                  </a:lnTo>
                  <a:lnTo>
                    <a:pt x="0" y="216693"/>
                  </a:lnTo>
                  <a:lnTo>
                    <a:pt x="0" y="1524"/>
                  </a:lnTo>
                  <a:lnTo>
                    <a:pt x="24479" y="1524"/>
                  </a:lnTo>
                  <a:lnTo>
                    <a:pt x="24479" y="3048"/>
                  </a:lnTo>
                  <a:lnTo>
                    <a:pt x="26003" y="3048"/>
                  </a:lnTo>
                  <a:lnTo>
                    <a:pt x="26003" y="215169"/>
                  </a:lnTo>
                  <a:lnTo>
                    <a:pt x="22955" y="218217"/>
                  </a:lnTo>
                  <a:close/>
                </a:path>
                <a:path w="26034" h="220345">
                  <a:moveTo>
                    <a:pt x="18288" y="219741"/>
                  </a:moveTo>
                  <a:lnTo>
                    <a:pt x="6096" y="219741"/>
                  </a:lnTo>
                  <a:lnTo>
                    <a:pt x="4572" y="218217"/>
                  </a:lnTo>
                  <a:lnTo>
                    <a:pt x="19812" y="218217"/>
                  </a:lnTo>
                  <a:lnTo>
                    <a:pt x="18288" y="219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74445" y="5868352"/>
              <a:ext cx="141620" cy="15563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54264" y="5868352"/>
              <a:ext cx="82391" cy="15411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462563" y="5813393"/>
              <a:ext cx="32384" cy="209550"/>
            </a:xfrm>
            <a:custGeom>
              <a:avLst/>
              <a:gdLst/>
              <a:ahLst/>
              <a:cxnLst/>
              <a:rect l="l" t="t" r="r" b="b"/>
              <a:pathLst>
                <a:path w="32384" h="209550">
                  <a:moveTo>
                    <a:pt x="25908" y="59531"/>
                  </a:moveTo>
                  <a:lnTo>
                    <a:pt x="6096" y="59531"/>
                  </a:lnTo>
                  <a:lnTo>
                    <a:pt x="7620" y="58007"/>
                  </a:lnTo>
                  <a:lnTo>
                    <a:pt x="25908" y="58007"/>
                  </a:lnTo>
                  <a:lnTo>
                    <a:pt x="25908" y="59531"/>
                  </a:lnTo>
                  <a:close/>
                </a:path>
                <a:path w="32384" h="209550">
                  <a:moveTo>
                    <a:pt x="27432" y="207549"/>
                  </a:moveTo>
                  <a:lnTo>
                    <a:pt x="4572" y="207549"/>
                  </a:lnTo>
                  <a:lnTo>
                    <a:pt x="4572" y="206025"/>
                  </a:lnTo>
                  <a:lnTo>
                    <a:pt x="3048" y="206025"/>
                  </a:lnTo>
                  <a:lnTo>
                    <a:pt x="3048" y="61055"/>
                  </a:lnTo>
                  <a:lnTo>
                    <a:pt x="4572" y="61055"/>
                  </a:lnTo>
                  <a:lnTo>
                    <a:pt x="4572" y="59531"/>
                  </a:lnTo>
                  <a:lnTo>
                    <a:pt x="27432" y="59531"/>
                  </a:lnTo>
                  <a:lnTo>
                    <a:pt x="28956" y="61055"/>
                  </a:lnTo>
                  <a:lnTo>
                    <a:pt x="28956" y="206025"/>
                  </a:lnTo>
                  <a:lnTo>
                    <a:pt x="27432" y="207549"/>
                  </a:lnTo>
                  <a:close/>
                </a:path>
                <a:path w="32384" h="209550">
                  <a:moveTo>
                    <a:pt x="22860" y="209073"/>
                  </a:moveTo>
                  <a:lnTo>
                    <a:pt x="10668" y="209073"/>
                  </a:lnTo>
                  <a:lnTo>
                    <a:pt x="7620" y="207549"/>
                  </a:lnTo>
                  <a:lnTo>
                    <a:pt x="24384" y="207549"/>
                  </a:lnTo>
                  <a:lnTo>
                    <a:pt x="22860" y="209073"/>
                  </a:lnTo>
                  <a:close/>
                </a:path>
                <a:path w="32384" h="209550">
                  <a:moveTo>
                    <a:pt x="22860" y="30575"/>
                  </a:moveTo>
                  <a:lnTo>
                    <a:pt x="10668" y="30575"/>
                  </a:lnTo>
                  <a:lnTo>
                    <a:pt x="6096" y="29051"/>
                  </a:lnTo>
                  <a:lnTo>
                    <a:pt x="3048" y="27527"/>
                  </a:lnTo>
                  <a:lnTo>
                    <a:pt x="0" y="214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3048" y="3047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28956" y="3047"/>
                  </a:lnTo>
                  <a:lnTo>
                    <a:pt x="30480" y="4667"/>
                  </a:lnTo>
                  <a:lnTo>
                    <a:pt x="32004" y="9239"/>
                  </a:lnTo>
                  <a:lnTo>
                    <a:pt x="32004" y="21431"/>
                  </a:lnTo>
                  <a:lnTo>
                    <a:pt x="28956" y="27527"/>
                  </a:lnTo>
                  <a:lnTo>
                    <a:pt x="22860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29619" y="5802725"/>
              <a:ext cx="131159" cy="2212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98974" y="5868352"/>
              <a:ext cx="115919" cy="15563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845373" y="5985796"/>
              <a:ext cx="52069" cy="81280"/>
            </a:xfrm>
            <a:custGeom>
              <a:avLst/>
              <a:gdLst/>
              <a:ahLst/>
              <a:cxnLst/>
              <a:rect l="l" t="t" r="r" b="b"/>
              <a:pathLst>
                <a:path w="52069" h="81279">
                  <a:moveTo>
                    <a:pt x="45720" y="1524"/>
                  </a:moveTo>
                  <a:lnTo>
                    <a:pt x="27432" y="1524"/>
                  </a:lnTo>
                  <a:lnTo>
                    <a:pt x="28956" y="0"/>
                  </a:lnTo>
                  <a:lnTo>
                    <a:pt x="42672" y="0"/>
                  </a:lnTo>
                  <a:lnTo>
                    <a:pt x="45720" y="1524"/>
                  </a:lnTo>
                  <a:close/>
                </a:path>
                <a:path w="52069" h="81279">
                  <a:moveTo>
                    <a:pt x="18288" y="79343"/>
                  </a:moveTo>
                  <a:lnTo>
                    <a:pt x="0" y="79343"/>
                  </a:lnTo>
                  <a:lnTo>
                    <a:pt x="0" y="76295"/>
                  </a:lnTo>
                  <a:lnTo>
                    <a:pt x="21336" y="33623"/>
                  </a:lnTo>
                  <a:lnTo>
                    <a:pt x="21336" y="7620"/>
                  </a:lnTo>
                  <a:lnTo>
                    <a:pt x="22860" y="6096"/>
                  </a:lnTo>
                  <a:lnTo>
                    <a:pt x="22860" y="4572"/>
                  </a:lnTo>
                  <a:lnTo>
                    <a:pt x="25908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0292" y="6096"/>
                  </a:lnTo>
                  <a:lnTo>
                    <a:pt x="51816" y="7620"/>
                  </a:lnTo>
                  <a:lnTo>
                    <a:pt x="51816" y="19812"/>
                  </a:lnTo>
                  <a:lnTo>
                    <a:pt x="50292" y="21336"/>
                  </a:lnTo>
                  <a:lnTo>
                    <a:pt x="50292" y="27432"/>
                  </a:lnTo>
                  <a:lnTo>
                    <a:pt x="48768" y="29051"/>
                  </a:lnTo>
                  <a:lnTo>
                    <a:pt x="48768" y="32099"/>
                  </a:lnTo>
                  <a:lnTo>
                    <a:pt x="47244" y="33623"/>
                  </a:lnTo>
                  <a:lnTo>
                    <a:pt x="47244" y="36671"/>
                  </a:lnTo>
                  <a:lnTo>
                    <a:pt x="45720" y="39719"/>
                  </a:lnTo>
                  <a:lnTo>
                    <a:pt x="44196" y="41243"/>
                  </a:lnTo>
                  <a:lnTo>
                    <a:pt x="42672" y="44291"/>
                  </a:lnTo>
                  <a:lnTo>
                    <a:pt x="21336" y="76295"/>
                  </a:lnTo>
                  <a:lnTo>
                    <a:pt x="19812" y="77819"/>
                  </a:lnTo>
                  <a:lnTo>
                    <a:pt x="18288" y="77819"/>
                  </a:lnTo>
                  <a:lnTo>
                    <a:pt x="18288" y="79343"/>
                  </a:lnTo>
                  <a:close/>
                </a:path>
                <a:path w="52069" h="81279">
                  <a:moveTo>
                    <a:pt x="15240" y="80867"/>
                  </a:moveTo>
                  <a:lnTo>
                    <a:pt x="1524" y="80867"/>
                  </a:lnTo>
                  <a:lnTo>
                    <a:pt x="1524" y="79343"/>
                  </a:lnTo>
                  <a:lnTo>
                    <a:pt x="16764" y="79343"/>
                  </a:lnTo>
                  <a:lnTo>
                    <a:pt x="15240" y="80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2007012" y="5814917"/>
            <a:ext cx="287020" cy="209550"/>
            <a:chOff x="2007012" y="5814917"/>
            <a:chExt cx="287020" cy="209550"/>
          </a:xfrm>
        </p:grpSpPr>
        <p:pic>
          <p:nvPicPr>
            <p:cNvPr id="130" name="object 13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07012" y="5814917"/>
              <a:ext cx="147923" cy="20907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77795" y="5868352"/>
              <a:ext cx="115919" cy="155638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341054" y="5801201"/>
            <a:ext cx="951642" cy="26546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402520" y="5868352"/>
            <a:ext cx="115824" cy="155638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3565683" y="5802725"/>
            <a:ext cx="290195" cy="221615"/>
            <a:chOff x="3565683" y="5802725"/>
            <a:chExt cx="290195" cy="221615"/>
          </a:xfrm>
        </p:grpSpPr>
        <p:pic>
          <p:nvPicPr>
            <p:cNvPr id="135" name="object 13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565683" y="5868352"/>
              <a:ext cx="122015" cy="15411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725799" y="5802725"/>
              <a:ext cx="129635" cy="221265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965358" y="6190202"/>
            <a:ext cx="1246036" cy="279130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2330291" y="6193250"/>
            <a:ext cx="581660" cy="222885"/>
            <a:chOff x="2330291" y="6193250"/>
            <a:chExt cx="581660" cy="222885"/>
          </a:xfrm>
        </p:grpSpPr>
        <p:pic>
          <p:nvPicPr>
            <p:cNvPr id="139" name="object 13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330291" y="6193250"/>
              <a:ext cx="122015" cy="21974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490501" y="6260401"/>
              <a:ext cx="115919" cy="15563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629281" y="6260401"/>
              <a:ext cx="282130" cy="155638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025806" y="6193250"/>
            <a:ext cx="1082801" cy="276082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953166" y="6615874"/>
            <a:ext cx="1631823" cy="190690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2685669" y="6652355"/>
            <a:ext cx="250190" cy="154305"/>
            <a:chOff x="2685669" y="6652355"/>
            <a:chExt cx="250190" cy="154305"/>
          </a:xfrm>
        </p:grpSpPr>
        <p:pic>
          <p:nvPicPr>
            <p:cNvPr id="145" name="object 1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85669" y="6652355"/>
              <a:ext cx="111347" cy="15411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9876" y="6652450"/>
              <a:ext cx="115919" cy="154114"/>
            </a:xfrm>
            <a:prstGeom prst="rect">
              <a:avLst/>
            </a:prstGeom>
          </p:spPr>
        </p:pic>
      </p:grpSp>
      <p:pic>
        <p:nvPicPr>
          <p:cNvPr id="147" name="object 14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83039" y="6652355"/>
            <a:ext cx="195262" cy="154114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9303067" y="7259573"/>
            <a:ext cx="147922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809" y="452913"/>
            <a:ext cx="335915" cy="392430"/>
          </a:xfrm>
          <a:custGeom>
            <a:avLst/>
            <a:gdLst/>
            <a:ahLst/>
            <a:cxnLst/>
            <a:rect l="l" t="t" r="r" b="b"/>
            <a:pathLst>
              <a:path w="335914" h="392430">
                <a:moveTo>
                  <a:pt x="44291" y="390525"/>
                </a:moveTo>
                <a:lnTo>
                  <a:pt x="6096" y="390525"/>
                </a:lnTo>
                <a:lnTo>
                  <a:pt x="3048" y="387477"/>
                </a:lnTo>
                <a:lnTo>
                  <a:pt x="1524" y="387477"/>
                </a:lnTo>
                <a:lnTo>
                  <a:pt x="0" y="384429"/>
                </a:lnTo>
                <a:lnTo>
                  <a:pt x="0" y="379857"/>
                </a:lnTo>
                <a:lnTo>
                  <a:pt x="1524" y="375189"/>
                </a:lnTo>
                <a:lnTo>
                  <a:pt x="3048" y="370617"/>
                </a:lnTo>
                <a:lnTo>
                  <a:pt x="132683" y="10667"/>
                </a:lnTo>
                <a:lnTo>
                  <a:pt x="134207" y="7620"/>
                </a:lnTo>
                <a:lnTo>
                  <a:pt x="134207" y="6096"/>
                </a:lnTo>
                <a:lnTo>
                  <a:pt x="137255" y="3048"/>
                </a:lnTo>
                <a:lnTo>
                  <a:pt x="138779" y="3048"/>
                </a:lnTo>
                <a:lnTo>
                  <a:pt x="144875" y="0"/>
                </a:lnTo>
                <a:lnTo>
                  <a:pt x="190690" y="0"/>
                </a:lnTo>
                <a:lnTo>
                  <a:pt x="192214" y="1524"/>
                </a:lnTo>
                <a:lnTo>
                  <a:pt x="195262" y="1524"/>
                </a:lnTo>
                <a:lnTo>
                  <a:pt x="201358" y="7620"/>
                </a:lnTo>
                <a:lnTo>
                  <a:pt x="201358" y="10667"/>
                </a:lnTo>
                <a:lnTo>
                  <a:pt x="216841" y="53339"/>
                </a:lnTo>
                <a:lnTo>
                  <a:pt x="164782" y="53339"/>
                </a:lnTo>
                <a:lnTo>
                  <a:pt x="97631" y="247078"/>
                </a:lnTo>
                <a:lnTo>
                  <a:pt x="287139" y="247078"/>
                </a:lnTo>
                <a:lnTo>
                  <a:pt x="302104" y="288321"/>
                </a:lnTo>
                <a:lnTo>
                  <a:pt x="85439" y="288321"/>
                </a:lnTo>
                <a:lnTo>
                  <a:pt x="53435" y="381381"/>
                </a:lnTo>
                <a:lnTo>
                  <a:pt x="51911" y="382905"/>
                </a:lnTo>
                <a:lnTo>
                  <a:pt x="51911" y="384429"/>
                </a:lnTo>
                <a:lnTo>
                  <a:pt x="50387" y="385953"/>
                </a:lnTo>
                <a:lnTo>
                  <a:pt x="50387" y="387477"/>
                </a:lnTo>
                <a:lnTo>
                  <a:pt x="48863" y="389001"/>
                </a:lnTo>
                <a:lnTo>
                  <a:pt x="45815" y="389001"/>
                </a:lnTo>
                <a:lnTo>
                  <a:pt x="44291" y="390525"/>
                </a:lnTo>
                <a:close/>
              </a:path>
              <a:path w="335914" h="392430">
                <a:moveTo>
                  <a:pt x="287139" y="247078"/>
                </a:moveTo>
                <a:lnTo>
                  <a:pt x="233362" y="247078"/>
                </a:lnTo>
                <a:lnTo>
                  <a:pt x="164782" y="53339"/>
                </a:lnTo>
                <a:lnTo>
                  <a:pt x="216841" y="53339"/>
                </a:lnTo>
                <a:lnTo>
                  <a:pt x="287139" y="247078"/>
                </a:lnTo>
                <a:close/>
              </a:path>
              <a:path w="335914" h="392430">
                <a:moveTo>
                  <a:pt x="332517" y="389001"/>
                </a:moveTo>
                <a:lnTo>
                  <a:pt x="285178" y="389001"/>
                </a:lnTo>
                <a:lnTo>
                  <a:pt x="283654" y="387477"/>
                </a:lnTo>
                <a:lnTo>
                  <a:pt x="282130" y="387477"/>
                </a:lnTo>
                <a:lnTo>
                  <a:pt x="282130" y="385953"/>
                </a:lnTo>
                <a:lnTo>
                  <a:pt x="279082" y="382905"/>
                </a:lnTo>
                <a:lnTo>
                  <a:pt x="247078" y="288321"/>
                </a:lnTo>
                <a:lnTo>
                  <a:pt x="302104" y="288321"/>
                </a:lnTo>
                <a:lnTo>
                  <a:pt x="332517" y="372141"/>
                </a:lnTo>
                <a:lnTo>
                  <a:pt x="334041" y="375189"/>
                </a:lnTo>
                <a:lnTo>
                  <a:pt x="334041" y="379857"/>
                </a:lnTo>
                <a:lnTo>
                  <a:pt x="335565" y="382905"/>
                </a:lnTo>
                <a:lnTo>
                  <a:pt x="335565" y="384429"/>
                </a:lnTo>
                <a:lnTo>
                  <a:pt x="334041" y="387477"/>
                </a:lnTo>
                <a:lnTo>
                  <a:pt x="332517" y="389001"/>
                </a:lnTo>
                <a:close/>
              </a:path>
              <a:path w="335914" h="392430">
                <a:moveTo>
                  <a:pt x="327945" y="390525"/>
                </a:moveTo>
                <a:lnTo>
                  <a:pt x="288226" y="390525"/>
                </a:lnTo>
                <a:lnTo>
                  <a:pt x="286702" y="389001"/>
                </a:lnTo>
                <a:lnTo>
                  <a:pt x="330993" y="389001"/>
                </a:lnTo>
                <a:lnTo>
                  <a:pt x="327945" y="390525"/>
                </a:lnTo>
                <a:close/>
              </a:path>
              <a:path w="335914" h="392430">
                <a:moveTo>
                  <a:pt x="35147" y="392049"/>
                </a:moveTo>
                <a:lnTo>
                  <a:pt x="13715" y="392049"/>
                </a:lnTo>
                <a:lnTo>
                  <a:pt x="10667" y="390525"/>
                </a:lnTo>
                <a:lnTo>
                  <a:pt x="38195" y="390525"/>
                </a:lnTo>
                <a:lnTo>
                  <a:pt x="35147" y="392049"/>
                </a:lnTo>
                <a:close/>
              </a:path>
              <a:path w="335914" h="392430">
                <a:moveTo>
                  <a:pt x="320325" y="392049"/>
                </a:moveTo>
                <a:lnTo>
                  <a:pt x="298989" y="392049"/>
                </a:lnTo>
                <a:lnTo>
                  <a:pt x="294322" y="390525"/>
                </a:lnTo>
                <a:lnTo>
                  <a:pt x="324897" y="390525"/>
                </a:lnTo>
                <a:lnTo>
                  <a:pt x="320325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5239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6786" y="1524"/>
                </a:lnTo>
                <a:lnTo>
                  <a:pt x="199834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291" y="3047"/>
                </a:moveTo>
                <a:lnTo>
                  <a:pt x="4572" y="3047"/>
                </a:lnTo>
                <a:lnTo>
                  <a:pt x="7619" y="1524"/>
                </a:lnTo>
                <a:lnTo>
                  <a:pt x="42767" y="1524"/>
                </a:lnTo>
                <a:lnTo>
                  <a:pt x="44291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9166" y="3047"/>
                </a:lnTo>
                <a:lnTo>
                  <a:pt x="190690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3332" y="292298"/>
                </a:lnTo>
                <a:lnTo>
                  <a:pt x="83683" y="292298"/>
                </a:lnTo>
                <a:lnTo>
                  <a:pt x="72294" y="290607"/>
                </a:lnTo>
                <a:lnTo>
                  <a:pt x="3490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815" y="3047"/>
                </a:lnTo>
                <a:lnTo>
                  <a:pt x="50387" y="7619"/>
                </a:lnTo>
                <a:lnTo>
                  <a:pt x="50434" y="178672"/>
                </a:lnTo>
                <a:lnTo>
                  <a:pt x="50754" y="188173"/>
                </a:lnTo>
                <a:lnTo>
                  <a:pt x="50768" y="188583"/>
                </a:lnTo>
                <a:lnTo>
                  <a:pt x="51673" y="197618"/>
                </a:lnTo>
                <a:lnTo>
                  <a:pt x="53435" y="205930"/>
                </a:lnTo>
                <a:lnTo>
                  <a:pt x="54959" y="215074"/>
                </a:lnTo>
                <a:lnTo>
                  <a:pt x="59531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5554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786" y="250126"/>
                </a:lnTo>
                <a:lnTo>
                  <a:pt x="176157" y="255985"/>
                </a:lnTo>
                <a:lnTo>
                  <a:pt x="141827" y="282225"/>
                </a:lnTo>
                <a:lnTo>
                  <a:pt x="108394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86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3175" y="221551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30314" y="3047"/>
                </a:lnTo>
                <a:lnTo>
                  <a:pt x="230314" y="4571"/>
                </a:lnTo>
                <a:lnTo>
                  <a:pt x="231838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786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690" y="286797"/>
                </a:lnTo>
                <a:lnTo>
                  <a:pt x="189166" y="285273"/>
                </a:lnTo>
                <a:lnTo>
                  <a:pt x="189166" y="283749"/>
                </a:lnTo>
                <a:lnTo>
                  <a:pt x="187642" y="282225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3749"/>
                </a:lnTo>
                <a:lnTo>
                  <a:pt x="231838" y="283749"/>
                </a:lnTo>
                <a:lnTo>
                  <a:pt x="231838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7266" y="288321"/>
                </a:moveTo>
                <a:lnTo>
                  <a:pt x="193738" y="288321"/>
                </a:lnTo>
                <a:lnTo>
                  <a:pt x="192214" y="286797"/>
                </a:lnTo>
                <a:lnTo>
                  <a:pt x="228790" y="286797"/>
                </a:lnTo>
                <a:lnTo>
                  <a:pt x="227266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2882" y="289845"/>
                </a:lnTo>
                <a:lnTo>
                  <a:pt x="199834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459" y="483399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176974" y="85445"/>
                </a:moveTo>
                <a:lnTo>
                  <a:pt x="175450" y="82397"/>
                </a:lnTo>
                <a:lnTo>
                  <a:pt x="175450" y="79349"/>
                </a:lnTo>
                <a:lnTo>
                  <a:pt x="173926" y="77825"/>
                </a:lnTo>
                <a:lnTo>
                  <a:pt x="173926" y="76301"/>
                </a:lnTo>
                <a:lnTo>
                  <a:pt x="172402" y="74777"/>
                </a:lnTo>
                <a:lnTo>
                  <a:pt x="170878" y="74777"/>
                </a:lnTo>
                <a:lnTo>
                  <a:pt x="170878" y="73253"/>
                </a:lnTo>
                <a:lnTo>
                  <a:pt x="97624" y="73253"/>
                </a:lnTo>
                <a:lnTo>
                  <a:pt x="97624" y="6096"/>
                </a:lnTo>
                <a:lnTo>
                  <a:pt x="96100" y="6096"/>
                </a:lnTo>
                <a:lnTo>
                  <a:pt x="96100" y="4572"/>
                </a:lnTo>
                <a:lnTo>
                  <a:pt x="94576" y="3048"/>
                </a:lnTo>
                <a:lnTo>
                  <a:pt x="93052" y="3048"/>
                </a:lnTo>
                <a:lnTo>
                  <a:pt x="91528" y="1524"/>
                </a:lnTo>
                <a:lnTo>
                  <a:pt x="88480" y="0"/>
                </a:lnTo>
                <a:lnTo>
                  <a:pt x="61048" y="0"/>
                </a:lnTo>
                <a:lnTo>
                  <a:pt x="58000" y="1524"/>
                </a:lnTo>
                <a:lnTo>
                  <a:pt x="54952" y="1524"/>
                </a:lnTo>
                <a:lnTo>
                  <a:pt x="53428" y="3048"/>
                </a:lnTo>
                <a:lnTo>
                  <a:pt x="51904" y="3048"/>
                </a:lnTo>
                <a:lnTo>
                  <a:pt x="48856" y="6096"/>
                </a:lnTo>
                <a:lnTo>
                  <a:pt x="48856" y="73253"/>
                </a:lnTo>
                <a:lnTo>
                  <a:pt x="9144" y="73253"/>
                </a:lnTo>
                <a:lnTo>
                  <a:pt x="7620" y="74777"/>
                </a:lnTo>
                <a:lnTo>
                  <a:pt x="4572" y="74777"/>
                </a:lnTo>
                <a:lnTo>
                  <a:pt x="4572" y="76301"/>
                </a:lnTo>
                <a:lnTo>
                  <a:pt x="3048" y="77825"/>
                </a:lnTo>
                <a:lnTo>
                  <a:pt x="3048" y="80873"/>
                </a:lnTo>
                <a:lnTo>
                  <a:pt x="1524" y="82397"/>
                </a:lnTo>
                <a:lnTo>
                  <a:pt x="1524" y="85445"/>
                </a:lnTo>
                <a:lnTo>
                  <a:pt x="0" y="86969"/>
                </a:lnTo>
                <a:lnTo>
                  <a:pt x="0" y="102209"/>
                </a:lnTo>
                <a:lnTo>
                  <a:pt x="1524" y="106781"/>
                </a:lnTo>
                <a:lnTo>
                  <a:pt x="4572" y="112877"/>
                </a:lnTo>
                <a:lnTo>
                  <a:pt x="7620" y="114401"/>
                </a:lnTo>
                <a:lnTo>
                  <a:pt x="48856" y="114401"/>
                </a:lnTo>
                <a:lnTo>
                  <a:pt x="48856" y="273088"/>
                </a:lnTo>
                <a:lnTo>
                  <a:pt x="53416" y="314134"/>
                </a:lnTo>
                <a:lnTo>
                  <a:pt x="77622" y="351840"/>
                </a:lnTo>
                <a:lnTo>
                  <a:pt x="116611" y="364312"/>
                </a:lnTo>
                <a:lnTo>
                  <a:pt x="126580" y="364617"/>
                </a:lnTo>
                <a:lnTo>
                  <a:pt x="137248" y="364617"/>
                </a:lnTo>
                <a:lnTo>
                  <a:pt x="141820" y="363093"/>
                </a:lnTo>
                <a:lnTo>
                  <a:pt x="146392" y="363093"/>
                </a:lnTo>
                <a:lnTo>
                  <a:pt x="149440" y="361569"/>
                </a:lnTo>
                <a:lnTo>
                  <a:pt x="154114" y="361569"/>
                </a:lnTo>
                <a:lnTo>
                  <a:pt x="158686" y="360045"/>
                </a:lnTo>
                <a:lnTo>
                  <a:pt x="161734" y="358521"/>
                </a:lnTo>
                <a:lnTo>
                  <a:pt x="164782" y="358521"/>
                </a:lnTo>
                <a:lnTo>
                  <a:pt x="170878" y="355473"/>
                </a:lnTo>
                <a:lnTo>
                  <a:pt x="173926" y="352425"/>
                </a:lnTo>
                <a:lnTo>
                  <a:pt x="175450" y="349377"/>
                </a:lnTo>
                <a:lnTo>
                  <a:pt x="175450" y="346240"/>
                </a:lnTo>
                <a:lnTo>
                  <a:pt x="176974" y="341668"/>
                </a:lnTo>
                <a:lnTo>
                  <a:pt x="176974" y="323380"/>
                </a:lnTo>
                <a:lnTo>
                  <a:pt x="176212" y="321856"/>
                </a:lnTo>
                <a:lnTo>
                  <a:pt x="175450" y="320332"/>
                </a:lnTo>
                <a:lnTo>
                  <a:pt x="175450" y="317284"/>
                </a:lnTo>
                <a:lnTo>
                  <a:pt x="173926" y="315760"/>
                </a:lnTo>
                <a:lnTo>
                  <a:pt x="173926" y="314134"/>
                </a:lnTo>
                <a:lnTo>
                  <a:pt x="166395" y="314134"/>
                </a:lnTo>
                <a:lnTo>
                  <a:pt x="164782" y="315760"/>
                </a:lnTo>
                <a:lnTo>
                  <a:pt x="163258" y="315760"/>
                </a:lnTo>
                <a:lnTo>
                  <a:pt x="160210" y="317284"/>
                </a:lnTo>
                <a:lnTo>
                  <a:pt x="157162" y="317284"/>
                </a:lnTo>
                <a:lnTo>
                  <a:pt x="154114" y="318808"/>
                </a:lnTo>
                <a:lnTo>
                  <a:pt x="150964" y="320332"/>
                </a:lnTo>
                <a:lnTo>
                  <a:pt x="147916" y="320332"/>
                </a:lnTo>
                <a:lnTo>
                  <a:pt x="144868" y="321856"/>
                </a:lnTo>
                <a:lnTo>
                  <a:pt x="135724" y="321856"/>
                </a:lnTo>
                <a:lnTo>
                  <a:pt x="126060" y="320992"/>
                </a:lnTo>
                <a:lnTo>
                  <a:pt x="99910" y="290233"/>
                </a:lnTo>
                <a:lnTo>
                  <a:pt x="97624" y="265468"/>
                </a:lnTo>
                <a:lnTo>
                  <a:pt x="97624" y="114401"/>
                </a:lnTo>
                <a:lnTo>
                  <a:pt x="170878" y="114401"/>
                </a:lnTo>
                <a:lnTo>
                  <a:pt x="172402" y="112877"/>
                </a:lnTo>
                <a:lnTo>
                  <a:pt x="173926" y="109829"/>
                </a:lnTo>
                <a:lnTo>
                  <a:pt x="176974" y="106781"/>
                </a:lnTo>
                <a:lnTo>
                  <a:pt x="176974" y="85445"/>
                </a:lnTo>
                <a:close/>
              </a:path>
              <a:path w="489585" h="365125">
                <a:moveTo>
                  <a:pt x="489585" y="213550"/>
                </a:moveTo>
                <a:lnTo>
                  <a:pt x="484441" y="166611"/>
                </a:lnTo>
                <a:lnTo>
                  <a:pt x="484365" y="166344"/>
                </a:lnTo>
                <a:lnTo>
                  <a:pt x="480441" y="152590"/>
                </a:lnTo>
                <a:lnTo>
                  <a:pt x="463511" y="116497"/>
                </a:lnTo>
                <a:lnTo>
                  <a:pt x="436168" y="89014"/>
                </a:lnTo>
                <a:lnTo>
                  <a:pt x="436168" y="213550"/>
                </a:lnTo>
                <a:lnTo>
                  <a:pt x="436168" y="219646"/>
                </a:lnTo>
                <a:lnTo>
                  <a:pt x="435965" y="227977"/>
                </a:lnTo>
                <a:lnTo>
                  <a:pt x="435838" y="229514"/>
                </a:lnTo>
                <a:lnTo>
                  <a:pt x="435102" y="239090"/>
                </a:lnTo>
                <a:lnTo>
                  <a:pt x="425754" y="277837"/>
                </a:lnTo>
                <a:lnTo>
                  <a:pt x="416344" y="292887"/>
                </a:lnTo>
                <a:lnTo>
                  <a:pt x="411213" y="300113"/>
                </a:lnTo>
                <a:lnTo>
                  <a:pt x="373291" y="321271"/>
                </a:lnTo>
                <a:lnTo>
                  <a:pt x="363994" y="322795"/>
                </a:lnTo>
                <a:lnTo>
                  <a:pt x="364286" y="322795"/>
                </a:lnTo>
                <a:lnTo>
                  <a:pt x="353860" y="323367"/>
                </a:lnTo>
                <a:lnTo>
                  <a:pt x="341871" y="322795"/>
                </a:lnTo>
                <a:lnTo>
                  <a:pt x="331190" y="321081"/>
                </a:lnTo>
                <a:lnTo>
                  <a:pt x="293446" y="298157"/>
                </a:lnTo>
                <a:lnTo>
                  <a:pt x="274510" y="257835"/>
                </a:lnTo>
                <a:lnTo>
                  <a:pt x="270052" y="219646"/>
                </a:lnTo>
                <a:lnTo>
                  <a:pt x="269976" y="213550"/>
                </a:lnTo>
                <a:lnTo>
                  <a:pt x="270243" y="203911"/>
                </a:lnTo>
                <a:lnTo>
                  <a:pt x="270332" y="203047"/>
                </a:lnTo>
                <a:lnTo>
                  <a:pt x="271272" y="193167"/>
                </a:lnTo>
                <a:lnTo>
                  <a:pt x="281952" y="155016"/>
                </a:lnTo>
                <a:lnTo>
                  <a:pt x="309587" y="121424"/>
                </a:lnTo>
                <a:lnTo>
                  <a:pt x="353860" y="109816"/>
                </a:lnTo>
                <a:lnTo>
                  <a:pt x="365620" y="110375"/>
                </a:lnTo>
                <a:lnTo>
                  <a:pt x="408152" y="127914"/>
                </a:lnTo>
                <a:lnTo>
                  <a:pt x="430631" y="166344"/>
                </a:lnTo>
                <a:lnTo>
                  <a:pt x="435978" y="206311"/>
                </a:lnTo>
                <a:lnTo>
                  <a:pt x="436168" y="213550"/>
                </a:lnTo>
                <a:lnTo>
                  <a:pt x="436168" y="89014"/>
                </a:lnTo>
                <a:lnTo>
                  <a:pt x="387578" y="70954"/>
                </a:lnTo>
                <a:lnTo>
                  <a:pt x="356908" y="68668"/>
                </a:lnTo>
                <a:lnTo>
                  <a:pt x="340766" y="69240"/>
                </a:lnTo>
                <a:lnTo>
                  <a:pt x="340296" y="69240"/>
                </a:lnTo>
                <a:lnTo>
                  <a:pt x="295948" y="79336"/>
                </a:lnTo>
                <a:lnTo>
                  <a:pt x="261988" y="100990"/>
                </a:lnTo>
                <a:lnTo>
                  <a:pt x="237934" y="132499"/>
                </a:lnTo>
                <a:lnTo>
                  <a:pt x="223266" y="172707"/>
                </a:lnTo>
                <a:lnTo>
                  <a:pt x="218338" y="213550"/>
                </a:lnTo>
                <a:lnTo>
                  <a:pt x="218351" y="226237"/>
                </a:lnTo>
                <a:lnTo>
                  <a:pt x="218465" y="229514"/>
                </a:lnTo>
                <a:lnTo>
                  <a:pt x="218694" y="236258"/>
                </a:lnTo>
                <a:lnTo>
                  <a:pt x="227266" y="280695"/>
                </a:lnTo>
                <a:lnTo>
                  <a:pt x="243979" y="316699"/>
                </a:lnTo>
                <a:lnTo>
                  <a:pt x="280835" y="349427"/>
                </a:lnTo>
                <a:lnTo>
                  <a:pt x="319570" y="362331"/>
                </a:lnTo>
                <a:lnTo>
                  <a:pt x="334264" y="364020"/>
                </a:lnTo>
                <a:lnTo>
                  <a:pt x="333794" y="364020"/>
                </a:lnTo>
                <a:lnTo>
                  <a:pt x="350812" y="364617"/>
                </a:lnTo>
                <a:lnTo>
                  <a:pt x="367385" y="364020"/>
                </a:lnTo>
                <a:lnTo>
                  <a:pt x="382816" y="362140"/>
                </a:lnTo>
                <a:lnTo>
                  <a:pt x="423202" y="347611"/>
                </a:lnTo>
                <a:lnTo>
                  <a:pt x="453047" y="323367"/>
                </a:lnTo>
                <a:lnTo>
                  <a:pt x="454533" y="321843"/>
                </a:lnTo>
                <a:lnTo>
                  <a:pt x="475322" y="287769"/>
                </a:lnTo>
                <a:lnTo>
                  <a:pt x="487299" y="245224"/>
                </a:lnTo>
                <a:lnTo>
                  <a:pt x="489127" y="226237"/>
                </a:lnTo>
                <a:lnTo>
                  <a:pt x="489585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6297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391" y="571"/>
                </a:lnTo>
                <a:lnTo>
                  <a:pt x="124705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9974" y="552068"/>
            <a:ext cx="271780" cy="296545"/>
          </a:xfrm>
          <a:custGeom>
            <a:avLst/>
            <a:gdLst/>
            <a:ahLst/>
            <a:cxnLst/>
            <a:rect l="l" t="t" r="r" b="b"/>
            <a:pathLst>
              <a:path w="271779" h="296544">
                <a:moveTo>
                  <a:pt x="132473" y="295941"/>
                </a:moveTo>
                <a:lnTo>
                  <a:pt x="115455" y="295346"/>
                </a:lnTo>
                <a:lnTo>
                  <a:pt x="115929" y="295346"/>
                </a:lnTo>
                <a:lnTo>
                  <a:pt x="101219" y="293655"/>
                </a:lnTo>
                <a:lnTo>
                  <a:pt x="62464" y="280758"/>
                </a:lnTo>
                <a:lnTo>
                  <a:pt x="25650" y="248031"/>
                </a:lnTo>
                <a:lnTo>
                  <a:pt x="8934" y="212026"/>
                </a:lnTo>
                <a:lnTo>
                  <a:pt x="5012" y="198262"/>
                </a:lnTo>
                <a:lnTo>
                  <a:pt x="4933" y="197986"/>
                </a:lnTo>
                <a:lnTo>
                  <a:pt x="2076" y="183213"/>
                </a:lnTo>
                <a:lnTo>
                  <a:pt x="442" y="168318"/>
                </a:lnTo>
                <a:lnTo>
                  <a:pt x="361" y="167583"/>
                </a:lnTo>
                <a:lnTo>
                  <a:pt x="129" y="160844"/>
                </a:lnTo>
                <a:lnTo>
                  <a:pt x="17" y="157568"/>
                </a:lnTo>
                <a:lnTo>
                  <a:pt x="0" y="144875"/>
                </a:lnTo>
                <a:lnTo>
                  <a:pt x="249" y="137636"/>
                </a:lnTo>
                <a:lnTo>
                  <a:pt x="361" y="134373"/>
                </a:lnTo>
                <a:lnTo>
                  <a:pt x="2076" y="118776"/>
                </a:lnTo>
                <a:lnTo>
                  <a:pt x="13839" y="76549"/>
                </a:lnTo>
                <a:lnTo>
                  <a:pt x="34842" y="41148"/>
                </a:lnTo>
                <a:lnTo>
                  <a:pt x="65274" y="16930"/>
                </a:lnTo>
                <a:lnTo>
                  <a:pt x="105791" y="2476"/>
                </a:lnTo>
                <a:lnTo>
                  <a:pt x="121958" y="571"/>
                </a:lnTo>
                <a:lnTo>
                  <a:pt x="122428" y="571"/>
                </a:lnTo>
                <a:lnTo>
                  <a:pt x="138569" y="0"/>
                </a:lnTo>
                <a:lnTo>
                  <a:pt x="183360" y="5143"/>
                </a:lnTo>
                <a:lnTo>
                  <a:pt x="219388" y="21336"/>
                </a:lnTo>
                <a:lnTo>
                  <a:pt x="240129" y="41148"/>
                </a:lnTo>
                <a:lnTo>
                  <a:pt x="135521" y="41148"/>
                </a:lnTo>
                <a:lnTo>
                  <a:pt x="125520" y="41481"/>
                </a:lnTo>
                <a:lnTo>
                  <a:pt x="84229" y="57721"/>
                </a:lnTo>
                <a:lnTo>
                  <a:pt x="60297" y="94830"/>
                </a:lnTo>
                <a:lnTo>
                  <a:pt x="52240" y="134373"/>
                </a:lnTo>
                <a:lnTo>
                  <a:pt x="51677" y="144875"/>
                </a:lnTo>
                <a:lnTo>
                  <a:pt x="51723" y="150971"/>
                </a:lnTo>
                <a:lnTo>
                  <a:pt x="56178" y="189166"/>
                </a:lnTo>
                <a:lnTo>
                  <a:pt x="58671" y="197986"/>
                </a:lnTo>
                <a:lnTo>
                  <a:pt x="58749" y="198262"/>
                </a:lnTo>
                <a:lnTo>
                  <a:pt x="81145" y="235839"/>
                </a:lnTo>
                <a:lnTo>
                  <a:pt x="123757" y="254127"/>
                </a:lnTo>
                <a:lnTo>
                  <a:pt x="135521" y="254698"/>
                </a:lnTo>
                <a:lnTo>
                  <a:pt x="234715" y="254698"/>
                </a:lnTo>
                <a:lnTo>
                  <a:pt x="226732" y="262891"/>
                </a:lnTo>
                <a:lnTo>
                  <a:pt x="193433" y="285273"/>
                </a:lnTo>
                <a:lnTo>
                  <a:pt x="149070" y="295346"/>
                </a:lnTo>
                <a:lnTo>
                  <a:pt x="132473" y="295941"/>
                </a:lnTo>
                <a:close/>
              </a:path>
              <a:path w="271779" h="296544">
                <a:moveTo>
                  <a:pt x="234715" y="254698"/>
                </a:moveTo>
                <a:lnTo>
                  <a:pt x="135521" y="254698"/>
                </a:lnTo>
                <a:lnTo>
                  <a:pt x="145957" y="254127"/>
                </a:lnTo>
                <a:lnTo>
                  <a:pt x="145667" y="254127"/>
                </a:lnTo>
                <a:lnTo>
                  <a:pt x="186765" y="237363"/>
                </a:lnTo>
                <a:lnTo>
                  <a:pt x="198005" y="224218"/>
                </a:lnTo>
                <a:lnTo>
                  <a:pt x="203172" y="217050"/>
                </a:lnTo>
                <a:lnTo>
                  <a:pt x="216674" y="170414"/>
                </a:lnTo>
                <a:lnTo>
                  <a:pt x="217412" y="160844"/>
                </a:lnTo>
                <a:lnTo>
                  <a:pt x="217531" y="159307"/>
                </a:lnTo>
                <a:lnTo>
                  <a:pt x="217740" y="150971"/>
                </a:lnTo>
                <a:lnTo>
                  <a:pt x="217739" y="144875"/>
                </a:lnTo>
                <a:lnTo>
                  <a:pt x="217555" y="137636"/>
                </a:lnTo>
                <a:lnTo>
                  <a:pt x="212275" y="97940"/>
                </a:lnTo>
                <a:lnTo>
                  <a:pt x="189813" y="59245"/>
                </a:lnTo>
                <a:lnTo>
                  <a:pt x="147499" y="41695"/>
                </a:lnTo>
                <a:lnTo>
                  <a:pt x="135521" y="41148"/>
                </a:lnTo>
                <a:lnTo>
                  <a:pt x="240129" y="41148"/>
                </a:lnTo>
                <a:lnTo>
                  <a:pt x="262108" y="83915"/>
                </a:lnTo>
                <a:lnTo>
                  <a:pt x="266030" y="97663"/>
                </a:lnTo>
                <a:lnTo>
                  <a:pt x="266109" y="97940"/>
                </a:lnTo>
                <a:lnTo>
                  <a:pt x="268966" y="112680"/>
                </a:lnTo>
                <a:lnTo>
                  <a:pt x="270579" y="127349"/>
                </a:lnTo>
                <a:lnTo>
                  <a:pt x="270681" y="128277"/>
                </a:lnTo>
                <a:lnTo>
                  <a:pt x="271252" y="144875"/>
                </a:lnTo>
                <a:lnTo>
                  <a:pt x="270798" y="157568"/>
                </a:lnTo>
                <a:lnTo>
                  <a:pt x="270681" y="160844"/>
                </a:lnTo>
                <a:lnTo>
                  <a:pt x="262108" y="205930"/>
                </a:lnTo>
                <a:lnTo>
                  <a:pt x="243980" y="242435"/>
                </a:lnTo>
                <a:lnTo>
                  <a:pt x="236200" y="253174"/>
                </a:lnTo>
                <a:lnTo>
                  <a:pt x="234715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4378" y="552068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064" y="48768"/>
                </a:moveTo>
                <a:lnTo>
                  <a:pt x="44291" y="48768"/>
                </a:lnTo>
                <a:lnTo>
                  <a:pt x="55697" y="37028"/>
                </a:lnTo>
                <a:lnTo>
                  <a:pt x="88487" y="10668"/>
                </a:lnTo>
                <a:lnTo>
                  <a:pt x="121629" y="571"/>
                </a:lnTo>
                <a:lnTo>
                  <a:pt x="121939" y="571"/>
                </a:lnTo>
                <a:lnTo>
                  <a:pt x="132683" y="0"/>
                </a:lnTo>
                <a:lnTo>
                  <a:pt x="139592" y="0"/>
                </a:lnTo>
                <a:lnTo>
                  <a:pt x="148578" y="381"/>
                </a:lnTo>
                <a:lnTo>
                  <a:pt x="156137" y="1285"/>
                </a:lnTo>
                <a:lnTo>
                  <a:pt x="163258" y="3048"/>
                </a:lnTo>
                <a:lnTo>
                  <a:pt x="170878" y="6096"/>
                </a:lnTo>
                <a:lnTo>
                  <a:pt x="180022" y="9144"/>
                </a:lnTo>
                <a:lnTo>
                  <a:pt x="210121" y="41338"/>
                </a:lnTo>
                <a:lnTo>
                  <a:pt x="210740" y="42672"/>
                </a:lnTo>
                <a:lnTo>
                  <a:pt x="122015" y="42672"/>
                </a:lnTo>
                <a:lnTo>
                  <a:pt x="113109" y="43505"/>
                </a:lnTo>
                <a:lnTo>
                  <a:pt x="104659" y="45862"/>
                </a:lnTo>
                <a:lnTo>
                  <a:pt x="102079" y="46982"/>
                </a:lnTo>
                <a:lnTo>
                  <a:pt x="98064" y="48768"/>
                </a:lnTo>
                <a:close/>
              </a:path>
              <a:path w="401320" h="293369">
                <a:moveTo>
                  <a:pt x="266299" y="53340"/>
                </a:moveTo>
                <a:lnTo>
                  <a:pt x="215074" y="53340"/>
                </a:lnTo>
                <a:lnTo>
                  <a:pt x="221908" y="45862"/>
                </a:lnTo>
                <a:lnTo>
                  <a:pt x="228600" y="39243"/>
                </a:lnTo>
                <a:lnTo>
                  <a:pt x="235005" y="33194"/>
                </a:lnTo>
                <a:lnTo>
                  <a:pt x="240982" y="27432"/>
                </a:lnTo>
                <a:lnTo>
                  <a:pt x="247578" y="22883"/>
                </a:lnTo>
                <a:lnTo>
                  <a:pt x="253746" y="18478"/>
                </a:lnTo>
                <a:lnTo>
                  <a:pt x="259627" y="14358"/>
                </a:lnTo>
                <a:lnTo>
                  <a:pt x="265366" y="10668"/>
                </a:lnTo>
                <a:lnTo>
                  <a:pt x="271462" y="7620"/>
                </a:lnTo>
                <a:lnTo>
                  <a:pt x="286797" y="1524"/>
                </a:lnTo>
                <a:lnTo>
                  <a:pt x="294417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85810" y="40933"/>
                </a:lnTo>
                <a:lnTo>
                  <a:pt x="386686" y="42672"/>
                </a:lnTo>
                <a:lnTo>
                  <a:pt x="297465" y="42672"/>
                </a:lnTo>
                <a:lnTo>
                  <a:pt x="289211" y="43505"/>
                </a:lnTo>
                <a:lnTo>
                  <a:pt x="280823" y="45862"/>
                </a:lnTo>
                <a:lnTo>
                  <a:pt x="278262" y="46982"/>
                </a:lnTo>
                <a:lnTo>
                  <a:pt x="272096" y="49744"/>
                </a:lnTo>
                <a:lnTo>
                  <a:pt x="266299" y="53340"/>
                </a:lnTo>
                <a:close/>
              </a:path>
              <a:path w="401320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401320" h="293369">
                <a:moveTo>
                  <a:pt x="39719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401320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8064" y="48768"/>
                </a:lnTo>
                <a:lnTo>
                  <a:pt x="59102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98" y="289845"/>
                </a:lnTo>
                <a:lnTo>
                  <a:pt x="176974" y="288321"/>
                </a:lnTo>
                <a:lnTo>
                  <a:pt x="176974" y="286797"/>
                </a:lnTo>
                <a:lnTo>
                  <a:pt x="175450" y="286797"/>
                </a:lnTo>
                <a:lnTo>
                  <a:pt x="175450" y="118967"/>
                </a:lnTo>
                <a:lnTo>
                  <a:pt x="175265" y="112871"/>
                </a:lnTo>
                <a:lnTo>
                  <a:pt x="175188" y="110323"/>
                </a:lnTo>
                <a:lnTo>
                  <a:pt x="165115" y="68224"/>
                </a:lnTo>
                <a:lnTo>
                  <a:pt x="161734" y="62484"/>
                </a:lnTo>
                <a:lnTo>
                  <a:pt x="158686" y="56388"/>
                </a:lnTo>
                <a:lnTo>
                  <a:pt x="146494" y="47244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740" y="42672"/>
                </a:lnTo>
                <a:lnTo>
                  <a:pt x="212740" y="46982"/>
                </a:lnTo>
                <a:lnTo>
                  <a:pt x="215074" y="53340"/>
                </a:lnTo>
                <a:lnTo>
                  <a:pt x="266299" y="53340"/>
                </a:lnTo>
                <a:lnTo>
                  <a:pt x="235767" y="82550"/>
                </a:lnTo>
                <a:lnTo>
                  <a:pt x="225742" y="94583"/>
                </a:lnTo>
                <a:lnTo>
                  <a:pt x="225742" y="285273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01097" y="286797"/>
                </a:moveTo>
                <a:lnTo>
                  <a:pt x="350805" y="286797"/>
                </a:lnTo>
                <a:lnTo>
                  <a:pt x="350758" y="110323"/>
                </a:lnTo>
                <a:lnTo>
                  <a:pt x="350424" y="102393"/>
                </a:lnTo>
                <a:lnTo>
                  <a:pt x="349519" y="94749"/>
                </a:lnTo>
                <a:lnTo>
                  <a:pt x="347757" y="86963"/>
                </a:lnTo>
                <a:lnTo>
                  <a:pt x="346329" y="80312"/>
                </a:lnTo>
                <a:lnTo>
                  <a:pt x="321849" y="47244"/>
                </a:lnTo>
                <a:lnTo>
                  <a:pt x="306609" y="42672"/>
                </a:lnTo>
                <a:lnTo>
                  <a:pt x="386686" y="42672"/>
                </a:lnTo>
                <a:lnTo>
                  <a:pt x="398526" y="79143"/>
                </a:lnTo>
                <a:lnTo>
                  <a:pt x="401034" y="110323"/>
                </a:lnTo>
                <a:lnTo>
                  <a:pt x="401097" y="286797"/>
                </a:lnTo>
                <a:close/>
              </a:path>
              <a:path w="401320" h="293369">
                <a:moveTo>
                  <a:pt x="398049" y="289845"/>
                </a:moveTo>
                <a:lnTo>
                  <a:pt x="353853" y="289845"/>
                </a:lnTo>
                <a:lnTo>
                  <a:pt x="353853" y="288321"/>
                </a:lnTo>
                <a:lnTo>
                  <a:pt x="352329" y="286797"/>
                </a:lnTo>
                <a:lnTo>
                  <a:pt x="399573" y="286797"/>
                </a:lnTo>
                <a:lnTo>
                  <a:pt x="399573" y="288321"/>
                </a:lnTo>
                <a:lnTo>
                  <a:pt x="398049" y="289845"/>
                </a:lnTo>
                <a:close/>
              </a:path>
              <a:path w="401320" h="293369">
                <a:moveTo>
                  <a:pt x="42767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3070" y="291369"/>
                </a:lnTo>
                <a:lnTo>
                  <a:pt x="180022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6901" y="289845"/>
                </a:lnTo>
                <a:lnTo>
                  <a:pt x="396525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401320" h="293369">
                <a:moveTo>
                  <a:pt x="208978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2026" y="291369"/>
                </a:lnTo>
                <a:lnTo>
                  <a:pt x="208978" y="292893"/>
                </a:lnTo>
                <a:close/>
              </a:path>
              <a:path w="401320" h="293369">
                <a:moveTo>
                  <a:pt x="385857" y="292893"/>
                </a:moveTo>
                <a:lnTo>
                  <a:pt x="367569" y="292893"/>
                </a:lnTo>
                <a:lnTo>
                  <a:pt x="364521" y="291369"/>
                </a:lnTo>
                <a:lnTo>
                  <a:pt x="388905" y="291369"/>
                </a:lnTo>
                <a:lnTo>
                  <a:pt x="38585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7322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1036" y="295941"/>
                </a:moveTo>
                <a:lnTo>
                  <a:pt x="114690" y="295346"/>
                </a:lnTo>
                <a:lnTo>
                  <a:pt x="115136" y="295346"/>
                </a:lnTo>
                <a:lnTo>
                  <a:pt x="100366" y="293655"/>
                </a:lnTo>
                <a:lnTo>
                  <a:pt x="61068" y="280758"/>
                </a:lnTo>
                <a:lnTo>
                  <a:pt x="24213" y="248031"/>
                </a:lnTo>
                <a:lnTo>
                  <a:pt x="7497" y="212026"/>
                </a:lnTo>
                <a:lnTo>
                  <a:pt x="266" y="168318"/>
                </a:lnTo>
                <a:lnTo>
                  <a:pt x="210" y="167583"/>
                </a:lnTo>
                <a:lnTo>
                  <a:pt x="75" y="160844"/>
                </a:lnTo>
                <a:lnTo>
                  <a:pt x="0" y="144875"/>
                </a:lnTo>
                <a:lnTo>
                  <a:pt x="145" y="137636"/>
                </a:lnTo>
                <a:lnTo>
                  <a:pt x="210" y="134373"/>
                </a:lnTo>
                <a:lnTo>
                  <a:pt x="7497" y="90011"/>
                </a:lnTo>
                <a:lnTo>
                  <a:pt x="25714" y="51984"/>
                </a:lnTo>
                <a:lnTo>
                  <a:pt x="53038" y="24193"/>
                </a:lnTo>
                <a:lnTo>
                  <a:pt x="90198" y="5786"/>
                </a:lnTo>
                <a:lnTo>
                  <a:pt x="120732" y="571"/>
                </a:lnTo>
                <a:lnTo>
                  <a:pt x="121199" y="571"/>
                </a:lnTo>
                <a:lnTo>
                  <a:pt x="137132" y="0"/>
                </a:lnTo>
                <a:lnTo>
                  <a:pt x="182138" y="5143"/>
                </a:lnTo>
                <a:lnTo>
                  <a:pt x="217988" y="21336"/>
                </a:lnTo>
                <a:lnTo>
                  <a:pt x="238693" y="41148"/>
                </a:lnTo>
                <a:lnTo>
                  <a:pt x="135608" y="41148"/>
                </a:lnTo>
                <a:lnTo>
                  <a:pt x="124726" y="41481"/>
                </a:lnTo>
                <a:lnTo>
                  <a:pt x="82840" y="57721"/>
                </a:lnTo>
                <a:lnTo>
                  <a:pt x="58862" y="94830"/>
                </a:lnTo>
                <a:lnTo>
                  <a:pt x="52047" y="134373"/>
                </a:lnTo>
                <a:lnTo>
                  <a:pt x="51732" y="144875"/>
                </a:lnTo>
                <a:lnTo>
                  <a:pt x="51800" y="150971"/>
                </a:lnTo>
                <a:lnTo>
                  <a:pt x="54741" y="189166"/>
                </a:lnTo>
                <a:lnTo>
                  <a:pt x="57235" y="197986"/>
                </a:lnTo>
                <a:lnTo>
                  <a:pt x="57313" y="198262"/>
                </a:lnTo>
                <a:lnTo>
                  <a:pt x="79780" y="235839"/>
                </a:lnTo>
                <a:lnTo>
                  <a:pt x="122321" y="254127"/>
                </a:lnTo>
                <a:lnTo>
                  <a:pt x="134084" y="254698"/>
                </a:lnTo>
                <a:lnTo>
                  <a:pt x="233381" y="254698"/>
                </a:lnTo>
                <a:lnTo>
                  <a:pt x="225951" y="262891"/>
                </a:lnTo>
                <a:lnTo>
                  <a:pt x="191996" y="285273"/>
                </a:lnTo>
                <a:lnTo>
                  <a:pt x="147634" y="295346"/>
                </a:lnTo>
                <a:lnTo>
                  <a:pt x="131036" y="295941"/>
                </a:lnTo>
                <a:close/>
              </a:path>
              <a:path w="269875" h="296544">
                <a:moveTo>
                  <a:pt x="233381" y="254698"/>
                </a:moveTo>
                <a:lnTo>
                  <a:pt x="134084" y="254698"/>
                </a:lnTo>
                <a:lnTo>
                  <a:pt x="144520" y="254127"/>
                </a:lnTo>
                <a:lnTo>
                  <a:pt x="144231" y="254127"/>
                </a:lnTo>
                <a:lnTo>
                  <a:pt x="185519" y="237363"/>
                </a:lnTo>
                <a:lnTo>
                  <a:pt x="209330" y="200429"/>
                </a:lnTo>
                <a:lnTo>
                  <a:pt x="211904" y="190690"/>
                </a:lnTo>
                <a:lnTo>
                  <a:pt x="214785" y="180967"/>
                </a:lnTo>
                <a:lnTo>
                  <a:pt x="216666" y="170414"/>
                </a:lnTo>
                <a:lnTo>
                  <a:pt x="217690" y="159307"/>
                </a:lnTo>
                <a:lnTo>
                  <a:pt x="217917" y="150971"/>
                </a:lnTo>
                <a:lnTo>
                  <a:pt x="217915" y="144875"/>
                </a:lnTo>
                <a:lnTo>
                  <a:pt x="213428" y="106775"/>
                </a:lnTo>
                <a:lnTo>
                  <a:pt x="194735" y="65698"/>
                </a:lnTo>
                <a:lnTo>
                  <a:pt x="157135" y="43243"/>
                </a:lnTo>
                <a:lnTo>
                  <a:pt x="135608" y="41148"/>
                </a:lnTo>
                <a:lnTo>
                  <a:pt x="238693" y="41148"/>
                </a:lnTo>
                <a:lnTo>
                  <a:pt x="260672" y="83915"/>
                </a:lnTo>
                <a:lnTo>
                  <a:pt x="264593" y="97663"/>
                </a:lnTo>
                <a:lnTo>
                  <a:pt x="264672" y="97940"/>
                </a:lnTo>
                <a:lnTo>
                  <a:pt x="267530" y="112680"/>
                </a:lnTo>
                <a:lnTo>
                  <a:pt x="269142" y="127349"/>
                </a:lnTo>
                <a:lnTo>
                  <a:pt x="269244" y="128277"/>
                </a:lnTo>
                <a:lnTo>
                  <a:pt x="269816" y="144875"/>
                </a:lnTo>
                <a:lnTo>
                  <a:pt x="269361" y="157568"/>
                </a:lnTo>
                <a:lnTo>
                  <a:pt x="269244" y="160844"/>
                </a:lnTo>
                <a:lnTo>
                  <a:pt x="260672" y="205930"/>
                </a:lnTo>
                <a:lnTo>
                  <a:pt x="243185" y="242435"/>
                </a:lnTo>
                <a:lnTo>
                  <a:pt x="243098" y="242577"/>
                </a:lnTo>
                <a:lnTo>
                  <a:pt x="234764" y="253174"/>
                </a:lnTo>
                <a:lnTo>
                  <a:pt x="233381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886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6576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79" h="293369">
                <a:moveTo>
                  <a:pt x="221075" y="1524"/>
                </a:moveTo>
                <a:lnTo>
                  <a:pt x="196691" y="1524"/>
                </a:lnTo>
                <a:lnTo>
                  <a:pt x="199739" y="0"/>
                </a:lnTo>
                <a:lnTo>
                  <a:pt x="216503" y="0"/>
                </a:lnTo>
                <a:lnTo>
                  <a:pt x="221075" y="1524"/>
                </a:lnTo>
                <a:close/>
              </a:path>
              <a:path w="233679" h="293369">
                <a:moveTo>
                  <a:pt x="44196" y="3047"/>
                </a:moveTo>
                <a:lnTo>
                  <a:pt x="6096" y="3047"/>
                </a:lnTo>
                <a:lnTo>
                  <a:pt x="7619" y="1524"/>
                </a:lnTo>
                <a:lnTo>
                  <a:pt x="42672" y="1524"/>
                </a:lnTo>
                <a:lnTo>
                  <a:pt x="44196" y="3047"/>
                </a:lnTo>
                <a:close/>
              </a:path>
              <a:path w="233679" h="293369">
                <a:moveTo>
                  <a:pt x="227171" y="3047"/>
                </a:moveTo>
                <a:lnTo>
                  <a:pt x="189071" y="3047"/>
                </a:lnTo>
                <a:lnTo>
                  <a:pt x="190595" y="1524"/>
                </a:lnTo>
                <a:lnTo>
                  <a:pt x="225647" y="1524"/>
                </a:lnTo>
                <a:lnTo>
                  <a:pt x="227171" y="3047"/>
                </a:lnTo>
                <a:close/>
              </a:path>
              <a:path w="233679" h="293369">
                <a:moveTo>
                  <a:pt x="97536" y="292893"/>
                </a:moveTo>
                <a:lnTo>
                  <a:pt x="83843" y="292298"/>
                </a:lnTo>
                <a:lnTo>
                  <a:pt x="84224" y="292298"/>
                </a:lnTo>
                <a:lnTo>
                  <a:pt x="72390" y="290607"/>
                </a:lnTo>
                <a:lnTo>
                  <a:pt x="34861" y="273224"/>
                </a:lnTo>
                <a:lnTo>
                  <a:pt x="11933" y="243697"/>
                </a:lnTo>
                <a:lnTo>
                  <a:pt x="11811" y="243458"/>
                </a:lnTo>
                <a:lnTo>
                  <a:pt x="1143" y="201346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7243" y="3047"/>
                </a:lnTo>
                <a:lnTo>
                  <a:pt x="48767" y="4571"/>
                </a:lnTo>
                <a:lnTo>
                  <a:pt x="48767" y="6095"/>
                </a:lnTo>
                <a:lnTo>
                  <a:pt x="50292" y="6095"/>
                </a:lnTo>
                <a:lnTo>
                  <a:pt x="50292" y="167735"/>
                </a:lnTo>
                <a:lnTo>
                  <a:pt x="50438" y="173831"/>
                </a:lnTo>
                <a:lnTo>
                  <a:pt x="50553" y="178672"/>
                </a:lnTo>
                <a:lnTo>
                  <a:pt x="51215" y="188173"/>
                </a:lnTo>
                <a:lnTo>
                  <a:pt x="51244" y="188583"/>
                </a:lnTo>
                <a:lnTo>
                  <a:pt x="52220" y="197618"/>
                </a:lnTo>
                <a:lnTo>
                  <a:pt x="53340" y="205930"/>
                </a:lnTo>
                <a:lnTo>
                  <a:pt x="56388" y="215074"/>
                </a:lnTo>
                <a:lnTo>
                  <a:pt x="59436" y="222694"/>
                </a:lnTo>
                <a:lnTo>
                  <a:pt x="64008" y="228790"/>
                </a:lnTo>
                <a:lnTo>
                  <a:pt x="68579" y="236410"/>
                </a:lnTo>
                <a:lnTo>
                  <a:pt x="74676" y="240982"/>
                </a:lnTo>
                <a:lnTo>
                  <a:pt x="82296" y="245554"/>
                </a:lnTo>
                <a:lnTo>
                  <a:pt x="88392" y="248602"/>
                </a:lnTo>
                <a:lnTo>
                  <a:pt x="97536" y="250126"/>
                </a:lnTo>
                <a:lnTo>
                  <a:pt x="181731" y="250126"/>
                </a:lnTo>
                <a:lnTo>
                  <a:pt x="176141" y="255985"/>
                </a:lnTo>
                <a:lnTo>
                  <a:pt x="143351" y="282225"/>
                </a:lnTo>
                <a:lnTo>
                  <a:pt x="108980" y="292298"/>
                </a:lnTo>
                <a:lnTo>
                  <a:pt x="97536" y="292893"/>
                </a:lnTo>
                <a:close/>
              </a:path>
              <a:path w="233679" h="293369">
                <a:moveTo>
                  <a:pt x="181731" y="250126"/>
                </a:moveTo>
                <a:lnTo>
                  <a:pt x="106680" y="250126"/>
                </a:lnTo>
                <a:lnTo>
                  <a:pt x="116077" y="249507"/>
                </a:lnTo>
                <a:lnTo>
                  <a:pt x="125777" y="247459"/>
                </a:lnTo>
                <a:lnTo>
                  <a:pt x="163353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7619"/>
                </a:lnTo>
                <a:lnTo>
                  <a:pt x="184499" y="4571"/>
                </a:lnTo>
                <a:lnTo>
                  <a:pt x="186023" y="3047"/>
                </a:lnTo>
                <a:lnTo>
                  <a:pt x="230219" y="3047"/>
                </a:lnTo>
                <a:lnTo>
                  <a:pt x="231743" y="4571"/>
                </a:lnTo>
                <a:lnTo>
                  <a:pt x="231743" y="6095"/>
                </a:lnTo>
                <a:lnTo>
                  <a:pt x="233267" y="6095"/>
                </a:lnTo>
                <a:lnTo>
                  <a:pt x="233267" y="244030"/>
                </a:lnTo>
                <a:lnTo>
                  <a:pt x="187547" y="244030"/>
                </a:lnTo>
                <a:lnTo>
                  <a:pt x="181731" y="250126"/>
                </a:lnTo>
                <a:close/>
              </a:path>
              <a:path w="233679" h="293369">
                <a:moveTo>
                  <a:pt x="230219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2225"/>
                </a:lnTo>
                <a:lnTo>
                  <a:pt x="187547" y="244030"/>
                </a:lnTo>
                <a:lnTo>
                  <a:pt x="233267" y="244030"/>
                </a:lnTo>
                <a:lnTo>
                  <a:pt x="233267" y="283749"/>
                </a:lnTo>
                <a:lnTo>
                  <a:pt x="231743" y="283749"/>
                </a:lnTo>
                <a:lnTo>
                  <a:pt x="231743" y="285273"/>
                </a:lnTo>
                <a:lnTo>
                  <a:pt x="230219" y="286797"/>
                </a:lnTo>
                <a:close/>
              </a:path>
              <a:path w="233679" h="293369">
                <a:moveTo>
                  <a:pt x="227171" y="288321"/>
                </a:moveTo>
                <a:lnTo>
                  <a:pt x="195167" y="288321"/>
                </a:lnTo>
                <a:lnTo>
                  <a:pt x="192119" y="286797"/>
                </a:lnTo>
                <a:lnTo>
                  <a:pt x="228695" y="286797"/>
                </a:lnTo>
                <a:lnTo>
                  <a:pt x="227171" y="288321"/>
                </a:lnTo>
                <a:close/>
              </a:path>
              <a:path w="233679" h="293369">
                <a:moveTo>
                  <a:pt x="218027" y="289845"/>
                </a:moveTo>
                <a:lnTo>
                  <a:pt x="202787" y="289845"/>
                </a:lnTo>
                <a:lnTo>
                  <a:pt x="199739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2328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3401" y="166973"/>
                </a:lnTo>
                <a:lnTo>
                  <a:pt x="87487" y="164687"/>
                </a:lnTo>
                <a:lnTo>
                  <a:pt x="81286" y="162401"/>
                </a:lnTo>
                <a:lnTo>
                  <a:pt x="74676" y="160115"/>
                </a:lnTo>
                <a:lnTo>
                  <a:pt x="68079" y="157567"/>
                </a:lnTo>
                <a:lnTo>
                  <a:pt x="61912" y="154590"/>
                </a:lnTo>
                <a:lnTo>
                  <a:pt x="56030" y="151328"/>
                </a:lnTo>
                <a:lnTo>
                  <a:pt x="50292" y="147923"/>
                </a:lnTo>
                <a:lnTo>
                  <a:pt x="43719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0" y="71628"/>
                </a:lnTo>
                <a:lnTo>
                  <a:pt x="20192" y="35242"/>
                </a:lnTo>
                <a:lnTo>
                  <a:pt x="53625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3831" y="19812"/>
                </a:lnTo>
                <a:lnTo>
                  <a:pt x="173831" y="21336"/>
                </a:lnTo>
                <a:lnTo>
                  <a:pt x="175355" y="22860"/>
                </a:lnTo>
                <a:lnTo>
                  <a:pt x="175355" y="25908"/>
                </a:lnTo>
                <a:lnTo>
                  <a:pt x="176879" y="27432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6388" y="60960"/>
                </a:lnTo>
                <a:lnTo>
                  <a:pt x="54864" y="65532"/>
                </a:lnTo>
                <a:lnTo>
                  <a:pt x="53375" y="71485"/>
                </a:lnTo>
                <a:lnTo>
                  <a:pt x="53340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4450" y="162567"/>
                </a:lnTo>
                <a:lnTo>
                  <a:pt x="190309" y="201023"/>
                </a:lnTo>
                <a:lnTo>
                  <a:pt x="190485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97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6095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2" y="240982"/>
                </a:lnTo>
                <a:lnTo>
                  <a:pt x="39624" y="247078"/>
                </a:lnTo>
                <a:lnTo>
                  <a:pt x="77604" y="255960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81" y="295656"/>
                </a:lnTo>
                <a:lnTo>
                  <a:pt x="8629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818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354" y="390429"/>
                </a:lnTo>
                <a:lnTo>
                  <a:pt x="68389" y="369486"/>
                </a:lnTo>
                <a:lnTo>
                  <a:pt x="34480" y="334589"/>
                </a:lnTo>
                <a:lnTo>
                  <a:pt x="12192" y="286797"/>
                </a:lnTo>
                <a:lnTo>
                  <a:pt x="3238" y="247852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820" y="21335"/>
                </a:lnTo>
                <a:lnTo>
                  <a:pt x="134195" y="3428"/>
                </a:lnTo>
                <a:lnTo>
                  <a:pt x="170783" y="0"/>
                </a:lnTo>
                <a:lnTo>
                  <a:pt x="178457" y="0"/>
                </a:lnTo>
                <a:lnTo>
                  <a:pt x="188118" y="380"/>
                </a:lnTo>
                <a:lnTo>
                  <a:pt x="196286" y="1285"/>
                </a:lnTo>
                <a:lnTo>
                  <a:pt x="204311" y="3047"/>
                </a:lnTo>
                <a:lnTo>
                  <a:pt x="212050" y="4452"/>
                </a:lnTo>
                <a:lnTo>
                  <a:pt x="252006" y="18168"/>
                </a:lnTo>
                <a:lnTo>
                  <a:pt x="263842" y="25907"/>
                </a:lnTo>
                <a:lnTo>
                  <a:pt x="269938" y="28956"/>
                </a:lnTo>
                <a:lnTo>
                  <a:pt x="271462" y="32004"/>
                </a:lnTo>
                <a:lnTo>
                  <a:pt x="277558" y="38100"/>
                </a:lnTo>
                <a:lnTo>
                  <a:pt x="277558" y="39624"/>
                </a:lnTo>
                <a:lnTo>
                  <a:pt x="279082" y="41147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935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5377"/>
                </a:lnTo>
                <a:lnTo>
                  <a:pt x="277558" y="358425"/>
                </a:lnTo>
                <a:lnTo>
                  <a:pt x="277558" y="359949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57435" y="374691"/>
                </a:lnTo>
                <a:lnTo>
                  <a:pt x="214693" y="391287"/>
                </a:lnTo>
                <a:lnTo>
                  <a:pt x="175831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65366" y="79247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40982" y="62483"/>
                </a:lnTo>
                <a:lnTo>
                  <a:pt x="234045" y="59293"/>
                </a:lnTo>
                <a:lnTo>
                  <a:pt x="226992" y="56387"/>
                </a:lnTo>
                <a:lnTo>
                  <a:pt x="219671" y="53482"/>
                </a:lnTo>
                <a:lnTo>
                  <a:pt x="211931" y="50291"/>
                </a:lnTo>
                <a:lnTo>
                  <a:pt x="202501" y="47410"/>
                </a:lnTo>
                <a:lnTo>
                  <a:pt x="192500" y="45529"/>
                </a:lnTo>
                <a:lnTo>
                  <a:pt x="181927" y="44505"/>
                </a:lnTo>
                <a:lnTo>
                  <a:pt x="170783" y="44195"/>
                </a:lnTo>
                <a:lnTo>
                  <a:pt x="279082" y="44195"/>
                </a:lnTo>
                <a:lnTo>
                  <a:pt x="280606" y="47243"/>
                </a:lnTo>
                <a:lnTo>
                  <a:pt x="280606" y="71627"/>
                </a:lnTo>
                <a:lnTo>
                  <a:pt x="279082" y="74676"/>
                </a:lnTo>
                <a:lnTo>
                  <a:pt x="279082" y="76200"/>
                </a:lnTo>
                <a:lnTo>
                  <a:pt x="276034" y="79247"/>
                </a:lnTo>
                <a:lnTo>
                  <a:pt x="276034" y="80771"/>
                </a:lnTo>
                <a:lnTo>
                  <a:pt x="274510" y="80771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51" y="352020"/>
                </a:lnTo>
                <a:lnTo>
                  <a:pt x="194024" y="350996"/>
                </a:lnTo>
                <a:lnTo>
                  <a:pt x="235569" y="337446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79082" y="317277"/>
                </a:lnTo>
                <a:lnTo>
                  <a:pt x="280606" y="317277"/>
                </a:lnTo>
                <a:lnTo>
                  <a:pt x="280606" y="321849"/>
                </a:lnTo>
                <a:lnTo>
                  <a:pt x="282130" y="323373"/>
                </a:lnTo>
                <a:lnTo>
                  <a:pt x="282130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6116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5828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5160" y="62484"/>
                </a:lnTo>
                <a:lnTo>
                  <a:pt x="15160" y="60960"/>
                </a:lnTo>
                <a:lnTo>
                  <a:pt x="13636" y="59436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6576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62404" y="7096"/>
                </a:lnTo>
                <a:lnTo>
                  <a:pt x="76120" y="3571"/>
                </a:lnTo>
                <a:lnTo>
                  <a:pt x="83835" y="1524"/>
                </a:lnTo>
                <a:lnTo>
                  <a:pt x="91598" y="642"/>
                </a:lnTo>
                <a:lnTo>
                  <a:pt x="99075" y="190"/>
                </a:lnTo>
                <a:lnTo>
                  <a:pt x="107620" y="0"/>
                </a:lnTo>
                <a:lnTo>
                  <a:pt x="114315" y="0"/>
                </a:lnTo>
                <a:lnTo>
                  <a:pt x="123107" y="190"/>
                </a:lnTo>
                <a:lnTo>
                  <a:pt x="127074" y="190"/>
                </a:lnTo>
                <a:lnTo>
                  <a:pt x="174401" y="9834"/>
                </a:lnTo>
                <a:lnTo>
                  <a:pt x="208517" y="39433"/>
                </a:lnTo>
                <a:lnTo>
                  <a:pt x="208618" y="39624"/>
                </a:lnTo>
                <a:lnTo>
                  <a:pt x="109743" y="39624"/>
                </a:lnTo>
                <a:lnTo>
                  <a:pt x="100885" y="39909"/>
                </a:lnTo>
                <a:lnTo>
                  <a:pt x="57808" y="51054"/>
                </a:lnTo>
                <a:lnTo>
                  <a:pt x="28876" y="65532"/>
                </a:lnTo>
                <a:lnTo>
                  <a:pt x="25828" y="67056"/>
                </a:lnTo>
                <a:close/>
              </a:path>
              <a:path w="221614" h="296544">
                <a:moveTo>
                  <a:pt x="92979" y="295941"/>
                </a:moveTo>
                <a:lnTo>
                  <a:pt x="54879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80" y="141208"/>
                </a:lnTo>
                <a:lnTo>
                  <a:pt x="90860" y="127396"/>
                </a:lnTo>
                <a:lnTo>
                  <a:pt x="135651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74" y="42195"/>
                </a:lnTo>
                <a:lnTo>
                  <a:pt x="125935" y="40767"/>
                </a:lnTo>
                <a:lnTo>
                  <a:pt x="118339" y="39909"/>
                </a:lnTo>
                <a:lnTo>
                  <a:pt x="109743" y="39624"/>
                </a:lnTo>
                <a:lnTo>
                  <a:pt x="208618" y="39624"/>
                </a:lnTo>
                <a:lnTo>
                  <a:pt x="219947" y="77390"/>
                </a:lnTo>
                <a:lnTo>
                  <a:pt x="221090" y="160115"/>
                </a:lnTo>
                <a:lnTo>
                  <a:pt x="129555" y="160115"/>
                </a:lnTo>
                <a:lnTo>
                  <a:pt x="119792" y="160377"/>
                </a:lnTo>
                <a:lnTo>
                  <a:pt x="80596" y="167925"/>
                </a:lnTo>
                <a:lnTo>
                  <a:pt x="70119" y="173831"/>
                </a:lnTo>
                <a:lnTo>
                  <a:pt x="62499" y="178403"/>
                </a:lnTo>
                <a:lnTo>
                  <a:pt x="57927" y="183070"/>
                </a:lnTo>
                <a:lnTo>
                  <a:pt x="54879" y="190690"/>
                </a:lnTo>
                <a:lnTo>
                  <a:pt x="51831" y="196786"/>
                </a:lnTo>
                <a:lnTo>
                  <a:pt x="50367" y="202642"/>
                </a:lnTo>
                <a:lnTo>
                  <a:pt x="50307" y="212026"/>
                </a:lnTo>
                <a:lnTo>
                  <a:pt x="51164" y="221765"/>
                </a:lnTo>
                <a:lnTo>
                  <a:pt x="80025" y="254508"/>
                </a:lnTo>
                <a:lnTo>
                  <a:pt x="100599" y="257746"/>
                </a:lnTo>
                <a:lnTo>
                  <a:pt x="176932" y="257746"/>
                </a:lnTo>
                <a:lnTo>
                  <a:pt x="169814" y="265048"/>
                </a:lnTo>
                <a:lnTo>
                  <a:pt x="128126" y="290155"/>
                </a:lnTo>
                <a:lnTo>
                  <a:pt x="117303" y="293370"/>
                </a:lnTo>
                <a:lnTo>
                  <a:pt x="117575" y="293370"/>
                </a:lnTo>
                <a:lnTo>
                  <a:pt x="105266" y="295346"/>
                </a:lnTo>
                <a:lnTo>
                  <a:pt x="92979" y="295941"/>
                </a:lnTo>
                <a:close/>
              </a:path>
              <a:path w="221614" h="296544">
                <a:moveTo>
                  <a:pt x="176932" y="257746"/>
                </a:moveTo>
                <a:lnTo>
                  <a:pt x="100599" y="257746"/>
                </a:lnTo>
                <a:lnTo>
                  <a:pt x="110600" y="257151"/>
                </a:lnTo>
                <a:lnTo>
                  <a:pt x="120030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1090" y="160115"/>
                </a:lnTo>
                <a:lnTo>
                  <a:pt x="221090" y="256222"/>
                </a:lnTo>
                <a:lnTo>
                  <a:pt x="178418" y="256222"/>
                </a:lnTo>
                <a:lnTo>
                  <a:pt x="176932" y="257746"/>
                </a:lnTo>
                <a:close/>
              </a:path>
              <a:path w="221614" h="296544">
                <a:moveTo>
                  <a:pt x="221090" y="288321"/>
                </a:moveTo>
                <a:lnTo>
                  <a:pt x="179942" y="288321"/>
                </a:lnTo>
                <a:lnTo>
                  <a:pt x="178418" y="285273"/>
                </a:lnTo>
                <a:lnTo>
                  <a:pt x="178418" y="256222"/>
                </a:lnTo>
                <a:lnTo>
                  <a:pt x="221090" y="256222"/>
                </a:lnTo>
                <a:lnTo>
                  <a:pt x="221090" y="288321"/>
                </a:lnTo>
                <a:close/>
              </a:path>
              <a:path w="221614" h="296544">
                <a:moveTo>
                  <a:pt x="214994" y="291369"/>
                </a:moveTo>
                <a:lnTo>
                  <a:pt x="184514" y="291369"/>
                </a:lnTo>
                <a:lnTo>
                  <a:pt x="181466" y="288321"/>
                </a:lnTo>
                <a:lnTo>
                  <a:pt x="219566" y="288321"/>
                </a:lnTo>
                <a:lnTo>
                  <a:pt x="218042" y="289845"/>
                </a:lnTo>
                <a:lnTo>
                  <a:pt x="214994" y="291369"/>
                </a:lnTo>
                <a:close/>
              </a:path>
              <a:path w="221614" h="296544">
                <a:moveTo>
                  <a:pt x="210422" y="292893"/>
                </a:moveTo>
                <a:lnTo>
                  <a:pt x="190610" y="292893"/>
                </a:lnTo>
                <a:lnTo>
                  <a:pt x="187562" y="291369"/>
                </a:lnTo>
                <a:lnTo>
                  <a:pt x="211946" y="291369"/>
                </a:lnTo>
                <a:lnTo>
                  <a:pt x="2104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026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4488" y="51816"/>
                </a:moveTo>
                <a:lnTo>
                  <a:pt x="44196" y="51816"/>
                </a:lnTo>
                <a:lnTo>
                  <a:pt x="49672" y="44124"/>
                </a:lnTo>
                <a:lnTo>
                  <a:pt x="54864" y="37147"/>
                </a:lnTo>
                <a:lnTo>
                  <a:pt x="60055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88392" y="6096"/>
                </a:lnTo>
                <a:lnTo>
                  <a:pt x="94488" y="3048"/>
                </a:lnTo>
                <a:lnTo>
                  <a:pt x="106680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0303" y="1524"/>
                </a:lnTo>
                <a:lnTo>
                  <a:pt x="146399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2495" y="7620"/>
                </a:lnTo>
                <a:lnTo>
                  <a:pt x="154019" y="7620"/>
                </a:lnTo>
                <a:lnTo>
                  <a:pt x="155543" y="9144"/>
                </a:lnTo>
                <a:lnTo>
                  <a:pt x="155543" y="12192"/>
                </a:lnTo>
                <a:lnTo>
                  <a:pt x="157067" y="13716"/>
                </a:lnTo>
                <a:lnTo>
                  <a:pt x="157067" y="45720"/>
                </a:lnTo>
                <a:lnTo>
                  <a:pt x="109728" y="45720"/>
                </a:lnTo>
                <a:lnTo>
                  <a:pt x="100584" y="48768"/>
                </a:lnTo>
                <a:lnTo>
                  <a:pt x="94488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4488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3351" y="53340"/>
                </a:lnTo>
                <a:lnTo>
                  <a:pt x="141827" y="51816"/>
                </a:lnTo>
                <a:lnTo>
                  <a:pt x="138779" y="50292"/>
                </a:lnTo>
                <a:lnTo>
                  <a:pt x="135731" y="50292"/>
                </a:lnTo>
                <a:lnTo>
                  <a:pt x="132683" y="48768"/>
                </a:lnTo>
                <a:lnTo>
                  <a:pt x="129540" y="48768"/>
                </a:lnTo>
                <a:lnTo>
                  <a:pt x="126492" y="47244"/>
                </a:lnTo>
                <a:lnTo>
                  <a:pt x="123444" y="47244"/>
                </a:lnTo>
                <a:lnTo>
                  <a:pt x="118872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0292"/>
                </a:lnTo>
                <a:lnTo>
                  <a:pt x="154019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69640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29" h="400050">
                <a:moveTo>
                  <a:pt x="215762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63" y="285273"/>
                </a:lnTo>
                <a:lnTo>
                  <a:pt x="184189" y="283361"/>
                </a:lnTo>
                <a:lnTo>
                  <a:pt x="164044" y="247102"/>
                </a:lnTo>
                <a:lnTo>
                  <a:pt x="129635" y="225742"/>
                </a:lnTo>
                <a:lnTo>
                  <a:pt x="121634" y="222289"/>
                </a:lnTo>
                <a:lnTo>
                  <a:pt x="113633" y="218694"/>
                </a:lnTo>
                <a:lnTo>
                  <a:pt x="105632" y="214812"/>
                </a:lnTo>
                <a:lnTo>
                  <a:pt x="97631" y="210502"/>
                </a:lnTo>
                <a:lnTo>
                  <a:pt x="89628" y="206811"/>
                </a:lnTo>
                <a:lnTo>
                  <a:pt x="50672" y="183594"/>
                </a:lnTo>
                <a:lnTo>
                  <a:pt x="21383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861" y="33051"/>
                </a:lnTo>
                <a:lnTo>
                  <a:pt x="69929" y="10048"/>
                </a:lnTo>
                <a:lnTo>
                  <a:pt x="117009" y="190"/>
                </a:lnTo>
                <a:lnTo>
                  <a:pt x="120403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3163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215074" y="28956"/>
                </a:lnTo>
                <a:lnTo>
                  <a:pt x="215074" y="30480"/>
                </a:lnTo>
                <a:lnTo>
                  <a:pt x="216598" y="33528"/>
                </a:lnTo>
                <a:lnTo>
                  <a:pt x="216598" y="41148"/>
                </a:lnTo>
                <a:lnTo>
                  <a:pt x="217360" y="42672"/>
                </a:lnTo>
                <a:lnTo>
                  <a:pt x="126587" y="42672"/>
                </a:lnTo>
                <a:lnTo>
                  <a:pt x="83915" y="53340"/>
                </a:lnTo>
                <a:lnTo>
                  <a:pt x="62483" y="90011"/>
                </a:lnTo>
                <a:lnTo>
                  <a:pt x="62483" y="97631"/>
                </a:lnTo>
                <a:lnTo>
                  <a:pt x="78390" y="136302"/>
                </a:lnTo>
                <a:lnTo>
                  <a:pt x="111013" y="157972"/>
                </a:lnTo>
                <a:lnTo>
                  <a:pt x="118967" y="161639"/>
                </a:lnTo>
                <a:lnTo>
                  <a:pt x="126325" y="165949"/>
                </a:lnTo>
                <a:lnTo>
                  <a:pt x="134397" y="169830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72" y="204025"/>
                </a:lnTo>
                <a:lnTo>
                  <a:pt x="227885" y="236958"/>
                </a:lnTo>
                <a:lnTo>
                  <a:pt x="238910" y="274098"/>
                </a:lnTo>
                <a:lnTo>
                  <a:pt x="239364" y="283361"/>
                </a:lnTo>
                <a:lnTo>
                  <a:pt x="239458" y="285273"/>
                </a:lnTo>
                <a:lnTo>
                  <a:pt x="233672" y="323207"/>
                </a:lnTo>
                <a:lnTo>
                  <a:pt x="217360" y="353472"/>
                </a:lnTo>
                <a:lnTo>
                  <a:pt x="215762" y="355377"/>
                </a:lnTo>
                <a:close/>
              </a:path>
              <a:path w="240029" h="400050">
                <a:moveTo>
                  <a:pt x="212026" y="70104"/>
                </a:moveTo>
                <a:lnTo>
                  <a:pt x="207454" y="70104"/>
                </a:lnTo>
                <a:lnTo>
                  <a:pt x="204406" y="68580"/>
                </a:lnTo>
                <a:lnTo>
                  <a:pt x="198215" y="67056"/>
                </a:lnTo>
                <a:lnTo>
                  <a:pt x="163877" y="49530"/>
                </a:lnTo>
                <a:lnTo>
                  <a:pt x="126587" y="42672"/>
                </a:lnTo>
                <a:lnTo>
                  <a:pt x="217360" y="42672"/>
                </a:lnTo>
                <a:lnTo>
                  <a:pt x="218122" y="44196"/>
                </a:lnTo>
                <a:lnTo>
                  <a:pt x="218122" y="51816"/>
                </a:lnTo>
                <a:lnTo>
                  <a:pt x="216598" y="54864"/>
                </a:lnTo>
                <a:lnTo>
                  <a:pt x="216598" y="62484"/>
                </a:lnTo>
                <a:lnTo>
                  <a:pt x="215074" y="65532"/>
                </a:lnTo>
                <a:lnTo>
                  <a:pt x="215074" y="67056"/>
                </a:lnTo>
                <a:lnTo>
                  <a:pt x="212026" y="70104"/>
                </a:lnTo>
                <a:close/>
              </a:path>
              <a:path w="240029" h="400050">
                <a:moveTo>
                  <a:pt x="108727" y="399621"/>
                </a:moveTo>
                <a:lnTo>
                  <a:pt x="97655" y="399621"/>
                </a:lnTo>
                <a:lnTo>
                  <a:pt x="88677" y="399288"/>
                </a:lnTo>
                <a:lnTo>
                  <a:pt x="79986" y="398383"/>
                </a:lnTo>
                <a:lnTo>
                  <a:pt x="71723" y="396621"/>
                </a:lnTo>
                <a:lnTo>
                  <a:pt x="63048" y="395216"/>
                </a:lnTo>
                <a:lnTo>
                  <a:pt x="25907" y="382905"/>
                </a:lnTo>
                <a:lnTo>
                  <a:pt x="19812" y="378237"/>
                </a:lnTo>
                <a:lnTo>
                  <a:pt x="13715" y="375189"/>
                </a:lnTo>
                <a:lnTo>
                  <a:pt x="9143" y="372141"/>
                </a:lnTo>
                <a:lnTo>
                  <a:pt x="4571" y="367569"/>
                </a:lnTo>
                <a:lnTo>
                  <a:pt x="1523" y="361473"/>
                </a:lnTo>
                <a:lnTo>
                  <a:pt x="1523" y="356901"/>
                </a:lnTo>
                <a:lnTo>
                  <a:pt x="0" y="352329"/>
                </a:lnTo>
                <a:lnTo>
                  <a:pt x="0" y="338613"/>
                </a:lnTo>
                <a:lnTo>
                  <a:pt x="1523" y="335565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1335" y="327945"/>
                </a:lnTo>
                <a:lnTo>
                  <a:pt x="27431" y="330993"/>
                </a:lnTo>
                <a:lnTo>
                  <a:pt x="62190" y="348281"/>
                </a:lnTo>
                <a:lnTo>
                  <a:pt x="109823" y="355377"/>
                </a:lnTo>
                <a:lnTo>
                  <a:pt x="215762" y="355377"/>
                </a:lnTo>
                <a:lnTo>
                  <a:pt x="209930" y="362331"/>
                </a:lnTo>
                <a:lnTo>
                  <a:pt x="170618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9391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5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917" y="267857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66" y="22098"/>
                </a:lnTo>
                <a:lnTo>
                  <a:pt x="101250" y="2286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293" y="207144"/>
                </a:lnTo>
                <a:lnTo>
                  <a:pt x="84296" y="240411"/>
                </a:lnTo>
                <a:lnTo>
                  <a:pt x="128944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18" y="288821"/>
                </a:lnTo>
                <a:lnTo>
                  <a:pt x="188011" y="290417"/>
                </a:lnTo>
                <a:lnTo>
                  <a:pt x="180315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2" y="105441"/>
                </a:lnTo>
                <a:lnTo>
                  <a:pt x="198691" y="103474"/>
                </a:lnTo>
                <a:lnTo>
                  <a:pt x="195262" y="86915"/>
                </a:lnTo>
                <a:lnTo>
                  <a:pt x="171442" y="50958"/>
                </a:lnTo>
                <a:lnTo>
                  <a:pt x="144700" y="39433"/>
                </a:lnTo>
                <a:lnTo>
                  <a:pt x="1438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244" y="251126"/>
                </a:lnTo>
                <a:lnTo>
                  <a:pt x="188964" y="249364"/>
                </a:lnTo>
                <a:lnTo>
                  <a:pt x="195380" y="247602"/>
                </a:lnTo>
                <a:lnTo>
                  <a:pt x="201358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4289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847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9527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8111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94044" y="166973"/>
                </a:lnTo>
                <a:lnTo>
                  <a:pt x="81310" y="162401"/>
                </a:lnTo>
                <a:lnTo>
                  <a:pt x="50292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13716" y="109823"/>
                </a:lnTo>
                <a:lnTo>
                  <a:pt x="10834" y="103559"/>
                </a:lnTo>
                <a:lnTo>
                  <a:pt x="8953" y="96285"/>
                </a:lnTo>
                <a:lnTo>
                  <a:pt x="7929" y="88137"/>
                </a:lnTo>
                <a:lnTo>
                  <a:pt x="7619" y="79248"/>
                </a:lnTo>
                <a:lnTo>
                  <a:pt x="7923" y="71628"/>
                </a:lnTo>
                <a:lnTo>
                  <a:pt x="7929" y="71485"/>
                </a:lnTo>
                <a:lnTo>
                  <a:pt x="21145" y="35242"/>
                </a:lnTo>
                <a:lnTo>
                  <a:pt x="53649" y="9786"/>
                </a:lnTo>
                <a:lnTo>
                  <a:pt x="93853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34207" y="3048"/>
                </a:lnTo>
                <a:lnTo>
                  <a:pt x="141827" y="4572"/>
                </a:lnTo>
                <a:lnTo>
                  <a:pt x="146399" y="6096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0783" y="16764"/>
                </a:lnTo>
                <a:lnTo>
                  <a:pt x="173831" y="18288"/>
                </a:lnTo>
                <a:lnTo>
                  <a:pt x="173831" y="19812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28836"/>
                </a:lnTo>
                <a:lnTo>
                  <a:pt x="178403" y="30480"/>
                </a:lnTo>
                <a:lnTo>
                  <a:pt x="178403" y="38100"/>
                </a:lnTo>
                <a:lnTo>
                  <a:pt x="90011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4251" y="124301"/>
                </a:lnTo>
                <a:lnTo>
                  <a:pt x="116919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495" y="145518"/>
                </a:lnTo>
                <a:lnTo>
                  <a:pt x="160496" y="149637"/>
                </a:lnTo>
                <a:lnTo>
                  <a:pt x="165925" y="154043"/>
                </a:lnTo>
                <a:lnTo>
                  <a:pt x="170783" y="158591"/>
                </a:lnTo>
                <a:lnTo>
                  <a:pt x="175307" y="162567"/>
                </a:lnTo>
                <a:lnTo>
                  <a:pt x="179546" y="167544"/>
                </a:lnTo>
                <a:lnTo>
                  <a:pt x="183213" y="173378"/>
                </a:lnTo>
                <a:lnTo>
                  <a:pt x="186023" y="179927"/>
                </a:lnTo>
                <a:lnTo>
                  <a:pt x="188904" y="186221"/>
                </a:lnTo>
                <a:lnTo>
                  <a:pt x="190785" y="193345"/>
                </a:lnTo>
                <a:lnTo>
                  <a:pt x="191809" y="201023"/>
                </a:lnTo>
                <a:lnTo>
                  <a:pt x="192000" y="205930"/>
                </a:lnTo>
                <a:lnTo>
                  <a:pt x="192119" y="208978"/>
                </a:lnTo>
                <a:lnTo>
                  <a:pt x="184499" y="247078"/>
                </a:lnTo>
                <a:lnTo>
                  <a:pt x="180571" y="254698"/>
                </a:lnTo>
                <a:lnTo>
                  <a:pt x="179527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8"/>
                </a:lnTo>
                <a:lnTo>
                  <a:pt x="123539" y="39624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7244"/>
                </a:lnTo>
                <a:lnTo>
                  <a:pt x="176879" y="50292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352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2672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2860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7619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7078"/>
                </a:lnTo>
                <a:lnTo>
                  <a:pt x="1524" y="244030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7619" y="230314"/>
                </a:lnTo>
                <a:lnTo>
                  <a:pt x="10668" y="230314"/>
                </a:lnTo>
                <a:lnTo>
                  <a:pt x="15240" y="231838"/>
                </a:lnTo>
                <a:lnTo>
                  <a:pt x="18288" y="234886"/>
                </a:lnTo>
                <a:lnTo>
                  <a:pt x="22860" y="237934"/>
                </a:lnTo>
                <a:lnTo>
                  <a:pt x="63509" y="254293"/>
                </a:lnTo>
                <a:lnTo>
                  <a:pt x="86963" y="256222"/>
                </a:lnTo>
                <a:lnTo>
                  <a:pt x="179527" y="256222"/>
                </a:lnTo>
                <a:lnTo>
                  <a:pt x="175545" y="261937"/>
                </a:lnTo>
                <a:lnTo>
                  <a:pt x="138731" y="287677"/>
                </a:lnTo>
                <a:lnTo>
                  <a:pt x="97448" y="295656"/>
                </a:lnTo>
                <a:lnTo>
                  <a:pt x="86352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30384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1036" y="295941"/>
                </a:moveTo>
                <a:lnTo>
                  <a:pt x="114675" y="295346"/>
                </a:lnTo>
                <a:lnTo>
                  <a:pt x="115121" y="295346"/>
                </a:lnTo>
                <a:lnTo>
                  <a:pt x="100318" y="293655"/>
                </a:lnTo>
                <a:lnTo>
                  <a:pt x="61028" y="280758"/>
                </a:lnTo>
                <a:lnTo>
                  <a:pt x="24213" y="248031"/>
                </a:lnTo>
                <a:lnTo>
                  <a:pt x="7497" y="212026"/>
                </a:lnTo>
                <a:lnTo>
                  <a:pt x="266" y="168318"/>
                </a:lnTo>
                <a:lnTo>
                  <a:pt x="210" y="167583"/>
                </a:lnTo>
                <a:lnTo>
                  <a:pt x="75" y="160844"/>
                </a:lnTo>
                <a:lnTo>
                  <a:pt x="0" y="144875"/>
                </a:lnTo>
                <a:lnTo>
                  <a:pt x="145" y="137636"/>
                </a:lnTo>
                <a:lnTo>
                  <a:pt x="210" y="134373"/>
                </a:lnTo>
                <a:lnTo>
                  <a:pt x="7497" y="90011"/>
                </a:lnTo>
                <a:lnTo>
                  <a:pt x="25714" y="51984"/>
                </a:lnTo>
                <a:lnTo>
                  <a:pt x="53027" y="24193"/>
                </a:lnTo>
                <a:lnTo>
                  <a:pt x="90118" y="5786"/>
                </a:lnTo>
                <a:lnTo>
                  <a:pt x="120718" y="571"/>
                </a:lnTo>
                <a:lnTo>
                  <a:pt x="121185" y="571"/>
                </a:lnTo>
                <a:lnTo>
                  <a:pt x="137132" y="0"/>
                </a:lnTo>
                <a:lnTo>
                  <a:pt x="182138" y="5143"/>
                </a:lnTo>
                <a:lnTo>
                  <a:pt x="217904" y="21336"/>
                </a:lnTo>
                <a:lnTo>
                  <a:pt x="238615" y="41148"/>
                </a:lnTo>
                <a:lnTo>
                  <a:pt x="135608" y="41148"/>
                </a:lnTo>
                <a:lnTo>
                  <a:pt x="124725" y="41481"/>
                </a:lnTo>
                <a:lnTo>
                  <a:pt x="82745" y="57721"/>
                </a:lnTo>
                <a:lnTo>
                  <a:pt x="58861" y="94830"/>
                </a:lnTo>
                <a:lnTo>
                  <a:pt x="52047" y="134373"/>
                </a:lnTo>
                <a:lnTo>
                  <a:pt x="51732" y="144875"/>
                </a:lnTo>
                <a:lnTo>
                  <a:pt x="51800" y="150971"/>
                </a:lnTo>
                <a:lnTo>
                  <a:pt x="54741" y="189166"/>
                </a:lnTo>
                <a:lnTo>
                  <a:pt x="57235" y="197986"/>
                </a:lnTo>
                <a:lnTo>
                  <a:pt x="57313" y="198262"/>
                </a:lnTo>
                <a:lnTo>
                  <a:pt x="79697" y="235839"/>
                </a:lnTo>
                <a:lnTo>
                  <a:pt x="122306" y="254127"/>
                </a:lnTo>
                <a:lnTo>
                  <a:pt x="134084" y="254698"/>
                </a:lnTo>
                <a:lnTo>
                  <a:pt x="233286" y="254698"/>
                </a:lnTo>
                <a:lnTo>
                  <a:pt x="225858" y="262891"/>
                </a:lnTo>
                <a:lnTo>
                  <a:pt x="191996" y="285273"/>
                </a:lnTo>
                <a:lnTo>
                  <a:pt x="147634" y="295346"/>
                </a:lnTo>
                <a:lnTo>
                  <a:pt x="131036" y="295941"/>
                </a:lnTo>
                <a:close/>
              </a:path>
              <a:path w="269875" h="296544">
                <a:moveTo>
                  <a:pt x="233286" y="254698"/>
                </a:moveTo>
                <a:lnTo>
                  <a:pt x="134084" y="254698"/>
                </a:lnTo>
                <a:lnTo>
                  <a:pt x="144520" y="254127"/>
                </a:lnTo>
                <a:lnTo>
                  <a:pt x="144231" y="254127"/>
                </a:lnTo>
                <a:lnTo>
                  <a:pt x="185519" y="237363"/>
                </a:lnTo>
                <a:lnTo>
                  <a:pt x="209237" y="200429"/>
                </a:lnTo>
                <a:lnTo>
                  <a:pt x="217380" y="159307"/>
                </a:lnTo>
                <a:lnTo>
                  <a:pt x="217820" y="144875"/>
                </a:lnTo>
                <a:lnTo>
                  <a:pt x="217619" y="137636"/>
                </a:lnTo>
                <a:lnTo>
                  <a:pt x="210839" y="97940"/>
                </a:lnTo>
                <a:lnTo>
                  <a:pt x="189139" y="59245"/>
                </a:lnTo>
                <a:lnTo>
                  <a:pt x="146729" y="41695"/>
                </a:lnTo>
                <a:lnTo>
                  <a:pt x="135608" y="41148"/>
                </a:lnTo>
                <a:lnTo>
                  <a:pt x="238615" y="41148"/>
                </a:lnTo>
                <a:lnTo>
                  <a:pt x="260672" y="83915"/>
                </a:lnTo>
                <a:lnTo>
                  <a:pt x="264593" y="97663"/>
                </a:lnTo>
                <a:lnTo>
                  <a:pt x="264672" y="97940"/>
                </a:lnTo>
                <a:lnTo>
                  <a:pt x="267530" y="112680"/>
                </a:lnTo>
                <a:lnTo>
                  <a:pt x="269142" y="127349"/>
                </a:lnTo>
                <a:lnTo>
                  <a:pt x="269244" y="128277"/>
                </a:lnTo>
                <a:lnTo>
                  <a:pt x="269816" y="144875"/>
                </a:lnTo>
                <a:lnTo>
                  <a:pt x="269361" y="157568"/>
                </a:lnTo>
                <a:lnTo>
                  <a:pt x="269244" y="160844"/>
                </a:lnTo>
                <a:lnTo>
                  <a:pt x="260672" y="205930"/>
                </a:lnTo>
                <a:lnTo>
                  <a:pt x="243145" y="242435"/>
                </a:lnTo>
                <a:lnTo>
                  <a:pt x="243058" y="242577"/>
                </a:lnTo>
                <a:lnTo>
                  <a:pt x="234668" y="253174"/>
                </a:lnTo>
                <a:lnTo>
                  <a:pt x="233286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3340" y="552068"/>
            <a:ext cx="374015" cy="296545"/>
          </a:xfrm>
          <a:custGeom>
            <a:avLst/>
            <a:gdLst/>
            <a:ahLst/>
            <a:cxnLst/>
            <a:rect l="l" t="t" r="r" b="b"/>
            <a:pathLst>
              <a:path w="374015" h="296544">
                <a:moveTo>
                  <a:pt x="158597" y="16764"/>
                </a:moveTo>
                <a:lnTo>
                  <a:pt x="157073" y="15240"/>
                </a:lnTo>
                <a:lnTo>
                  <a:pt x="157073" y="10668"/>
                </a:lnTo>
                <a:lnTo>
                  <a:pt x="155549" y="9144"/>
                </a:lnTo>
                <a:lnTo>
                  <a:pt x="155549" y="7620"/>
                </a:lnTo>
                <a:lnTo>
                  <a:pt x="154025" y="7620"/>
                </a:lnTo>
                <a:lnTo>
                  <a:pt x="150977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8785" y="1524"/>
                </a:lnTo>
                <a:lnTo>
                  <a:pt x="134213" y="0"/>
                </a:lnTo>
                <a:lnTo>
                  <a:pt x="106781" y="0"/>
                </a:lnTo>
                <a:lnTo>
                  <a:pt x="102209" y="1524"/>
                </a:lnTo>
                <a:lnTo>
                  <a:pt x="96113" y="3048"/>
                </a:lnTo>
                <a:lnTo>
                  <a:pt x="83921" y="9144"/>
                </a:lnTo>
                <a:lnTo>
                  <a:pt x="71729" y="18288"/>
                </a:lnTo>
                <a:lnTo>
                  <a:pt x="65633" y="25908"/>
                </a:lnTo>
                <a:lnTo>
                  <a:pt x="60794" y="31038"/>
                </a:lnTo>
                <a:lnTo>
                  <a:pt x="55537" y="37160"/>
                </a:lnTo>
                <a:lnTo>
                  <a:pt x="49987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1249" y="6096"/>
                </a:lnTo>
                <a:lnTo>
                  <a:pt x="38201" y="4572"/>
                </a:lnTo>
                <a:lnTo>
                  <a:pt x="33629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629" y="292900"/>
                </a:lnTo>
                <a:lnTo>
                  <a:pt x="36677" y="291376"/>
                </a:lnTo>
                <a:lnTo>
                  <a:pt x="42773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50393" y="285280"/>
                </a:lnTo>
                <a:lnTo>
                  <a:pt x="50393" y="105257"/>
                </a:lnTo>
                <a:lnTo>
                  <a:pt x="54965" y="97536"/>
                </a:lnTo>
                <a:lnTo>
                  <a:pt x="85445" y="59448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31165" y="48780"/>
                </a:lnTo>
                <a:lnTo>
                  <a:pt x="134213" y="48780"/>
                </a:lnTo>
                <a:lnTo>
                  <a:pt x="137261" y="50304"/>
                </a:lnTo>
                <a:lnTo>
                  <a:pt x="140309" y="50304"/>
                </a:lnTo>
                <a:lnTo>
                  <a:pt x="141833" y="51828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5549" y="51828"/>
                </a:lnTo>
                <a:lnTo>
                  <a:pt x="155549" y="50304"/>
                </a:lnTo>
                <a:lnTo>
                  <a:pt x="157073" y="48780"/>
                </a:lnTo>
                <a:lnTo>
                  <a:pt x="157073" y="45732"/>
                </a:lnTo>
                <a:lnTo>
                  <a:pt x="157111" y="44132"/>
                </a:lnTo>
                <a:lnTo>
                  <a:pt x="158597" y="41160"/>
                </a:lnTo>
                <a:lnTo>
                  <a:pt x="158597" y="16764"/>
                </a:lnTo>
                <a:close/>
              </a:path>
              <a:path w="374015" h="296544">
                <a:moveTo>
                  <a:pt x="373672" y="208991"/>
                </a:moveTo>
                <a:lnTo>
                  <a:pt x="373557" y="205943"/>
                </a:lnTo>
                <a:lnTo>
                  <a:pt x="373392" y="201028"/>
                </a:lnTo>
                <a:lnTo>
                  <a:pt x="372529" y="193357"/>
                </a:lnTo>
                <a:lnTo>
                  <a:pt x="353860" y="158597"/>
                </a:lnTo>
                <a:lnTo>
                  <a:pt x="325018" y="139306"/>
                </a:lnTo>
                <a:lnTo>
                  <a:pt x="318617" y="136499"/>
                </a:lnTo>
                <a:lnTo>
                  <a:pt x="311924" y="133692"/>
                </a:lnTo>
                <a:lnTo>
                  <a:pt x="305092" y="131165"/>
                </a:lnTo>
                <a:lnTo>
                  <a:pt x="299085" y="128879"/>
                </a:lnTo>
                <a:lnTo>
                  <a:pt x="286562" y="124307"/>
                </a:lnTo>
                <a:lnTo>
                  <a:pt x="280619" y="122021"/>
                </a:lnTo>
                <a:lnTo>
                  <a:pt x="272999" y="117449"/>
                </a:lnTo>
                <a:lnTo>
                  <a:pt x="265379" y="114401"/>
                </a:lnTo>
                <a:lnTo>
                  <a:pt x="259283" y="109829"/>
                </a:lnTo>
                <a:lnTo>
                  <a:pt x="251663" y="106781"/>
                </a:lnTo>
                <a:lnTo>
                  <a:pt x="247091" y="102209"/>
                </a:lnTo>
                <a:lnTo>
                  <a:pt x="242519" y="96113"/>
                </a:lnTo>
                <a:lnTo>
                  <a:pt x="239471" y="91541"/>
                </a:lnTo>
                <a:lnTo>
                  <a:pt x="236423" y="83921"/>
                </a:lnTo>
                <a:lnTo>
                  <a:pt x="236448" y="71488"/>
                </a:lnTo>
                <a:lnTo>
                  <a:pt x="237947" y="65544"/>
                </a:lnTo>
                <a:lnTo>
                  <a:pt x="240995" y="60972"/>
                </a:lnTo>
                <a:lnTo>
                  <a:pt x="242519" y="56400"/>
                </a:lnTo>
                <a:lnTo>
                  <a:pt x="245567" y="51828"/>
                </a:lnTo>
                <a:lnTo>
                  <a:pt x="250139" y="48780"/>
                </a:lnTo>
                <a:lnTo>
                  <a:pt x="253187" y="45732"/>
                </a:lnTo>
                <a:lnTo>
                  <a:pt x="259283" y="42684"/>
                </a:lnTo>
                <a:lnTo>
                  <a:pt x="265379" y="41160"/>
                </a:lnTo>
                <a:lnTo>
                  <a:pt x="271475" y="38112"/>
                </a:lnTo>
                <a:lnTo>
                  <a:pt x="297383" y="38112"/>
                </a:lnTo>
                <a:lnTo>
                  <a:pt x="320332" y="42684"/>
                </a:lnTo>
                <a:lnTo>
                  <a:pt x="332524" y="48780"/>
                </a:lnTo>
                <a:lnTo>
                  <a:pt x="337096" y="50304"/>
                </a:lnTo>
                <a:lnTo>
                  <a:pt x="341668" y="53352"/>
                </a:lnTo>
                <a:lnTo>
                  <a:pt x="344716" y="54876"/>
                </a:lnTo>
                <a:lnTo>
                  <a:pt x="347764" y="57924"/>
                </a:lnTo>
                <a:lnTo>
                  <a:pt x="355384" y="57924"/>
                </a:lnTo>
                <a:lnTo>
                  <a:pt x="358432" y="54876"/>
                </a:lnTo>
                <a:lnTo>
                  <a:pt x="358432" y="53352"/>
                </a:lnTo>
                <a:lnTo>
                  <a:pt x="359956" y="51828"/>
                </a:lnTo>
                <a:lnTo>
                  <a:pt x="359956" y="38112"/>
                </a:lnTo>
                <a:lnTo>
                  <a:pt x="359956" y="25920"/>
                </a:lnTo>
                <a:lnTo>
                  <a:pt x="358432" y="24396"/>
                </a:lnTo>
                <a:lnTo>
                  <a:pt x="358432" y="21348"/>
                </a:lnTo>
                <a:lnTo>
                  <a:pt x="353860" y="16776"/>
                </a:lnTo>
                <a:lnTo>
                  <a:pt x="344716" y="12204"/>
                </a:lnTo>
                <a:lnTo>
                  <a:pt x="340144" y="9156"/>
                </a:lnTo>
                <a:lnTo>
                  <a:pt x="335572" y="7632"/>
                </a:lnTo>
                <a:lnTo>
                  <a:pt x="317284" y="3060"/>
                </a:lnTo>
                <a:lnTo>
                  <a:pt x="302044" y="12"/>
                </a:lnTo>
                <a:lnTo>
                  <a:pt x="288239" y="12"/>
                </a:lnTo>
                <a:lnTo>
                  <a:pt x="245567" y="6108"/>
                </a:lnTo>
                <a:lnTo>
                  <a:pt x="208775" y="28841"/>
                </a:lnTo>
                <a:lnTo>
                  <a:pt x="191084" y="64020"/>
                </a:lnTo>
                <a:lnTo>
                  <a:pt x="189179" y="79260"/>
                </a:lnTo>
                <a:lnTo>
                  <a:pt x="189699" y="88138"/>
                </a:lnTo>
                <a:lnTo>
                  <a:pt x="206197" y="127838"/>
                </a:lnTo>
                <a:lnTo>
                  <a:pt x="233375" y="147929"/>
                </a:lnTo>
                <a:lnTo>
                  <a:pt x="239102" y="151333"/>
                </a:lnTo>
                <a:lnTo>
                  <a:pt x="244995" y="154597"/>
                </a:lnTo>
                <a:lnTo>
                  <a:pt x="251155" y="157568"/>
                </a:lnTo>
                <a:lnTo>
                  <a:pt x="257759" y="160121"/>
                </a:lnTo>
                <a:lnTo>
                  <a:pt x="264350" y="162407"/>
                </a:lnTo>
                <a:lnTo>
                  <a:pt x="270522" y="164693"/>
                </a:lnTo>
                <a:lnTo>
                  <a:pt x="282143" y="169265"/>
                </a:lnTo>
                <a:lnTo>
                  <a:pt x="291287" y="172313"/>
                </a:lnTo>
                <a:lnTo>
                  <a:pt x="297383" y="176885"/>
                </a:lnTo>
                <a:lnTo>
                  <a:pt x="324904" y="205943"/>
                </a:lnTo>
                <a:lnTo>
                  <a:pt x="324904" y="227279"/>
                </a:lnTo>
                <a:lnTo>
                  <a:pt x="321856" y="233375"/>
                </a:lnTo>
                <a:lnTo>
                  <a:pt x="318808" y="237947"/>
                </a:lnTo>
                <a:lnTo>
                  <a:pt x="314236" y="242519"/>
                </a:lnTo>
                <a:lnTo>
                  <a:pt x="309664" y="245567"/>
                </a:lnTo>
                <a:lnTo>
                  <a:pt x="305092" y="250139"/>
                </a:lnTo>
                <a:lnTo>
                  <a:pt x="298996" y="251663"/>
                </a:lnTo>
                <a:lnTo>
                  <a:pt x="292811" y="254711"/>
                </a:lnTo>
                <a:lnTo>
                  <a:pt x="285191" y="256235"/>
                </a:lnTo>
                <a:lnTo>
                  <a:pt x="269951" y="256235"/>
                </a:lnTo>
                <a:lnTo>
                  <a:pt x="261327" y="255968"/>
                </a:lnTo>
                <a:lnTo>
                  <a:pt x="224231" y="247091"/>
                </a:lnTo>
                <a:lnTo>
                  <a:pt x="216611" y="244043"/>
                </a:lnTo>
                <a:lnTo>
                  <a:pt x="210515" y="240995"/>
                </a:lnTo>
                <a:lnTo>
                  <a:pt x="196799" y="231851"/>
                </a:lnTo>
                <a:lnTo>
                  <a:pt x="193751" y="230327"/>
                </a:lnTo>
                <a:lnTo>
                  <a:pt x="190703" y="230327"/>
                </a:lnTo>
                <a:lnTo>
                  <a:pt x="189179" y="231851"/>
                </a:lnTo>
                <a:lnTo>
                  <a:pt x="187655" y="231851"/>
                </a:lnTo>
                <a:lnTo>
                  <a:pt x="184607" y="234899"/>
                </a:lnTo>
                <a:lnTo>
                  <a:pt x="184607" y="239471"/>
                </a:lnTo>
                <a:lnTo>
                  <a:pt x="183083" y="240995"/>
                </a:lnTo>
                <a:lnTo>
                  <a:pt x="183083" y="262331"/>
                </a:lnTo>
                <a:lnTo>
                  <a:pt x="184607" y="265379"/>
                </a:lnTo>
                <a:lnTo>
                  <a:pt x="186131" y="269951"/>
                </a:lnTo>
                <a:lnTo>
                  <a:pt x="187655" y="272999"/>
                </a:lnTo>
                <a:lnTo>
                  <a:pt x="189179" y="274523"/>
                </a:lnTo>
                <a:lnTo>
                  <a:pt x="192227" y="276047"/>
                </a:lnTo>
                <a:lnTo>
                  <a:pt x="195211" y="279120"/>
                </a:lnTo>
                <a:lnTo>
                  <a:pt x="195072" y="279120"/>
                </a:lnTo>
                <a:lnTo>
                  <a:pt x="199847" y="280708"/>
                </a:lnTo>
                <a:lnTo>
                  <a:pt x="204419" y="283756"/>
                </a:lnTo>
                <a:lnTo>
                  <a:pt x="210515" y="286804"/>
                </a:lnTo>
                <a:lnTo>
                  <a:pt x="218135" y="288328"/>
                </a:lnTo>
                <a:lnTo>
                  <a:pt x="224231" y="291376"/>
                </a:lnTo>
                <a:lnTo>
                  <a:pt x="231851" y="292900"/>
                </a:lnTo>
                <a:lnTo>
                  <a:pt x="240995" y="294424"/>
                </a:lnTo>
                <a:lnTo>
                  <a:pt x="247853" y="295300"/>
                </a:lnTo>
                <a:lnTo>
                  <a:pt x="253263" y="295668"/>
                </a:lnTo>
                <a:lnTo>
                  <a:pt x="250786" y="295668"/>
                </a:lnTo>
                <a:lnTo>
                  <a:pt x="261569" y="295922"/>
                </a:lnTo>
                <a:lnTo>
                  <a:pt x="269367" y="295922"/>
                </a:lnTo>
                <a:lnTo>
                  <a:pt x="311188" y="291376"/>
                </a:lnTo>
                <a:lnTo>
                  <a:pt x="351269" y="268516"/>
                </a:lnTo>
                <a:lnTo>
                  <a:pt x="372148" y="229184"/>
                </a:lnTo>
                <a:lnTo>
                  <a:pt x="373341" y="219227"/>
                </a:lnTo>
                <a:lnTo>
                  <a:pt x="373672" y="208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7216"/>
            <a:ext cx="10058400" cy="54376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3067" y="7259573"/>
            <a:ext cx="146399" cy="1098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141</Words>
  <Application>Microsoft Office PowerPoint</Application>
  <PresentationFormat>Custom</PresentationFormat>
  <Paragraphs>37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HISTORY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AND SCOPE OF MACHINE LEARNING </vt:lpstr>
      <vt:lpstr>PowerPoint Presentation</vt:lpstr>
      <vt:lpstr>PROS AND CONS OF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01_introduction_250405_123319[1].pdf</dc:title>
  <dc:creator>slyerie 0075</dc:creator>
  <cp:lastModifiedBy>Admin</cp:lastModifiedBy>
  <cp:revision>5</cp:revision>
  <dcterms:created xsi:type="dcterms:W3CDTF">2025-04-06T14:33:13Z</dcterms:created>
  <dcterms:modified xsi:type="dcterms:W3CDTF">2025-04-06T15:27:16Z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2025-04-06T00:00:00Z</vt:filetime>
  </property>
  <property fmtid="{D5CDD505-2E9C-101B-9397-08002B2CF9AE}" pid="3" name="LastSaved">
    <vt:filetime>2025-04-06T00:00:00Z</vt:filetime>
  </property>
  <property fmtid="{D5CDD505-2E9C-101B-9397-08002B2CF9AE}" pid="4" name="Producer">
    <vt:lpwstr>Microsoft: Print To PDF</vt:lpwstr>
  </property>
</Properties>
</file>